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865DF61-80E1-4528-A672-834780AF208F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19/12/18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49BCB09-3EFE-4A9A-9C17-D4E9D625069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outline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tli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A3112A1-187A-49E8-8F8D-7DDB7B41D2F9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19/12/18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689D0E-775C-4F04-AB08-845BA3B96F7F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6840" y="268560"/>
            <a:ext cx="11601720" cy="6324840"/>
          </a:xfrm>
          <a:prstGeom prst="roundRect">
            <a:avLst>
              <a:gd name="adj" fmla="val 16667"/>
            </a:avLst>
          </a:prstGeom>
          <a:noFill/>
          <a:ln w="28440"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688040" y="86328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CLI Handler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0960" y="1312920"/>
            <a:ext cx="483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CLI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9360" y="1375920"/>
            <a:ext cx="354600" cy="612720"/>
            <a:chOff x="99360" y="1375920"/>
            <a:chExt cx="354600" cy="612720"/>
          </a:xfrm>
        </p:grpSpPr>
        <p:sp>
          <p:nvSpPr>
            <p:cNvPr id="86" name="Line 5"/>
            <p:cNvSpPr/>
            <p:nvPr/>
          </p:nvSpPr>
          <p:spPr>
            <a:xfrm>
              <a:off x="276480" y="1375920"/>
              <a:ext cx="360" cy="612360"/>
            </a:xfrm>
            <a:prstGeom prst="line">
              <a:avLst/>
            </a:prstGeom>
            <a:ln w="381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Line 6"/>
            <p:cNvSpPr/>
            <p:nvPr/>
          </p:nvSpPr>
          <p:spPr>
            <a:xfrm>
              <a:off x="99360" y="137592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Line 7"/>
            <p:cNvSpPr/>
            <p:nvPr/>
          </p:nvSpPr>
          <p:spPr>
            <a:xfrm>
              <a:off x="99360" y="198828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CustomShape 8"/>
          <p:cNvSpPr/>
          <p:nvPr/>
        </p:nvSpPr>
        <p:spPr>
          <a:xfrm>
            <a:off x="4467600" y="86328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Service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7778160" y="86328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7778160" y="325080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 flipV="1">
            <a:off x="3564360" y="1681560"/>
            <a:ext cx="45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8496000" y="2384280"/>
            <a:ext cx="43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94" name="Group 13"/>
          <p:cNvGrpSpPr/>
          <p:nvPr/>
        </p:nvGrpSpPr>
        <p:grpSpPr>
          <a:xfrm>
            <a:off x="3838320" y="1375920"/>
            <a:ext cx="354960" cy="612720"/>
            <a:chOff x="3838320" y="1375920"/>
            <a:chExt cx="354960" cy="612720"/>
          </a:xfrm>
        </p:grpSpPr>
        <p:sp>
          <p:nvSpPr>
            <p:cNvPr id="95" name="Line 14"/>
            <p:cNvSpPr/>
            <p:nvPr/>
          </p:nvSpPr>
          <p:spPr>
            <a:xfrm>
              <a:off x="4015800" y="1375920"/>
              <a:ext cx="360" cy="612360"/>
            </a:xfrm>
            <a:prstGeom prst="line">
              <a:avLst/>
            </a:prstGeom>
            <a:ln w="381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Line 15"/>
            <p:cNvSpPr/>
            <p:nvPr/>
          </p:nvSpPr>
          <p:spPr>
            <a:xfrm>
              <a:off x="3838320" y="1375920"/>
              <a:ext cx="35496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Line 16"/>
            <p:cNvSpPr/>
            <p:nvPr/>
          </p:nvSpPr>
          <p:spPr>
            <a:xfrm>
              <a:off x="3838320" y="1988280"/>
              <a:ext cx="35496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" name="CustomShape 17"/>
          <p:cNvSpPr/>
          <p:nvPr/>
        </p:nvSpPr>
        <p:spPr>
          <a:xfrm flipV="1">
            <a:off x="4016160" y="1682280"/>
            <a:ext cx="45108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8"/>
          <p:cNvSpPr/>
          <p:nvPr/>
        </p:nvSpPr>
        <p:spPr>
          <a:xfrm>
            <a:off x="3371040" y="1093320"/>
            <a:ext cx="1402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Options/command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00" name="Group 19"/>
          <p:cNvGrpSpPr/>
          <p:nvPr/>
        </p:nvGrpSpPr>
        <p:grpSpPr>
          <a:xfrm>
            <a:off x="6882480" y="1771920"/>
            <a:ext cx="354600" cy="612720"/>
            <a:chOff x="6882480" y="1771920"/>
            <a:chExt cx="354600" cy="612720"/>
          </a:xfrm>
        </p:grpSpPr>
        <p:sp>
          <p:nvSpPr>
            <p:cNvPr id="101" name="Line 20"/>
            <p:cNvSpPr/>
            <p:nvPr/>
          </p:nvSpPr>
          <p:spPr>
            <a:xfrm>
              <a:off x="7059960" y="1771920"/>
              <a:ext cx="360" cy="612360"/>
            </a:xfrm>
            <a:prstGeom prst="line">
              <a:avLst/>
            </a:prstGeom>
            <a:ln w="381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21"/>
            <p:cNvSpPr/>
            <p:nvPr/>
          </p:nvSpPr>
          <p:spPr>
            <a:xfrm>
              <a:off x="6882480" y="177192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22"/>
            <p:cNvSpPr/>
            <p:nvPr/>
          </p:nvSpPr>
          <p:spPr>
            <a:xfrm>
              <a:off x="6882480" y="238428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4" name="CustomShape 23"/>
          <p:cNvSpPr/>
          <p:nvPr/>
        </p:nvSpPr>
        <p:spPr>
          <a:xfrm>
            <a:off x="6343920" y="1682280"/>
            <a:ext cx="71568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4"/>
          <p:cNvSpPr/>
          <p:nvPr/>
        </p:nvSpPr>
        <p:spPr>
          <a:xfrm flipV="1">
            <a:off x="7098120" y="1682280"/>
            <a:ext cx="67968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5"/>
          <p:cNvSpPr/>
          <p:nvPr/>
        </p:nvSpPr>
        <p:spPr>
          <a:xfrm>
            <a:off x="7095960" y="2090880"/>
            <a:ext cx="956520" cy="13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6"/>
          <p:cNvSpPr/>
          <p:nvPr/>
        </p:nvSpPr>
        <p:spPr>
          <a:xfrm>
            <a:off x="8052840" y="5244480"/>
            <a:ext cx="1199160" cy="1046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Logger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8" name="CustomShape 27"/>
          <p:cNvSpPr/>
          <p:nvPr/>
        </p:nvSpPr>
        <p:spPr>
          <a:xfrm>
            <a:off x="6618240" y="1414080"/>
            <a:ext cx="986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Test location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09" name="Group 28"/>
          <p:cNvGrpSpPr/>
          <p:nvPr/>
        </p:nvGrpSpPr>
        <p:grpSpPr>
          <a:xfrm>
            <a:off x="11684520" y="2638080"/>
            <a:ext cx="354960" cy="612720"/>
            <a:chOff x="11684520" y="2638080"/>
            <a:chExt cx="354960" cy="612720"/>
          </a:xfrm>
        </p:grpSpPr>
        <p:sp>
          <p:nvSpPr>
            <p:cNvPr id="110" name="Line 29"/>
            <p:cNvSpPr/>
            <p:nvPr/>
          </p:nvSpPr>
          <p:spPr>
            <a:xfrm>
              <a:off x="11862000" y="2638080"/>
              <a:ext cx="360" cy="612360"/>
            </a:xfrm>
            <a:prstGeom prst="line">
              <a:avLst/>
            </a:prstGeom>
            <a:ln w="381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30"/>
            <p:cNvSpPr/>
            <p:nvPr/>
          </p:nvSpPr>
          <p:spPr>
            <a:xfrm>
              <a:off x="11684520" y="2638080"/>
              <a:ext cx="35496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31"/>
            <p:cNvSpPr/>
            <p:nvPr/>
          </p:nvSpPr>
          <p:spPr>
            <a:xfrm>
              <a:off x="11684520" y="3250440"/>
              <a:ext cx="35496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3" name="CustomShape 32"/>
          <p:cNvSpPr/>
          <p:nvPr/>
        </p:nvSpPr>
        <p:spPr>
          <a:xfrm>
            <a:off x="9654480" y="1682280"/>
            <a:ext cx="2207520" cy="126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3"/>
          <p:cNvSpPr/>
          <p:nvPr/>
        </p:nvSpPr>
        <p:spPr>
          <a:xfrm flipV="1">
            <a:off x="9654480" y="2943720"/>
            <a:ext cx="2207520" cy="11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4"/>
          <p:cNvSpPr/>
          <p:nvPr/>
        </p:nvSpPr>
        <p:spPr>
          <a:xfrm>
            <a:off x="7437960" y="5767920"/>
            <a:ext cx="61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5"/>
          <p:cNvSpPr/>
          <p:nvPr/>
        </p:nvSpPr>
        <p:spPr>
          <a:xfrm>
            <a:off x="7059960" y="5146920"/>
            <a:ext cx="986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Messages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17" name="Group 36"/>
          <p:cNvGrpSpPr/>
          <p:nvPr/>
        </p:nvGrpSpPr>
        <p:grpSpPr>
          <a:xfrm>
            <a:off x="7219440" y="5443560"/>
            <a:ext cx="404280" cy="612720"/>
            <a:chOff x="7219440" y="5443560"/>
            <a:chExt cx="404280" cy="612720"/>
          </a:xfrm>
        </p:grpSpPr>
        <p:grpSp>
          <p:nvGrpSpPr>
            <p:cNvPr id="118" name="Group 37"/>
            <p:cNvGrpSpPr/>
            <p:nvPr/>
          </p:nvGrpSpPr>
          <p:grpSpPr>
            <a:xfrm>
              <a:off x="7219440" y="5443560"/>
              <a:ext cx="354600" cy="612720"/>
              <a:chOff x="7219440" y="5443560"/>
              <a:chExt cx="354600" cy="612720"/>
            </a:xfrm>
          </p:grpSpPr>
          <p:sp>
            <p:nvSpPr>
              <p:cNvPr id="119" name="Line 38"/>
              <p:cNvSpPr/>
              <p:nvPr/>
            </p:nvSpPr>
            <p:spPr>
              <a:xfrm>
                <a:off x="7396920" y="5443560"/>
                <a:ext cx="360" cy="612360"/>
              </a:xfrm>
              <a:prstGeom prst="line">
                <a:avLst/>
              </a:prstGeom>
              <a:ln w="381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Line 39"/>
              <p:cNvSpPr/>
              <p:nvPr/>
            </p:nvSpPr>
            <p:spPr>
              <a:xfrm>
                <a:off x="7219440" y="5443560"/>
                <a:ext cx="35460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Line 40"/>
              <p:cNvSpPr/>
              <p:nvPr/>
            </p:nvSpPr>
            <p:spPr>
              <a:xfrm>
                <a:off x="7219440" y="6055920"/>
                <a:ext cx="35460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2" name="CustomShape 41"/>
            <p:cNvSpPr/>
            <p:nvPr/>
          </p:nvSpPr>
          <p:spPr>
            <a:xfrm>
              <a:off x="7318440" y="564984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3" name="CustomShape 42"/>
          <p:cNvSpPr/>
          <p:nvPr/>
        </p:nvSpPr>
        <p:spPr>
          <a:xfrm flipV="1" rot="10800000">
            <a:off x="7778160" y="5788080"/>
            <a:ext cx="459360" cy="1717920"/>
          </a:xfrm>
          <a:prstGeom prst="curvedConnector3">
            <a:avLst>
              <a:gd name="adj1" fmla="val 149729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3"/>
          <p:cNvSpPr/>
          <p:nvPr/>
        </p:nvSpPr>
        <p:spPr>
          <a:xfrm rot="5400000">
            <a:off x="5922720" y="3657600"/>
            <a:ext cx="3526200" cy="734040"/>
          </a:xfrm>
          <a:prstGeom prst="curvedConnector4">
            <a:avLst>
              <a:gd name="adj1" fmla="val 44635"/>
              <a:gd name="adj2" fmla="val 131124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4"/>
          <p:cNvSpPr/>
          <p:nvPr/>
        </p:nvSpPr>
        <p:spPr>
          <a:xfrm flipH="1" rot="16200000">
            <a:off x="4930200" y="3400200"/>
            <a:ext cx="3526200" cy="124884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5"/>
          <p:cNvSpPr/>
          <p:nvPr/>
        </p:nvSpPr>
        <p:spPr>
          <a:xfrm>
            <a:off x="808920" y="460476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Database Handler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7" name="CustomShape 46"/>
          <p:cNvSpPr/>
          <p:nvPr/>
        </p:nvSpPr>
        <p:spPr>
          <a:xfrm>
            <a:off x="2924640" y="303048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Data Gatherer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8" name="CustomShape 47"/>
          <p:cNvSpPr/>
          <p:nvPr/>
        </p:nvSpPr>
        <p:spPr>
          <a:xfrm>
            <a:off x="11152080" y="2759760"/>
            <a:ext cx="806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Target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" name="CustomShape 48"/>
          <p:cNvSpPr/>
          <p:nvPr/>
        </p:nvSpPr>
        <p:spPr>
          <a:xfrm>
            <a:off x="276840" y="1682280"/>
            <a:ext cx="141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9"/>
          <p:cNvSpPr/>
          <p:nvPr/>
        </p:nvSpPr>
        <p:spPr>
          <a:xfrm>
            <a:off x="5023440" y="3477240"/>
            <a:ext cx="10724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Test Statistics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" name="CustomShape 50"/>
          <p:cNvSpPr/>
          <p:nvPr/>
        </p:nvSpPr>
        <p:spPr>
          <a:xfrm>
            <a:off x="3698640" y="2304360"/>
            <a:ext cx="13204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Program Statistics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32" name="Group 51"/>
          <p:cNvGrpSpPr/>
          <p:nvPr/>
        </p:nvGrpSpPr>
        <p:grpSpPr>
          <a:xfrm>
            <a:off x="99360" y="2229480"/>
            <a:ext cx="354600" cy="612720"/>
            <a:chOff x="99360" y="2229480"/>
            <a:chExt cx="354600" cy="612720"/>
          </a:xfrm>
        </p:grpSpPr>
        <p:sp>
          <p:nvSpPr>
            <p:cNvPr id="133" name="Line 52"/>
            <p:cNvSpPr/>
            <p:nvPr/>
          </p:nvSpPr>
          <p:spPr>
            <a:xfrm flipV="1">
              <a:off x="276480" y="2229480"/>
              <a:ext cx="360" cy="612360"/>
            </a:xfrm>
            <a:prstGeom prst="line">
              <a:avLst/>
            </a:prstGeom>
            <a:ln w="381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Line 53"/>
            <p:cNvSpPr/>
            <p:nvPr/>
          </p:nvSpPr>
          <p:spPr>
            <a:xfrm flipH="1">
              <a:off x="99360" y="284184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Line 54"/>
            <p:cNvSpPr/>
            <p:nvPr/>
          </p:nvSpPr>
          <p:spPr>
            <a:xfrm flipH="1">
              <a:off x="99360" y="222948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6" name="CustomShape 55"/>
          <p:cNvSpPr/>
          <p:nvPr/>
        </p:nvSpPr>
        <p:spPr>
          <a:xfrm>
            <a:off x="332640" y="2283120"/>
            <a:ext cx="451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API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" name="CustomShape 56"/>
          <p:cNvSpPr/>
          <p:nvPr/>
        </p:nvSpPr>
        <p:spPr>
          <a:xfrm flipV="1">
            <a:off x="276840" y="2261520"/>
            <a:ext cx="1685520" cy="37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7"/>
          <p:cNvSpPr/>
          <p:nvPr/>
        </p:nvSpPr>
        <p:spPr>
          <a:xfrm flipH="1" flipV="1">
            <a:off x="4800960" y="3849840"/>
            <a:ext cx="64080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58"/>
          <p:cNvGrpSpPr/>
          <p:nvPr/>
        </p:nvGrpSpPr>
        <p:grpSpPr>
          <a:xfrm>
            <a:off x="2588040" y="4345920"/>
            <a:ext cx="404280" cy="612720"/>
            <a:chOff x="2588040" y="4345920"/>
            <a:chExt cx="404280" cy="612720"/>
          </a:xfrm>
        </p:grpSpPr>
        <p:grpSp>
          <p:nvGrpSpPr>
            <p:cNvPr id="140" name="Group 59"/>
            <p:cNvGrpSpPr/>
            <p:nvPr/>
          </p:nvGrpSpPr>
          <p:grpSpPr>
            <a:xfrm>
              <a:off x="2588040" y="4345920"/>
              <a:ext cx="354600" cy="612720"/>
              <a:chOff x="2588040" y="4345920"/>
              <a:chExt cx="354600" cy="612720"/>
            </a:xfrm>
          </p:grpSpPr>
          <p:sp>
            <p:nvSpPr>
              <p:cNvPr id="141" name="Line 60"/>
              <p:cNvSpPr/>
              <p:nvPr/>
            </p:nvSpPr>
            <p:spPr>
              <a:xfrm>
                <a:off x="2765520" y="4345920"/>
                <a:ext cx="360" cy="612360"/>
              </a:xfrm>
              <a:prstGeom prst="line">
                <a:avLst/>
              </a:prstGeom>
              <a:ln w="381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Line 61"/>
              <p:cNvSpPr/>
              <p:nvPr/>
            </p:nvSpPr>
            <p:spPr>
              <a:xfrm>
                <a:off x="2588040" y="4345920"/>
                <a:ext cx="35460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Line 62"/>
              <p:cNvSpPr/>
              <p:nvPr/>
            </p:nvSpPr>
            <p:spPr>
              <a:xfrm>
                <a:off x="2588040" y="4958280"/>
                <a:ext cx="35460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4" name="CustomShape 63"/>
            <p:cNvSpPr/>
            <p:nvPr/>
          </p:nvSpPr>
          <p:spPr>
            <a:xfrm>
              <a:off x="2687040" y="455184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5" name="Group 64"/>
          <p:cNvGrpSpPr/>
          <p:nvPr/>
        </p:nvGrpSpPr>
        <p:grpSpPr>
          <a:xfrm>
            <a:off x="5343120" y="3771360"/>
            <a:ext cx="404280" cy="612720"/>
            <a:chOff x="5343120" y="3771360"/>
            <a:chExt cx="404280" cy="612720"/>
          </a:xfrm>
        </p:grpSpPr>
        <p:grpSp>
          <p:nvGrpSpPr>
            <p:cNvPr id="146" name="Group 65"/>
            <p:cNvGrpSpPr/>
            <p:nvPr/>
          </p:nvGrpSpPr>
          <p:grpSpPr>
            <a:xfrm>
              <a:off x="5343120" y="3771360"/>
              <a:ext cx="354960" cy="612720"/>
              <a:chOff x="5343120" y="3771360"/>
              <a:chExt cx="354960" cy="612720"/>
            </a:xfrm>
          </p:grpSpPr>
          <p:sp>
            <p:nvSpPr>
              <p:cNvPr id="147" name="Line 66"/>
              <p:cNvSpPr/>
              <p:nvPr/>
            </p:nvSpPr>
            <p:spPr>
              <a:xfrm>
                <a:off x="5520600" y="3771360"/>
                <a:ext cx="360" cy="612360"/>
              </a:xfrm>
              <a:prstGeom prst="line">
                <a:avLst/>
              </a:prstGeom>
              <a:ln w="381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Line 67"/>
              <p:cNvSpPr/>
              <p:nvPr/>
            </p:nvSpPr>
            <p:spPr>
              <a:xfrm>
                <a:off x="5343120" y="3771360"/>
                <a:ext cx="35496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Line 68"/>
              <p:cNvSpPr/>
              <p:nvPr/>
            </p:nvSpPr>
            <p:spPr>
              <a:xfrm>
                <a:off x="5343120" y="4383720"/>
                <a:ext cx="35496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0" name="CustomShape 69"/>
            <p:cNvSpPr/>
            <p:nvPr/>
          </p:nvSpPr>
          <p:spPr>
            <a:xfrm>
              <a:off x="5442120" y="397728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Group 70"/>
          <p:cNvGrpSpPr/>
          <p:nvPr/>
        </p:nvGrpSpPr>
        <p:grpSpPr>
          <a:xfrm>
            <a:off x="4571280" y="2523240"/>
            <a:ext cx="404280" cy="612720"/>
            <a:chOff x="4571280" y="2523240"/>
            <a:chExt cx="404280" cy="612720"/>
          </a:xfrm>
        </p:grpSpPr>
        <p:grpSp>
          <p:nvGrpSpPr>
            <p:cNvPr id="152" name="Group 71"/>
            <p:cNvGrpSpPr/>
            <p:nvPr/>
          </p:nvGrpSpPr>
          <p:grpSpPr>
            <a:xfrm>
              <a:off x="4571280" y="2523240"/>
              <a:ext cx="354960" cy="612720"/>
              <a:chOff x="4571280" y="2523240"/>
              <a:chExt cx="354960" cy="612720"/>
            </a:xfrm>
          </p:grpSpPr>
          <p:sp>
            <p:nvSpPr>
              <p:cNvPr id="153" name="Line 72"/>
              <p:cNvSpPr/>
              <p:nvPr/>
            </p:nvSpPr>
            <p:spPr>
              <a:xfrm>
                <a:off x="4748760" y="2523240"/>
                <a:ext cx="360" cy="612360"/>
              </a:xfrm>
              <a:prstGeom prst="line">
                <a:avLst/>
              </a:prstGeom>
              <a:ln w="381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Line 73"/>
              <p:cNvSpPr/>
              <p:nvPr/>
            </p:nvSpPr>
            <p:spPr>
              <a:xfrm>
                <a:off x="4571280" y="2523240"/>
                <a:ext cx="35496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Line 74"/>
              <p:cNvSpPr/>
              <p:nvPr/>
            </p:nvSpPr>
            <p:spPr>
              <a:xfrm>
                <a:off x="4571280" y="3135600"/>
                <a:ext cx="35496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6" name="CustomShape 75"/>
            <p:cNvSpPr/>
            <p:nvPr/>
          </p:nvSpPr>
          <p:spPr>
            <a:xfrm>
              <a:off x="4670280" y="272952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7" name="CustomShape 76"/>
          <p:cNvSpPr/>
          <p:nvPr/>
        </p:nvSpPr>
        <p:spPr>
          <a:xfrm rot="5400000">
            <a:off x="5000760" y="2324160"/>
            <a:ext cx="227520" cy="58212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7"/>
          <p:cNvSpPr/>
          <p:nvPr/>
        </p:nvSpPr>
        <p:spPr>
          <a:xfrm flipV="1" rot="10800000">
            <a:off x="4670280" y="3029760"/>
            <a:ext cx="807120" cy="16236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78"/>
          <p:cNvSpPr/>
          <p:nvPr/>
        </p:nvSpPr>
        <p:spPr>
          <a:xfrm rot="5400000">
            <a:off x="2965320" y="4456080"/>
            <a:ext cx="261000" cy="20664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9"/>
          <p:cNvSpPr/>
          <p:nvPr/>
        </p:nvSpPr>
        <p:spPr>
          <a:xfrm rot="10800000">
            <a:off x="2687040" y="4690440"/>
            <a:ext cx="939240" cy="85320"/>
          </a:xfrm>
          <a:prstGeom prst="curvedConnector4">
            <a:avLst>
              <a:gd name="adj1" fmla="val 10217"/>
              <a:gd name="adj2" fmla="val 367131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80"/>
          <p:cNvSpPr/>
          <p:nvPr/>
        </p:nvSpPr>
        <p:spPr>
          <a:xfrm>
            <a:off x="2312280" y="4057200"/>
            <a:ext cx="745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Queries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2" name="CustomShape 81"/>
          <p:cNvSpPr/>
          <p:nvPr/>
        </p:nvSpPr>
        <p:spPr>
          <a:xfrm flipH="1" rot="16200000">
            <a:off x="5242320" y="3712320"/>
            <a:ext cx="1358640" cy="279180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82"/>
          <p:cNvSpPr/>
          <p:nvPr/>
        </p:nvSpPr>
        <p:spPr>
          <a:xfrm>
            <a:off x="2685600" y="5424120"/>
            <a:ext cx="4632480" cy="3639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3"/>
          <p:cNvSpPr/>
          <p:nvPr/>
        </p:nvSpPr>
        <p:spPr>
          <a:xfrm flipH="1" rot="16200000">
            <a:off x="1714680" y="3412800"/>
            <a:ext cx="2188440" cy="366120"/>
          </a:xfrm>
          <a:prstGeom prst="curvedConnector4">
            <a:avLst>
              <a:gd name="adj1" fmla="val 26819"/>
              <a:gd name="adj2" fmla="val 68901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84"/>
          <p:cNvSpPr/>
          <p:nvPr/>
        </p:nvSpPr>
        <p:spPr>
          <a:xfrm>
            <a:off x="248040" y="4718520"/>
            <a:ext cx="869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6" name="CustomShape 85"/>
          <p:cNvSpPr/>
          <p:nvPr/>
        </p:nvSpPr>
        <p:spPr>
          <a:xfrm rot="10800000">
            <a:off x="808920" y="5424120"/>
            <a:ext cx="448920" cy="10008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86"/>
          <p:cNvSpPr/>
          <p:nvPr/>
        </p:nvSpPr>
        <p:spPr>
          <a:xfrm rot="5400000">
            <a:off x="5973480" y="2035800"/>
            <a:ext cx="1854000" cy="230472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7"/>
          <p:cNvSpPr/>
          <p:nvPr/>
        </p:nvSpPr>
        <p:spPr>
          <a:xfrm flipV="1" rot="10800000">
            <a:off x="7778160" y="4115880"/>
            <a:ext cx="2030040" cy="453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88"/>
          <p:cNvSpPr/>
          <p:nvPr/>
        </p:nvSpPr>
        <p:spPr>
          <a:xfrm flipH="1" rot="5400000">
            <a:off x="6633360" y="3229920"/>
            <a:ext cx="533160" cy="2304720"/>
          </a:xfrm>
          <a:prstGeom prst="curvedConnector4">
            <a:avLst>
              <a:gd name="adj1" fmla="val -42861"/>
              <a:gd name="adj2" fmla="val 5596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9"/>
          <p:cNvSpPr/>
          <p:nvPr/>
        </p:nvSpPr>
        <p:spPr>
          <a:xfrm>
            <a:off x="7318440" y="588960"/>
            <a:ext cx="2827440" cy="450972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90"/>
          <p:cNvGrpSpPr/>
          <p:nvPr/>
        </p:nvGrpSpPr>
        <p:grpSpPr>
          <a:xfrm>
            <a:off x="77400" y="5003280"/>
            <a:ext cx="354600" cy="612720"/>
            <a:chOff x="77400" y="5003280"/>
            <a:chExt cx="354600" cy="612720"/>
          </a:xfrm>
        </p:grpSpPr>
        <p:sp>
          <p:nvSpPr>
            <p:cNvPr id="172" name="Line 91"/>
            <p:cNvSpPr/>
            <p:nvPr/>
          </p:nvSpPr>
          <p:spPr>
            <a:xfrm flipV="1">
              <a:off x="254520" y="5003280"/>
              <a:ext cx="360" cy="612360"/>
            </a:xfrm>
            <a:prstGeom prst="line">
              <a:avLst/>
            </a:prstGeom>
            <a:ln w="381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Line 92"/>
            <p:cNvSpPr/>
            <p:nvPr/>
          </p:nvSpPr>
          <p:spPr>
            <a:xfrm flipH="1">
              <a:off x="77400" y="561564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Line 93"/>
            <p:cNvSpPr/>
            <p:nvPr/>
          </p:nvSpPr>
          <p:spPr>
            <a:xfrm flipH="1">
              <a:off x="77400" y="500328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76840" y="268560"/>
            <a:ext cx="11601720" cy="6324840"/>
          </a:xfrm>
          <a:prstGeom prst="roundRect">
            <a:avLst>
              <a:gd name="adj" fmla="val 16667"/>
            </a:avLst>
          </a:prstGeom>
          <a:noFill/>
          <a:ln w="28440"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276840" y="1409400"/>
            <a:ext cx="1283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API Requests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78160" y="86328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7778160" y="325080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8496000" y="2384280"/>
            <a:ext cx="43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180" name="Group 6"/>
          <p:cNvGrpSpPr/>
          <p:nvPr/>
        </p:nvGrpSpPr>
        <p:grpSpPr>
          <a:xfrm>
            <a:off x="6882480" y="1771920"/>
            <a:ext cx="354600" cy="612720"/>
            <a:chOff x="6882480" y="1771920"/>
            <a:chExt cx="354600" cy="612720"/>
          </a:xfrm>
        </p:grpSpPr>
        <p:sp>
          <p:nvSpPr>
            <p:cNvPr id="181" name="Line 7"/>
            <p:cNvSpPr/>
            <p:nvPr/>
          </p:nvSpPr>
          <p:spPr>
            <a:xfrm>
              <a:off x="7059960" y="1771920"/>
              <a:ext cx="360" cy="612360"/>
            </a:xfrm>
            <a:prstGeom prst="line">
              <a:avLst/>
            </a:prstGeom>
            <a:ln w="381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Line 8"/>
            <p:cNvSpPr/>
            <p:nvPr/>
          </p:nvSpPr>
          <p:spPr>
            <a:xfrm>
              <a:off x="6882480" y="177192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Line 9"/>
            <p:cNvSpPr/>
            <p:nvPr/>
          </p:nvSpPr>
          <p:spPr>
            <a:xfrm>
              <a:off x="6882480" y="2384280"/>
              <a:ext cx="35460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4" name="CustomShape 10"/>
          <p:cNvSpPr/>
          <p:nvPr/>
        </p:nvSpPr>
        <p:spPr>
          <a:xfrm>
            <a:off x="5112000" y="1584000"/>
            <a:ext cx="1947600" cy="49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1"/>
          <p:cNvSpPr/>
          <p:nvPr/>
        </p:nvSpPr>
        <p:spPr>
          <a:xfrm flipV="1">
            <a:off x="7098120" y="1682280"/>
            <a:ext cx="67968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2"/>
          <p:cNvSpPr/>
          <p:nvPr/>
        </p:nvSpPr>
        <p:spPr>
          <a:xfrm>
            <a:off x="7095960" y="2090880"/>
            <a:ext cx="956520" cy="13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3"/>
          <p:cNvSpPr/>
          <p:nvPr/>
        </p:nvSpPr>
        <p:spPr>
          <a:xfrm>
            <a:off x="8052840" y="5244480"/>
            <a:ext cx="1199160" cy="1046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Logger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8" name="CustomShape 14"/>
          <p:cNvSpPr/>
          <p:nvPr/>
        </p:nvSpPr>
        <p:spPr>
          <a:xfrm>
            <a:off x="6573240" y="1345320"/>
            <a:ext cx="986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Test location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89" name="Group 15"/>
          <p:cNvGrpSpPr/>
          <p:nvPr/>
        </p:nvGrpSpPr>
        <p:grpSpPr>
          <a:xfrm>
            <a:off x="11684520" y="2638080"/>
            <a:ext cx="354960" cy="612720"/>
            <a:chOff x="11684520" y="2638080"/>
            <a:chExt cx="354960" cy="612720"/>
          </a:xfrm>
        </p:grpSpPr>
        <p:sp>
          <p:nvSpPr>
            <p:cNvPr id="190" name="Line 16"/>
            <p:cNvSpPr/>
            <p:nvPr/>
          </p:nvSpPr>
          <p:spPr>
            <a:xfrm>
              <a:off x="11862000" y="2638080"/>
              <a:ext cx="360" cy="612360"/>
            </a:xfrm>
            <a:prstGeom prst="line">
              <a:avLst/>
            </a:prstGeom>
            <a:ln w="381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Line 17"/>
            <p:cNvSpPr/>
            <p:nvPr/>
          </p:nvSpPr>
          <p:spPr>
            <a:xfrm>
              <a:off x="11684520" y="2638080"/>
              <a:ext cx="35496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Line 18"/>
            <p:cNvSpPr/>
            <p:nvPr/>
          </p:nvSpPr>
          <p:spPr>
            <a:xfrm>
              <a:off x="11684520" y="3250440"/>
              <a:ext cx="354960" cy="360"/>
            </a:xfrm>
            <a:prstGeom prst="line">
              <a:avLst/>
            </a:prstGeom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CustomShape 19"/>
          <p:cNvSpPr/>
          <p:nvPr/>
        </p:nvSpPr>
        <p:spPr>
          <a:xfrm>
            <a:off x="9654480" y="1682280"/>
            <a:ext cx="2207520" cy="126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0"/>
          <p:cNvSpPr/>
          <p:nvPr/>
        </p:nvSpPr>
        <p:spPr>
          <a:xfrm flipV="1">
            <a:off x="9654480" y="2943720"/>
            <a:ext cx="2207520" cy="11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1"/>
          <p:cNvSpPr/>
          <p:nvPr/>
        </p:nvSpPr>
        <p:spPr>
          <a:xfrm>
            <a:off x="7437960" y="5767920"/>
            <a:ext cx="61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2"/>
          <p:cNvSpPr/>
          <p:nvPr/>
        </p:nvSpPr>
        <p:spPr>
          <a:xfrm>
            <a:off x="7059960" y="5146920"/>
            <a:ext cx="986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Messages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97" name="Group 23"/>
          <p:cNvGrpSpPr/>
          <p:nvPr/>
        </p:nvGrpSpPr>
        <p:grpSpPr>
          <a:xfrm>
            <a:off x="7219440" y="5443560"/>
            <a:ext cx="404280" cy="612720"/>
            <a:chOff x="7219440" y="5443560"/>
            <a:chExt cx="404280" cy="612720"/>
          </a:xfrm>
        </p:grpSpPr>
        <p:grpSp>
          <p:nvGrpSpPr>
            <p:cNvPr id="198" name="Group 24"/>
            <p:cNvGrpSpPr/>
            <p:nvPr/>
          </p:nvGrpSpPr>
          <p:grpSpPr>
            <a:xfrm>
              <a:off x="7219440" y="5443560"/>
              <a:ext cx="354600" cy="612720"/>
              <a:chOff x="7219440" y="5443560"/>
              <a:chExt cx="354600" cy="612720"/>
            </a:xfrm>
          </p:grpSpPr>
          <p:sp>
            <p:nvSpPr>
              <p:cNvPr id="199" name="Line 25"/>
              <p:cNvSpPr/>
              <p:nvPr/>
            </p:nvSpPr>
            <p:spPr>
              <a:xfrm>
                <a:off x="7396920" y="5443560"/>
                <a:ext cx="360" cy="612360"/>
              </a:xfrm>
              <a:prstGeom prst="line">
                <a:avLst/>
              </a:prstGeom>
              <a:ln w="381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Line 26"/>
              <p:cNvSpPr/>
              <p:nvPr/>
            </p:nvSpPr>
            <p:spPr>
              <a:xfrm>
                <a:off x="7219440" y="5443560"/>
                <a:ext cx="35460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Line 27"/>
              <p:cNvSpPr/>
              <p:nvPr/>
            </p:nvSpPr>
            <p:spPr>
              <a:xfrm>
                <a:off x="7219440" y="6055920"/>
                <a:ext cx="35460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2" name="CustomShape 28"/>
            <p:cNvSpPr/>
            <p:nvPr/>
          </p:nvSpPr>
          <p:spPr>
            <a:xfrm>
              <a:off x="7318440" y="564984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3" name="CustomShape 29"/>
          <p:cNvSpPr/>
          <p:nvPr/>
        </p:nvSpPr>
        <p:spPr>
          <a:xfrm flipV="1" rot="10800000">
            <a:off x="7778160" y="5788080"/>
            <a:ext cx="459360" cy="1717920"/>
          </a:xfrm>
          <a:prstGeom prst="curvedConnector3">
            <a:avLst>
              <a:gd name="adj1" fmla="val 149729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0"/>
          <p:cNvSpPr/>
          <p:nvPr/>
        </p:nvSpPr>
        <p:spPr>
          <a:xfrm rot="5400000">
            <a:off x="5922720" y="3657600"/>
            <a:ext cx="3526200" cy="734040"/>
          </a:xfrm>
          <a:prstGeom prst="curvedConnector4">
            <a:avLst>
              <a:gd name="adj1" fmla="val 44635"/>
              <a:gd name="adj2" fmla="val 131124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1"/>
          <p:cNvSpPr/>
          <p:nvPr/>
        </p:nvSpPr>
        <p:spPr>
          <a:xfrm>
            <a:off x="808920" y="460476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Database Handler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6" name="CustomShape 32"/>
          <p:cNvSpPr/>
          <p:nvPr/>
        </p:nvSpPr>
        <p:spPr>
          <a:xfrm>
            <a:off x="2924640" y="303048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Data Gatherer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7" name="CustomShape 33"/>
          <p:cNvSpPr/>
          <p:nvPr/>
        </p:nvSpPr>
        <p:spPr>
          <a:xfrm>
            <a:off x="10944000" y="2808000"/>
            <a:ext cx="1014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Target(s)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8" name="CustomShape 34"/>
          <p:cNvSpPr/>
          <p:nvPr/>
        </p:nvSpPr>
        <p:spPr>
          <a:xfrm flipV="1">
            <a:off x="276840" y="1584000"/>
            <a:ext cx="3035160" cy="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5"/>
          <p:cNvSpPr/>
          <p:nvPr/>
        </p:nvSpPr>
        <p:spPr>
          <a:xfrm>
            <a:off x="5040000" y="3361320"/>
            <a:ext cx="10724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Test Statistics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0" name="CustomShape 36"/>
          <p:cNvSpPr/>
          <p:nvPr/>
        </p:nvSpPr>
        <p:spPr>
          <a:xfrm>
            <a:off x="3698640" y="2304360"/>
            <a:ext cx="13204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Program Statistics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1" name="CustomShape 37"/>
          <p:cNvSpPr/>
          <p:nvPr/>
        </p:nvSpPr>
        <p:spPr>
          <a:xfrm flipH="1" flipV="1">
            <a:off x="4800960" y="3849840"/>
            <a:ext cx="64080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2" name="Group 38"/>
          <p:cNvGrpSpPr/>
          <p:nvPr/>
        </p:nvGrpSpPr>
        <p:grpSpPr>
          <a:xfrm>
            <a:off x="2588040" y="4345920"/>
            <a:ext cx="404280" cy="612720"/>
            <a:chOff x="2588040" y="4345920"/>
            <a:chExt cx="404280" cy="612720"/>
          </a:xfrm>
        </p:grpSpPr>
        <p:grpSp>
          <p:nvGrpSpPr>
            <p:cNvPr id="213" name="Group 39"/>
            <p:cNvGrpSpPr/>
            <p:nvPr/>
          </p:nvGrpSpPr>
          <p:grpSpPr>
            <a:xfrm>
              <a:off x="2588040" y="4345920"/>
              <a:ext cx="354600" cy="612720"/>
              <a:chOff x="2588040" y="4345920"/>
              <a:chExt cx="354600" cy="612720"/>
            </a:xfrm>
          </p:grpSpPr>
          <p:sp>
            <p:nvSpPr>
              <p:cNvPr id="214" name="Line 40"/>
              <p:cNvSpPr/>
              <p:nvPr/>
            </p:nvSpPr>
            <p:spPr>
              <a:xfrm>
                <a:off x="2765520" y="4345920"/>
                <a:ext cx="360" cy="612360"/>
              </a:xfrm>
              <a:prstGeom prst="line">
                <a:avLst/>
              </a:prstGeom>
              <a:ln w="381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Line 41"/>
              <p:cNvSpPr/>
              <p:nvPr/>
            </p:nvSpPr>
            <p:spPr>
              <a:xfrm>
                <a:off x="2588040" y="4345920"/>
                <a:ext cx="35460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Line 42"/>
              <p:cNvSpPr/>
              <p:nvPr/>
            </p:nvSpPr>
            <p:spPr>
              <a:xfrm>
                <a:off x="2588040" y="4958280"/>
                <a:ext cx="35460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7" name="CustomShape 43"/>
            <p:cNvSpPr/>
            <p:nvPr/>
          </p:nvSpPr>
          <p:spPr>
            <a:xfrm>
              <a:off x="2687040" y="455184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8" name="Group 44"/>
          <p:cNvGrpSpPr/>
          <p:nvPr/>
        </p:nvGrpSpPr>
        <p:grpSpPr>
          <a:xfrm>
            <a:off x="5343120" y="3771360"/>
            <a:ext cx="404280" cy="612720"/>
            <a:chOff x="5343120" y="3771360"/>
            <a:chExt cx="404280" cy="612720"/>
          </a:xfrm>
        </p:grpSpPr>
        <p:grpSp>
          <p:nvGrpSpPr>
            <p:cNvPr id="219" name="Group 45"/>
            <p:cNvGrpSpPr/>
            <p:nvPr/>
          </p:nvGrpSpPr>
          <p:grpSpPr>
            <a:xfrm>
              <a:off x="5343120" y="3771360"/>
              <a:ext cx="354960" cy="612720"/>
              <a:chOff x="5343120" y="3771360"/>
              <a:chExt cx="354960" cy="612720"/>
            </a:xfrm>
          </p:grpSpPr>
          <p:sp>
            <p:nvSpPr>
              <p:cNvPr id="220" name="Line 46"/>
              <p:cNvSpPr/>
              <p:nvPr/>
            </p:nvSpPr>
            <p:spPr>
              <a:xfrm>
                <a:off x="5520600" y="3771360"/>
                <a:ext cx="360" cy="612360"/>
              </a:xfrm>
              <a:prstGeom prst="line">
                <a:avLst/>
              </a:prstGeom>
              <a:ln w="381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Line 47"/>
              <p:cNvSpPr/>
              <p:nvPr/>
            </p:nvSpPr>
            <p:spPr>
              <a:xfrm>
                <a:off x="5343120" y="3771360"/>
                <a:ext cx="35496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Line 48"/>
              <p:cNvSpPr/>
              <p:nvPr/>
            </p:nvSpPr>
            <p:spPr>
              <a:xfrm>
                <a:off x="5343120" y="4383720"/>
                <a:ext cx="35496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3" name="CustomShape 49"/>
            <p:cNvSpPr/>
            <p:nvPr/>
          </p:nvSpPr>
          <p:spPr>
            <a:xfrm>
              <a:off x="5442120" y="397728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4" name="Group 50"/>
          <p:cNvGrpSpPr/>
          <p:nvPr/>
        </p:nvGrpSpPr>
        <p:grpSpPr>
          <a:xfrm>
            <a:off x="4571280" y="2523240"/>
            <a:ext cx="404280" cy="612720"/>
            <a:chOff x="4571280" y="2523240"/>
            <a:chExt cx="404280" cy="612720"/>
          </a:xfrm>
        </p:grpSpPr>
        <p:grpSp>
          <p:nvGrpSpPr>
            <p:cNvPr id="225" name="Group 51"/>
            <p:cNvGrpSpPr/>
            <p:nvPr/>
          </p:nvGrpSpPr>
          <p:grpSpPr>
            <a:xfrm>
              <a:off x="4571280" y="2523240"/>
              <a:ext cx="354960" cy="612720"/>
              <a:chOff x="4571280" y="2523240"/>
              <a:chExt cx="354960" cy="612720"/>
            </a:xfrm>
          </p:grpSpPr>
          <p:sp>
            <p:nvSpPr>
              <p:cNvPr id="226" name="Line 52"/>
              <p:cNvSpPr/>
              <p:nvPr/>
            </p:nvSpPr>
            <p:spPr>
              <a:xfrm>
                <a:off x="4748760" y="2523240"/>
                <a:ext cx="360" cy="612360"/>
              </a:xfrm>
              <a:prstGeom prst="line">
                <a:avLst/>
              </a:prstGeom>
              <a:ln w="381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Line 53"/>
              <p:cNvSpPr/>
              <p:nvPr/>
            </p:nvSpPr>
            <p:spPr>
              <a:xfrm>
                <a:off x="4571280" y="2523240"/>
                <a:ext cx="35496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Line 54"/>
              <p:cNvSpPr/>
              <p:nvPr/>
            </p:nvSpPr>
            <p:spPr>
              <a:xfrm>
                <a:off x="4571280" y="3135600"/>
                <a:ext cx="354960" cy="360"/>
              </a:xfrm>
              <a:prstGeom prst="line">
                <a:avLst/>
              </a:prstGeom>
              <a:ln w="1908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9" name="CustomShape 55"/>
            <p:cNvSpPr/>
            <p:nvPr/>
          </p:nvSpPr>
          <p:spPr>
            <a:xfrm>
              <a:off x="4670280" y="272952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0" name="CustomShape 56"/>
          <p:cNvSpPr/>
          <p:nvPr/>
        </p:nvSpPr>
        <p:spPr>
          <a:xfrm rot="5400000">
            <a:off x="4391640" y="2303640"/>
            <a:ext cx="1080000" cy="216360"/>
          </a:xfrm>
          <a:prstGeom prst="curvedConnector3">
            <a:avLst>
              <a:gd name="adj1" fmla="val 99178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7"/>
          <p:cNvSpPr/>
          <p:nvPr/>
        </p:nvSpPr>
        <p:spPr>
          <a:xfrm flipV="1" rot="10800000">
            <a:off x="4670280" y="3029760"/>
            <a:ext cx="807120" cy="16236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8"/>
          <p:cNvSpPr/>
          <p:nvPr/>
        </p:nvSpPr>
        <p:spPr>
          <a:xfrm rot="5400000">
            <a:off x="2965320" y="4456080"/>
            <a:ext cx="261000" cy="20664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9"/>
          <p:cNvSpPr/>
          <p:nvPr/>
        </p:nvSpPr>
        <p:spPr>
          <a:xfrm rot="10800000">
            <a:off x="2687040" y="4690440"/>
            <a:ext cx="939240" cy="85320"/>
          </a:xfrm>
          <a:prstGeom prst="curvedConnector4">
            <a:avLst>
              <a:gd name="adj1" fmla="val 10217"/>
              <a:gd name="adj2" fmla="val 367131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60"/>
          <p:cNvSpPr/>
          <p:nvPr/>
        </p:nvSpPr>
        <p:spPr>
          <a:xfrm>
            <a:off x="2088000" y="4057200"/>
            <a:ext cx="836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Queries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5" name="CustomShape 61"/>
          <p:cNvSpPr/>
          <p:nvPr/>
        </p:nvSpPr>
        <p:spPr>
          <a:xfrm flipH="1" rot="16200000">
            <a:off x="5242320" y="3712320"/>
            <a:ext cx="1358640" cy="279180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62"/>
          <p:cNvSpPr/>
          <p:nvPr/>
        </p:nvSpPr>
        <p:spPr>
          <a:xfrm>
            <a:off x="2685600" y="5424120"/>
            <a:ext cx="4632480" cy="3639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63"/>
          <p:cNvSpPr/>
          <p:nvPr/>
        </p:nvSpPr>
        <p:spPr>
          <a:xfrm>
            <a:off x="248040" y="4718520"/>
            <a:ext cx="975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8" name="CustomShape 64"/>
          <p:cNvSpPr/>
          <p:nvPr/>
        </p:nvSpPr>
        <p:spPr>
          <a:xfrm rot="10800000">
            <a:off x="808920" y="5424120"/>
            <a:ext cx="491040" cy="9612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9" name="Group 65"/>
          <p:cNvGrpSpPr/>
          <p:nvPr/>
        </p:nvGrpSpPr>
        <p:grpSpPr>
          <a:xfrm>
            <a:off x="276840" y="5002920"/>
            <a:ext cx="345960" cy="613080"/>
            <a:chOff x="276840" y="5002920"/>
            <a:chExt cx="345960" cy="613080"/>
          </a:xfrm>
        </p:grpSpPr>
        <p:sp>
          <p:nvSpPr>
            <p:cNvPr id="240" name="CustomShape 66"/>
            <p:cNvSpPr/>
            <p:nvPr/>
          </p:nvSpPr>
          <p:spPr>
            <a:xfrm>
              <a:off x="276840" y="518508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41" name="Group 67"/>
            <p:cNvGrpSpPr/>
            <p:nvPr/>
          </p:nvGrpSpPr>
          <p:grpSpPr>
            <a:xfrm>
              <a:off x="290520" y="5002920"/>
              <a:ext cx="332280" cy="613080"/>
              <a:chOff x="290520" y="5002920"/>
              <a:chExt cx="332280" cy="613080"/>
            </a:xfrm>
          </p:grpSpPr>
          <p:grpSp>
            <p:nvGrpSpPr>
              <p:cNvPr id="242" name="Group 68"/>
              <p:cNvGrpSpPr/>
              <p:nvPr/>
            </p:nvGrpSpPr>
            <p:grpSpPr>
              <a:xfrm>
                <a:off x="290520" y="5002920"/>
                <a:ext cx="332280" cy="613080"/>
                <a:chOff x="290520" y="5002920"/>
                <a:chExt cx="332280" cy="613080"/>
              </a:xfrm>
            </p:grpSpPr>
            <p:sp>
              <p:nvSpPr>
                <p:cNvPr id="243" name="Line 69"/>
                <p:cNvSpPr/>
                <p:nvPr/>
              </p:nvSpPr>
              <p:spPr>
                <a:xfrm>
                  <a:off x="290520" y="5002920"/>
                  <a:ext cx="360" cy="612360"/>
                </a:xfrm>
                <a:prstGeom prst="line">
                  <a:avLst/>
                </a:prstGeom>
                <a:ln w="38160">
                  <a:solidFill>
                    <a:srgbClr val="3f6ec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" name="Line 70"/>
                <p:cNvSpPr/>
                <p:nvPr/>
              </p:nvSpPr>
              <p:spPr>
                <a:xfrm>
                  <a:off x="290880" y="5002920"/>
                  <a:ext cx="282600" cy="3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" name="Line 71"/>
                <p:cNvSpPr/>
                <p:nvPr/>
              </p:nvSpPr>
              <p:spPr>
                <a:xfrm>
                  <a:off x="290880" y="5615640"/>
                  <a:ext cx="282960" cy="3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" name="CustomShape 72"/>
                <p:cNvSpPr/>
                <p:nvPr/>
              </p:nvSpPr>
              <p:spPr>
                <a:xfrm>
                  <a:off x="317880" y="5208840"/>
                  <a:ext cx="304920" cy="276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sp>
        <p:nvSpPr>
          <p:cNvPr id="247" name="CustomShape 73"/>
          <p:cNvSpPr/>
          <p:nvPr/>
        </p:nvSpPr>
        <p:spPr>
          <a:xfrm rot="5400000">
            <a:off x="5973480" y="2035800"/>
            <a:ext cx="1854000" cy="230472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74"/>
          <p:cNvSpPr/>
          <p:nvPr/>
        </p:nvSpPr>
        <p:spPr>
          <a:xfrm flipV="1" rot="10800000">
            <a:off x="7778160" y="4115880"/>
            <a:ext cx="2030040" cy="453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75"/>
          <p:cNvSpPr/>
          <p:nvPr/>
        </p:nvSpPr>
        <p:spPr>
          <a:xfrm flipH="1" rot="5400000">
            <a:off x="6633360" y="3229920"/>
            <a:ext cx="533160" cy="2304720"/>
          </a:xfrm>
          <a:prstGeom prst="curvedConnector4">
            <a:avLst>
              <a:gd name="adj1" fmla="val -42861"/>
              <a:gd name="adj2" fmla="val 5596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76"/>
          <p:cNvSpPr/>
          <p:nvPr/>
        </p:nvSpPr>
        <p:spPr>
          <a:xfrm>
            <a:off x="7318440" y="588960"/>
            <a:ext cx="2827440" cy="450972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77"/>
          <p:cNvSpPr/>
          <p:nvPr/>
        </p:nvSpPr>
        <p:spPr>
          <a:xfrm>
            <a:off x="3312000" y="594000"/>
            <a:ext cx="1875960" cy="1638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Service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252" name="Group 78"/>
          <p:cNvGrpSpPr/>
          <p:nvPr/>
        </p:nvGrpSpPr>
        <p:grpSpPr>
          <a:xfrm>
            <a:off x="276840" y="1368000"/>
            <a:ext cx="345960" cy="613080"/>
            <a:chOff x="276840" y="1368000"/>
            <a:chExt cx="345960" cy="613080"/>
          </a:xfrm>
        </p:grpSpPr>
        <p:sp>
          <p:nvSpPr>
            <p:cNvPr id="253" name="CustomShape 79"/>
            <p:cNvSpPr/>
            <p:nvPr/>
          </p:nvSpPr>
          <p:spPr>
            <a:xfrm>
              <a:off x="276840" y="1550160"/>
              <a:ext cx="30528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4" name="Group 80"/>
            <p:cNvGrpSpPr/>
            <p:nvPr/>
          </p:nvGrpSpPr>
          <p:grpSpPr>
            <a:xfrm>
              <a:off x="290520" y="1368000"/>
              <a:ext cx="332280" cy="613080"/>
              <a:chOff x="290520" y="1368000"/>
              <a:chExt cx="332280" cy="613080"/>
            </a:xfrm>
          </p:grpSpPr>
          <p:grpSp>
            <p:nvGrpSpPr>
              <p:cNvPr id="255" name="Group 81"/>
              <p:cNvGrpSpPr/>
              <p:nvPr/>
            </p:nvGrpSpPr>
            <p:grpSpPr>
              <a:xfrm>
                <a:off x="290520" y="1368000"/>
                <a:ext cx="332280" cy="613080"/>
                <a:chOff x="290520" y="1368000"/>
                <a:chExt cx="332280" cy="613080"/>
              </a:xfrm>
            </p:grpSpPr>
            <p:sp>
              <p:nvSpPr>
                <p:cNvPr id="256" name="Line 82"/>
                <p:cNvSpPr/>
                <p:nvPr/>
              </p:nvSpPr>
              <p:spPr>
                <a:xfrm>
                  <a:off x="290520" y="1368000"/>
                  <a:ext cx="360" cy="612360"/>
                </a:xfrm>
                <a:prstGeom prst="line">
                  <a:avLst/>
                </a:prstGeom>
                <a:ln w="38160">
                  <a:solidFill>
                    <a:srgbClr val="3f6ec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7" name="Line 83"/>
                <p:cNvSpPr/>
                <p:nvPr/>
              </p:nvSpPr>
              <p:spPr>
                <a:xfrm>
                  <a:off x="290880" y="1368000"/>
                  <a:ext cx="282600" cy="3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8" name="Line 84"/>
                <p:cNvSpPr/>
                <p:nvPr/>
              </p:nvSpPr>
              <p:spPr>
                <a:xfrm>
                  <a:off x="290880" y="1980720"/>
                  <a:ext cx="282960" cy="3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9" name="CustomShape 85"/>
                <p:cNvSpPr/>
                <p:nvPr/>
              </p:nvSpPr>
              <p:spPr>
                <a:xfrm>
                  <a:off x="317880" y="1573920"/>
                  <a:ext cx="304920" cy="276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sp>
        <p:nvSpPr>
          <p:cNvPr id="260" name="Line 86"/>
          <p:cNvSpPr/>
          <p:nvPr/>
        </p:nvSpPr>
        <p:spPr>
          <a:xfrm flipH="1" flipV="1">
            <a:off x="5040000" y="1800000"/>
            <a:ext cx="2278080" cy="3987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5680" y="3105000"/>
            <a:ext cx="352080" cy="3236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"/>
          <p:cNvSpPr/>
          <p:nvPr/>
        </p:nvSpPr>
        <p:spPr>
          <a:xfrm>
            <a:off x="1123920" y="2867040"/>
            <a:ext cx="1885680" cy="799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Waiting for command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38120" y="3267000"/>
            <a:ext cx="68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4"/>
          <p:cNvSpPr/>
          <p:nvPr/>
        </p:nvSpPr>
        <p:spPr>
          <a:xfrm>
            <a:off x="2771640" y="1943640"/>
            <a:ext cx="14713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</a:rPr>
              <a:t>Command invalid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Continue waiting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3772080" y="2867040"/>
            <a:ext cx="1885680" cy="799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Verifying Command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 flipV="1">
            <a:off x="3009960" y="3266280"/>
            <a:ext cx="76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7"/>
          <p:cNvSpPr/>
          <p:nvPr/>
        </p:nvSpPr>
        <p:spPr>
          <a:xfrm flipH="1" flipV="1" rot="16200000">
            <a:off x="3390120" y="1542240"/>
            <a:ext cx="360" cy="2647440"/>
          </a:xfrm>
          <a:prstGeom prst="curvedConnector3">
            <a:avLst>
              <a:gd name="adj1" fmla="val 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6400800" y="390600"/>
            <a:ext cx="2199960" cy="76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Information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9" name="CustomShape 9"/>
          <p:cNvSpPr/>
          <p:nvPr/>
        </p:nvSpPr>
        <p:spPr>
          <a:xfrm>
            <a:off x="6400800" y="3943440"/>
            <a:ext cx="2199960" cy="76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Run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0" name="CustomShape 10"/>
          <p:cNvSpPr/>
          <p:nvPr/>
        </p:nvSpPr>
        <p:spPr>
          <a:xfrm>
            <a:off x="6400800" y="5419800"/>
            <a:ext cx="2199960" cy="76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Programmatic Command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1" name="CustomShape 11"/>
          <p:cNvSpPr/>
          <p:nvPr/>
        </p:nvSpPr>
        <p:spPr>
          <a:xfrm flipV="1">
            <a:off x="5657760" y="770760"/>
            <a:ext cx="742680" cy="24951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2"/>
          <p:cNvSpPr/>
          <p:nvPr/>
        </p:nvSpPr>
        <p:spPr>
          <a:xfrm flipV="1">
            <a:off x="5657760" y="2247840"/>
            <a:ext cx="742680" cy="101880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3"/>
          <p:cNvSpPr/>
          <p:nvPr/>
        </p:nvSpPr>
        <p:spPr>
          <a:xfrm>
            <a:off x="5657760" y="3267000"/>
            <a:ext cx="742680" cy="10569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4"/>
          <p:cNvSpPr/>
          <p:nvPr/>
        </p:nvSpPr>
        <p:spPr>
          <a:xfrm>
            <a:off x="5657760" y="3267000"/>
            <a:ext cx="742680" cy="253332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5"/>
          <p:cNvSpPr/>
          <p:nvPr/>
        </p:nvSpPr>
        <p:spPr>
          <a:xfrm>
            <a:off x="4305240" y="1929240"/>
            <a:ext cx="21999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</a:rPr>
              <a:t>Plugin verification Request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Plugin Verification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6" name="CustomShape 16"/>
          <p:cNvSpPr/>
          <p:nvPr/>
        </p:nvSpPr>
        <p:spPr>
          <a:xfrm>
            <a:off x="6124680" y="3305160"/>
            <a:ext cx="2199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</a:rPr>
              <a:t>Test name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Spin off thread task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7" name="CustomShape 17"/>
          <p:cNvSpPr/>
          <p:nvPr/>
        </p:nvSpPr>
        <p:spPr>
          <a:xfrm>
            <a:off x="6124680" y="4800960"/>
            <a:ext cx="26571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</a:rPr>
              <a:t>Program state altering command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Perform command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8" name="CustomShape 18"/>
          <p:cNvSpPr/>
          <p:nvPr/>
        </p:nvSpPr>
        <p:spPr>
          <a:xfrm>
            <a:off x="3454560" y="2523960"/>
            <a:ext cx="634320" cy="1628280"/>
          </a:xfrm>
          <a:custGeom>
            <a:avLst/>
            <a:gdLst/>
            <a:ahLst/>
            <a:rect l="l" t="t" r="r" b="b"/>
            <a:pathLst>
              <a:path w="868031" h="1924050">
                <a:moveTo>
                  <a:pt x="868031" y="0"/>
                </a:moveTo>
                <a:cubicBezTo>
                  <a:pt x="450518" y="258762"/>
                  <a:pt x="33006" y="517525"/>
                  <a:pt x="1256" y="838200"/>
                </a:cubicBezTo>
                <a:cubicBezTo>
                  <a:pt x="-30494" y="1158875"/>
                  <a:pt x="548943" y="1665288"/>
                  <a:pt x="677531" y="1924050"/>
                </a:cubicBezTo>
              </a:path>
            </a:pathLst>
          </a:cu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9"/>
          <p:cNvSpPr/>
          <p:nvPr/>
        </p:nvSpPr>
        <p:spPr>
          <a:xfrm>
            <a:off x="6400800" y="1866960"/>
            <a:ext cx="2199960" cy="76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Verify plugin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0" name="CustomShape 20"/>
          <p:cNvSpPr/>
          <p:nvPr/>
        </p:nvSpPr>
        <p:spPr>
          <a:xfrm>
            <a:off x="4957920" y="1067040"/>
            <a:ext cx="15472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</a:rPr>
              <a:t>Data API Request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Post Program data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81" name="Line 21"/>
          <p:cNvSpPr/>
          <p:nvPr/>
        </p:nvSpPr>
        <p:spPr>
          <a:xfrm>
            <a:off x="9067680" y="442800"/>
            <a:ext cx="360" cy="5790960"/>
          </a:xfrm>
          <a:prstGeom prst="line">
            <a:avLst/>
          </a:prstGeom>
          <a:ln w="381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2"/>
          <p:cNvSpPr/>
          <p:nvPr/>
        </p:nvSpPr>
        <p:spPr>
          <a:xfrm>
            <a:off x="8601120" y="771480"/>
            <a:ext cx="99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3"/>
          <p:cNvSpPr/>
          <p:nvPr/>
        </p:nvSpPr>
        <p:spPr>
          <a:xfrm>
            <a:off x="8601120" y="2247840"/>
            <a:ext cx="102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4"/>
          <p:cNvSpPr/>
          <p:nvPr/>
        </p:nvSpPr>
        <p:spPr>
          <a:xfrm>
            <a:off x="8601120" y="4324320"/>
            <a:ext cx="106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5"/>
          <p:cNvSpPr/>
          <p:nvPr/>
        </p:nvSpPr>
        <p:spPr>
          <a:xfrm>
            <a:off x="8601120" y="5800680"/>
            <a:ext cx="102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05480" y="3332160"/>
            <a:ext cx="325080" cy="28116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"/>
          <p:cNvSpPr/>
          <p:nvPr/>
        </p:nvSpPr>
        <p:spPr>
          <a:xfrm>
            <a:off x="993600" y="3086280"/>
            <a:ext cx="114264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Spin up new test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30920" y="3472920"/>
            <a:ext cx="56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4"/>
          <p:cNvSpPr/>
          <p:nvPr/>
        </p:nvSpPr>
        <p:spPr>
          <a:xfrm>
            <a:off x="2057400" y="2729880"/>
            <a:ext cx="984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Test Name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2699280" y="3085920"/>
            <a:ext cx="130968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Parse test file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 flipV="1">
            <a:off x="2136600" y="3472200"/>
            <a:ext cx="56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7"/>
          <p:cNvSpPr/>
          <p:nvPr/>
        </p:nvSpPr>
        <p:spPr>
          <a:xfrm>
            <a:off x="2699280" y="4602960"/>
            <a:ext cx="130968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Error in test file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3" name="CustomShape 8"/>
          <p:cNvSpPr/>
          <p:nvPr/>
        </p:nvSpPr>
        <p:spPr>
          <a:xfrm>
            <a:off x="3354120" y="3859920"/>
            <a:ext cx="360" cy="74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9"/>
          <p:cNvSpPr/>
          <p:nvPr/>
        </p:nvSpPr>
        <p:spPr>
          <a:xfrm>
            <a:off x="3446640" y="4000680"/>
            <a:ext cx="182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Syntax or otherwise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5" name="CustomShape 10"/>
          <p:cNvSpPr/>
          <p:nvPr/>
        </p:nvSpPr>
        <p:spPr>
          <a:xfrm>
            <a:off x="5441040" y="5787720"/>
            <a:ext cx="130968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Die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6" name="CustomShape 11"/>
          <p:cNvSpPr/>
          <p:nvPr/>
        </p:nvSpPr>
        <p:spPr>
          <a:xfrm flipH="1" rot="16200000">
            <a:off x="4519080" y="4211280"/>
            <a:ext cx="410760" cy="274140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2"/>
          <p:cNvSpPr/>
          <p:nvPr/>
        </p:nvSpPr>
        <p:spPr>
          <a:xfrm>
            <a:off x="4138200" y="4976640"/>
            <a:ext cx="182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----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8" name="CustomShape 13"/>
          <p:cNvSpPr/>
          <p:nvPr/>
        </p:nvSpPr>
        <p:spPr>
          <a:xfrm>
            <a:off x="5052600" y="3085920"/>
            <a:ext cx="132156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Verify configuration possible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9" name="CustomShape 14"/>
          <p:cNvSpPr/>
          <p:nvPr/>
        </p:nvSpPr>
        <p:spPr>
          <a:xfrm>
            <a:off x="4009320" y="3472920"/>
            <a:ext cx="104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5"/>
          <p:cNvSpPr/>
          <p:nvPr/>
        </p:nvSpPr>
        <p:spPr>
          <a:xfrm>
            <a:off x="3510360" y="2620080"/>
            <a:ext cx="22813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Configuration and data structs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1" name="CustomShape 16"/>
          <p:cNvSpPr/>
          <p:nvPr/>
        </p:nvSpPr>
        <p:spPr>
          <a:xfrm>
            <a:off x="7102080" y="3085920"/>
            <a:ext cx="132156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Limit where possible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2" name="CustomShape 17"/>
          <p:cNvSpPr/>
          <p:nvPr/>
        </p:nvSpPr>
        <p:spPr>
          <a:xfrm>
            <a:off x="7102080" y="1874880"/>
            <a:ext cx="132156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Apply configuration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3" name="CustomShape 18"/>
          <p:cNvSpPr/>
          <p:nvPr/>
        </p:nvSpPr>
        <p:spPr>
          <a:xfrm flipV="1">
            <a:off x="6374520" y="3472200"/>
            <a:ext cx="72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9"/>
          <p:cNvSpPr/>
          <p:nvPr/>
        </p:nvSpPr>
        <p:spPr>
          <a:xfrm flipV="1">
            <a:off x="7763040" y="2648880"/>
            <a:ext cx="360" cy="43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0"/>
          <p:cNvSpPr/>
          <p:nvPr/>
        </p:nvSpPr>
        <p:spPr>
          <a:xfrm flipV="1">
            <a:off x="7763040" y="1141920"/>
            <a:ext cx="360" cy="73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21"/>
          <p:cNvSpPr/>
          <p:nvPr/>
        </p:nvSpPr>
        <p:spPr>
          <a:xfrm flipH="1">
            <a:off x="6095160" y="3859920"/>
            <a:ext cx="1666440" cy="192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22"/>
          <p:cNvSpPr/>
          <p:nvPr/>
        </p:nvSpPr>
        <p:spPr>
          <a:xfrm>
            <a:off x="5784480" y="4297320"/>
            <a:ext cx="1977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Limiting not possible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8" name="CustomShape 23"/>
          <p:cNvSpPr/>
          <p:nvPr/>
        </p:nvSpPr>
        <p:spPr>
          <a:xfrm>
            <a:off x="6318000" y="2727720"/>
            <a:ext cx="984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Structs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9" name="CustomShape 24"/>
          <p:cNvSpPr/>
          <p:nvPr/>
        </p:nvSpPr>
        <p:spPr>
          <a:xfrm>
            <a:off x="7102080" y="368280"/>
            <a:ext cx="132156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Prepare test environment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0" name="CustomShape 25"/>
          <p:cNvSpPr/>
          <p:nvPr/>
        </p:nvSpPr>
        <p:spPr>
          <a:xfrm>
            <a:off x="7791480" y="2652840"/>
            <a:ext cx="16174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Limiting performed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Continue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1" name="CustomShape 26"/>
          <p:cNvSpPr/>
          <p:nvPr/>
        </p:nvSpPr>
        <p:spPr>
          <a:xfrm>
            <a:off x="7791480" y="1266120"/>
            <a:ext cx="1979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Plugin information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2" name="CustomShape 27"/>
          <p:cNvSpPr/>
          <p:nvPr/>
        </p:nvSpPr>
        <p:spPr>
          <a:xfrm>
            <a:off x="4501800" y="419760"/>
            <a:ext cx="25999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Test environment consists of: Log file preparation, sending the data point(s) to the plugin for being dealt with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3" name="CustomShape 28"/>
          <p:cNvSpPr/>
          <p:nvPr/>
        </p:nvSpPr>
        <p:spPr>
          <a:xfrm>
            <a:off x="9417240" y="1876680"/>
            <a:ext cx="132156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Spawn new test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4" name="CustomShape 29"/>
          <p:cNvSpPr/>
          <p:nvPr/>
        </p:nvSpPr>
        <p:spPr>
          <a:xfrm>
            <a:off x="8423640" y="754920"/>
            <a:ext cx="1654200" cy="112140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30"/>
          <p:cNvSpPr/>
          <p:nvPr/>
        </p:nvSpPr>
        <p:spPr>
          <a:xfrm>
            <a:off x="8694720" y="363600"/>
            <a:ext cx="18666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Datapoints, no. threads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New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6" name="CustomShape 31"/>
          <p:cNvSpPr/>
          <p:nvPr/>
        </p:nvSpPr>
        <p:spPr>
          <a:xfrm>
            <a:off x="9419400" y="3506040"/>
            <a:ext cx="1321560" cy="77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Run tests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7" name="CustomShape 32"/>
          <p:cNvSpPr/>
          <p:nvPr/>
        </p:nvSpPr>
        <p:spPr>
          <a:xfrm>
            <a:off x="10078200" y="2650320"/>
            <a:ext cx="1800" cy="85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3"/>
          <p:cNvSpPr/>
          <p:nvPr/>
        </p:nvSpPr>
        <p:spPr>
          <a:xfrm flipH="1" rot="16200000">
            <a:off x="10214640" y="1739520"/>
            <a:ext cx="386640" cy="660600"/>
          </a:xfrm>
          <a:prstGeom prst="curvedConnector4">
            <a:avLst>
              <a:gd name="adj1" fmla="val -145454"/>
              <a:gd name="adj2" fmla="val 191796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4"/>
          <p:cNvSpPr/>
          <p:nvPr/>
        </p:nvSpPr>
        <p:spPr>
          <a:xfrm>
            <a:off x="10361160" y="927360"/>
            <a:ext cx="1499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More Data points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New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0" name="CustomShape 35"/>
          <p:cNvSpPr/>
          <p:nvPr/>
        </p:nvSpPr>
        <p:spPr>
          <a:xfrm>
            <a:off x="10134720" y="2883960"/>
            <a:ext cx="1495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Run time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Data to remote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1" name="CustomShape 36"/>
          <p:cNvSpPr/>
          <p:nvPr/>
        </p:nvSpPr>
        <p:spPr>
          <a:xfrm>
            <a:off x="7891920" y="4462200"/>
            <a:ext cx="3968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For each data point a new thread will be used. When all data points are used, further threads will be allocated to each datapoint on a first come first serve basis.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62000" y="3314880"/>
            <a:ext cx="409320" cy="3902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876240" y="3075840"/>
            <a:ext cx="18237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Check current state of service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5581800" y="3697560"/>
            <a:ext cx="14691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Shutdown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3057480" y="3075840"/>
            <a:ext cx="18237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Check command is compatible with current state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 flipV="1" rot="16200000">
            <a:off x="2879280" y="1985040"/>
            <a:ext cx="12240" cy="2180880"/>
          </a:xfrm>
          <a:prstGeom prst="curvedConnector3">
            <a:avLst>
              <a:gd name="adj1" fmla="val 180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6"/>
          <p:cNvSpPr/>
          <p:nvPr/>
        </p:nvSpPr>
        <p:spPr>
          <a:xfrm>
            <a:off x="2700360" y="3516480"/>
            <a:ext cx="35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7"/>
          <p:cNvSpPr/>
          <p:nvPr/>
        </p:nvSpPr>
        <p:spPr>
          <a:xfrm>
            <a:off x="5581800" y="2284920"/>
            <a:ext cx="14691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Restart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5581800" y="5110200"/>
            <a:ext cx="14691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Kill all running test threads (mid-state)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5581800" y="872280"/>
            <a:ext cx="14691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Configuration change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1" name="CustomShape 10"/>
          <p:cNvSpPr/>
          <p:nvPr/>
        </p:nvSpPr>
        <p:spPr>
          <a:xfrm flipV="1">
            <a:off x="4881600" y="1312920"/>
            <a:ext cx="699840" cy="220320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1"/>
          <p:cNvSpPr/>
          <p:nvPr/>
        </p:nvSpPr>
        <p:spPr>
          <a:xfrm flipV="1">
            <a:off x="4881600" y="2725560"/>
            <a:ext cx="699840" cy="7905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2"/>
          <p:cNvSpPr/>
          <p:nvPr/>
        </p:nvSpPr>
        <p:spPr>
          <a:xfrm>
            <a:off x="4881600" y="3516480"/>
            <a:ext cx="699840" cy="6213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3"/>
          <p:cNvSpPr/>
          <p:nvPr/>
        </p:nvSpPr>
        <p:spPr>
          <a:xfrm>
            <a:off x="4881600" y="3516480"/>
            <a:ext cx="699840" cy="203400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14"/>
          <p:cNvSpPr/>
          <p:nvPr/>
        </p:nvSpPr>
        <p:spPr>
          <a:xfrm>
            <a:off x="571320" y="3510000"/>
            <a:ext cx="30456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15"/>
          <p:cNvSpPr/>
          <p:nvPr/>
        </p:nvSpPr>
        <p:spPr>
          <a:xfrm>
            <a:off x="3348360" y="1291680"/>
            <a:ext cx="20646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Command is compatible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Send to re-configurator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7" name="CustomShape 16"/>
          <p:cNvSpPr/>
          <p:nvPr/>
        </p:nvSpPr>
        <p:spPr>
          <a:xfrm>
            <a:off x="3871800" y="4029120"/>
            <a:ext cx="1916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Command is compatible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Begin shutdown process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8" name="CustomShape 17"/>
          <p:cNvSpPr/>
          <p:nvPr/>
        </p:nvSpPr>
        <p:spPr>
          <a:xfrm>
            <a:off x="3923280" y="2524680"/>
            <a:ext cx="1916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Command is compatible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Begin restart process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9" name="CustomShape 18"/>
          <p:cNvSpPr/>
          <p:nvPr/>
        </p:nvSpPr>
        <p:spPr>
          <a:xfrm>
            <a:off x="3767760" y="5088960"/>
            <a:ext cx="21243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Command is compatible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Kill currently running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0" name="CustomShape 19"/>
          <p:cNvSpPr/>
          <p:nvPr/>
        </p:nvSpPr>
        <p:spPr>
          <a:xfrm flipV="1">
            <a:off x="7051320" y="4124880"/>
            <a:ext cx="918000" cy="142452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0"/>
          <p:cNvSpPr/>
          <p:nvPr/>
        </p:nvSpPr>
        <p:spPr>
          <a:xfrm>
            <a:off x="7051320" y="2725560"/>
            <a:ext cx="918000" cy="139968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21"/>
          <p:cNvSpPr/>
          <p:nvPr/>
        </p:nvSpPr>
        <p:spPr>
          <a:xfrm flipV="1">
            <a:off x="7051320" y="4124880"/>
            <a:ext cx="918000" cy="1188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2"/>
          <p:cNvSpPr/>
          <p:nvPr/>
        </p:nvSpPr>
        <p:spPr>
          <a:xfrm>
            <a:off x="1656720" y="2338920"/>
            <a:ext cx="2444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Command incompatible with state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4" name="CustomShape 23"/>
          <p:cNvSpPr/>
          <p:nvPr/>
        </p:nvSpPr>
        <p:spPr>
          <a:xfrm>
            <a:off x="7970040" y="3509280"/>
            <a:ext cx="1604520" cy="12326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Process/thread operations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345" name="CustomShape 24"/>
          <p:cNvSpPr/>
          <p:nvPr/>
        </p:nvSpPr>
        <p:spPr>
          <a:xfrm>
            <a:off x="7510680" y="2986200"/>
            <a:ext cx="2095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-----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Log occurrence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6" name="CustomShape 25"/>
          <p:cNvSpPr/>
          <p:nvPr/>
        </p:nvSpPr>
        <p:spPr>
          <a:xfrm>
            <a:off x="7140600" y="918360"/>
            <a:ext cx="302436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Configuration changes will be picked up by new spinning threads as they are spawned. Currently running threads will always have the old value (unless they are restarted).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54880" y="1037520"/>
            <a:ext cx="369000" cy="3160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"/>
          <p:cNvSpPr/>
          <p:nvPr/>
        </p:nvSpPr>
        <p:spPr>
          <a:xfrm>
            <a:off x="1310040" y="799920"/>
            <a:ext cx="1802160" cy="808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Kill all running test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 flipV="1">
            <a:off x="624240" y="1203840"/>
            <a:ext cx="68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4"/>
          <p:cNvSpPr/>
          <p:nvPr/>
        </p:nvSpPr>
        <p:spPr>
          <a:xfrm>
            <a:off x="3798360" y="799920"/>
            <a:ext cx="1696680" cy="808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Create new stamped directory for program logs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3112560" y="1204560"/>
            <a:ext cx="68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6"/>
          <p:cNvSpPr/>
          <p:nvPr/>
        </p:nvSpPr>
        <p:spPr>
          <a:xfrm>
            <a:off x="6180840" y="1608840"/>
            <a:ext cx="1696680" cy="808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Compress stamped folder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5495040" y="1204560"/>
            <a:ext cx="685440" cy="8085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8"/>
          <p:cNvSpPr/>
          <p:nvPr/>
        </p:nvSpPr>
        <p:spPr>
          <a:xfrm>
            <a:off x="8563680" y="1569600"/>
            <a:ext cx="1696680" cy="887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Kill this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5" name="CustomShape 9"/>
          <p:cNvSpPr/>
          <p:nvPr/>
        </p:nvSpPr>
        <p:spPr>
          <a:xfrm flipV="1">
            <a:off x="7877880" y="2012760"/>
            <a:ext cx="68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0"/>
          <p:cNvSpPr/>
          <p:nvPr/>
        </p:nvSpPr>
        <p:spPr>
          <a:xfrm>
            <a:off x="1758600" y="227880"/>
            <a:ext cx="41936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All threads are dead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New directory with current date and time in standard format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7" name="CustomShape 11"/>
          <p:cNvSpPr/>
          <p:nvPr/>
        </p:nvSpPr>
        <p:spPr>
          <a:xfrm>
            <a:off x="5952240" y="1046160"/>
            <a:ext cx="2514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Compressed directory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Move logs into folder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8" name="CustomShape 12"/>
          <p:cNvSpPr/>
          <p:nvPr/>
        </p:nvSpPr>
        <p:spPr>
          <a:xfrm>
            <a:off x="8086680" y="2476440"/>
            <a:ext cx="2294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If only the test threads are ending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Program ended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9" name="CustomShape 13"/>
          <p:cNvSpPr/>
          <p:nvPr/>
        </p:nvSpPr>
        <p:spPr>
          <a:xfrm>
            <a:off x="6180840" y="3587400"/>
            <a:ext cx="1696680" cy="808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Cleanly exit other running program threads (not the logger)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0" name="CustomShape 14"/>
          <p:cNvSpPr/>
          <p:nvPr/>
        </p:nvSpPr>
        <p:spPr>
          <a:xfrm>
            <a:off x="7029360" y="2417760"/>
            <a:ext cx="360" cy="116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5"/>
          <p:cNvSpPr/>
          <p:nvPr/>
        </p:nvSpPr>
        <p:spPr>
          <a:xfrm>
            <a:off x="5838120" y="2826720"/>
            <a:ext cx="2026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Shutdown/restart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Only information to the log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2" name="CustomShape 16"/>
          <p:cNvSpPr/>
          <p:nvPr/>
        </p:nvSpPr>
        <p:spPr>
          <a:xfrm>
            <a:off x="3798360" y="3587400"/>
            <a:ext cx="1696680" cy="808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Kill logger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3" name="CustomShape 17"/>
          <p:cNvSpPr/>
          <p:nvPr/>
        </p:nvSpPr>
        <p:spPr>
          <a:xfrm flipH="1" flipV="1">
            <a:off x="5495040" y="3990960"/>
            <a:ext cx="68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8"/>
          <p:cNvSpPr/>
          <p:nvPr/>
        </p:nvSpPr>
        <p:spPr>
          <a:xfrm flipH="1">
            <a:off x="2971080" y="3991680"/>
            <a:ext cx="826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9"/>
          <p:cNvSpPr/>
          <p:nvPr/>
        </p:nvSpPr>
        <p:spPr>
          <a:xfrm>
            <a:off x="1310040" y="3587400"/>
            <a:ext cx="1661400" cy="808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Create new stamped directory for program logs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6" name="CustomShape 20"/>
          <p:cNvSpPr/>
          <p:nvPr/>
        </p:nvSpPr>
        <p:spPr>
          <a:xfrm>
            <a:off x="1310040" y="4952880"/>
            <a:ext cx="1661400" cy="808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Compress program logs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7" name="CustomShape 21"/>
          <p:cNvSpPr/>
          <p:nvPr/>
        </p:nvSpPr>
        <p:spPr>
          <a:xfrm>
            <a:off x="3798360" y="4952880"/>
            <a:ext cx="1696680" cy="808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Kill service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8" name="CustomShape 22"/>
          <p:cNvSpPr/>
          <p:nvPr/>
        </p:nvSpPr>
        <p:spPr>
          <a:xfrm>
            <a:off x="2971800" y="5357520"/>
            <a:ext cx="826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23"/>
          <p:cNvSpPr/>
          <p:nvPr/>
        </p:nvSpPr>
        <p:spPr>
          <a:xfrm flipH="1">
            <a:off x="2140200" y="4396320"/>
            <a:ext cx="360" cy="55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24"/>
          <p:cNvSpPr/>
          <p:nvPr/>
        </p:nvSpPr>
        <p:spPr>
          <a:xfrm>
            <a:off x="2442240" y="2959920"/>
            <a:ext cx="2026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Prepare for directory creation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1" name="CustomShape 25"/>
          <p:cNvSpPr/>
          <p:nvPr/>
        </p:nvSpPr>
        <p:spPr>
          <a:xfrm>
            <a:off x="624240" y="4396320"/>
            <a:ext cx="2026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Move logs into folder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2" name="CustomShape 26"/>
          <p:cNvSpPr/>
          <p:nvPr/>
        </p:nvSpPr>
        <p:spPr>
          <a:xfrm>
            <a:off x="2804760" y="5635800"/>
            <a:ext cx="21715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---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Final goodbye message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341720" y="2876040"/>
            <a:ext cx="18237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Wait for command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40480" y="3121200"/>
            <a:ext cx="409320" cy="3902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"/>
          <p:cNvSpPr/>
          <p:nvPr/>
        </p:nvSpPr>
        <p:spPr>
          <a:xfrm>
            <a:off x="6355800" y="1915920"/>
            <a:ext cx="18237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Query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6355800" y="3677760"/>
            <a:ext cx="18237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Store to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 flipV="1">
            <a:off x="649800" y="3315960"/>
            <a:ext cx="69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6"/>
          <p:cNvSpPr/>
          <p:nvPr/>
        </p:nvSpPr>
        <p:spPr>
          <a:xfrm>
            <a:off x="3840120" y="2876040"/>
            <a:ext cx="18237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Verify command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9" name="CustomShape 7"/>
          <p:cNvSpPr/>
          <p:nvPr/>
        </p:nvSpPr>
        <p:spPr>
          <a:xfrm>
            <a:off x="3165480" y="3316680"/>
            <a:ext cx="67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8"/>
          <p:cNvSpPr/>
          <p:nvPr/>
        </p:nvSpPr>
        <p:spPr>
          <a:xfrm flipV="1" rot="16200000">
            <a:off x="3503160" y="1626480"/>
            <a:ext cx="12240" cy="2498400"/>
          </a:xfrm>
          <a:prstGeom prst="curvedConnector3">
            <a:avLst>
              <a:gd name="adj1" fmla="val 180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9"/>
          <p:cNvSpPr/>
          <p:nvPr/>
        </p:nvSpPr>
        <p:spPr>
          <a:xfrm flipV="1">
            <a:off x="5664240" y="2356200"/>
            <a:ext cx="691200" cy="95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0"/>
          <p:cNvSpPr/>
          <p:nvPr/>
        </p:nvSpPr>
        <p:spPr>
          <a:xfrm>
            <a:off x="5664240" y="3316680"/>
            <a:ext cx="691200" cy="80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11"/>
          <p:cNvSpPr/>
          <p:nvPr/>
        </p:nvSpPr>
        <p:spPr>
          <a:xfrm>
            <a:off x="2597400" y="2226600"/>
            <a:ext cx="1823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Command incorrect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Inform user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384" name="CustomShape 12"/>
          <p:cNvSpPr/>
          <p:nvPr/>
        </p:nvSpPr>
        <p:spPr>
          <a:xfrm>
            <a:off x="2597400" y="3850920"/>
            <a:ext cx="1965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Command received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5" name="CustomShape 13"/>
          <p:cNvSpPr/>
          <p:nvPr/>
        </p:nvSpPr>
        <p:spPr>
          <a:xfrm>
            <a:off x="4454640" y="2141640"/>
            <a:ext cx="19008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Query command present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Query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6" name="CustomShape 14"/>
          <p:cNvSpPr/>
          <p:nvPr/>
        </p:nvSpPr>
        <p:spPr>
          <a:xfrm>
            <a:off x="4416120" y="4060800"/>
            <a:ext cx="19008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Storage command present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Store to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7" name="CustomShape 15"/>
          <p:cNvSpPr/>
          <p:nvPr/>
        </p:nvSpPr>
        <p:spPr>
          <a:xfrm>
            <a:off x="8767800" y="2831760"/>
            <a:ext cx="1823760" cy="88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Output results to requester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8" name="CustomShape 16"/>
          <p:cNvSpPr/>
          <p:nvPr/>
        </p:nvSpPr>
        <p:spPr>
          <a:xfrm>
            <a:off x="8179920" y="2356200"/>
            <a:ext cx="587880" cy="9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17"/>
          <p:cNvSpPr/>
          <p:nvPr/>
        </p:nvSpPr>
        <p:spPr>
          <a:xfrm flipV="1">
            <a:off x="8179920" y="3272400"/>
            <a:ext cx="58788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18"/>
          <p:cNvSpPr/>
          <p:nvPr/>
        </p:nvSpPr>
        <p:spPr>
          <a:xfrm flipH="1" flipV="1" rot="16200000">
            <a:off x="5944680" y="-858600"/>
            <a:ext cx="43920" cy="7426080"/>
          </a:xfrm>
          <a:prstGeom prst="curvedConnector3">
            <a:avLst>
              <a:gd name="adj1" fmla="val -5160394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9"/>
          <p:cNvSpPr/>
          <p:nvPr/>
        </p:nvSpPr>
        <p:spPr>
          <a:xfrm>
            <a:off x="5187600" y="685800"/>
            <a:ext cx="1900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No more to do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Restart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Application>LibreOffice/6.1.3.2$Linux_X86_64 LibreOffice_project/10$Build-2</Application>
  <Words>380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2018-11-14T19:13:21Z</dcterms:created>
  <dc:creator>Harrison Marcks</dc:creator>
  <dc:description/>
  <dc:language>en-GB</dc:language>
  <cp:lastModifiedBy/>
  <dcterms:modified xsi:type="dcterms:W3CDTF">2018-12-19T12:52:53Z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