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72" r:id="rId6"/>
    <p:sldId id="264" r:id="rId7"/>
    <p:sldId id="268" r:id="rId8"/>
    <p:sldId id="269" r:id="rId9"/>
    <p:sldId id="270" r:id="rId10"/>
    <p:sldId id="271" r:id="rId11"/>
    <p:sldId id="261" r:id="rId12"/>
    <p:sldId id="260" r:id="rId13"/>
    <p:sldId id="266" r:id="rId14"/>
    <p:sldId id="262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rison Leece" initials="HL" lastIdx="1" clrIdx="0">
    <p:extLst>
      <p:ext uri="{19B8F6BF-5375-455C-9EA6-DF929625EA0E}">
        <p15:presenceInfo xmlns:p15="http://schemas.microsoft.com/office/powerpoint/2012/main" userId="3b171b4729bd1f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AFFB9F-B38B-42B1-9488-92A36B834412}" v="1578" dt="2019-12-22T02:08:27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ison Leece" userId="3b171b4729bd1f01" providerId="LiveId" clId="{BBAFFB9F-B38B-42B1-9488-92A36B834412}"/>
    <pc:docChg chg="undo custSel addSld delSld modSld">
      <pc:chgData name="Harrison Leece" userId="3b171b4729bd1f01" providerId="LiveId" clId="{BBAFFB9F-B38B-42B1-9488-92A36B834412}" dt="2019-12-22T02:08:52.284" v="4001" actId="20577"/>
      <pc:docMkLst>
        <pc:docMk/>
      </pc:docMkLst>
      <pc:sldChg chg="addSp modSp">
        <pc:chgData name="Harrison Leece" userId="3b171b4729bd1f01" providerId="LiveId" clId="{BBAFFB9F-B38B-42B1-9488-92A36B834412}" dt="2019-12-22T01:09:32.678" v="2956" actId="1038"/>
        <pc:sldMkLst>
          <pc:docMk/>
          <pc:sldMk cId="4292724326" sldId="259"/>
        </pc:sldMkLst>
        <pc:spChg chg="add mod">
          <ac:chgData name="Harrison Leece" userId="3b171b4729bd1f01" providerId="LiveId" clId="{BBAFFB9F-B38B-42B1-9488-92A36B834412}" dt="2019-12-21T23:45:45.835" v="1829" actId="20577"/>
          <ac:spMkLst>
            <pc:docMk/>
            <pc:sldMk cId="4292724326" sldId="259"/>
            <ac:spMk id="2" creationId="{CB0CE5B7-9036-44BC-995A-5D9811445B61}"/>
          </ac:spMkLst>
        </pc:spChg>
        <pc:spChg chg="add mod">
          <ac:chgData name="Harrison Leece" userId="3b171b4729bd1f01" providerId="LiveId" clId="{BBAFFB9F-B38B-42B1-9488-92A36B834412}" dt="2019-12-22T01:00:04.478" v="2629" actId="1035"/>
          <ac:spMkLst>
            <pc:docMk/>
            <pc:sldMk cId="4292724326" sldId="259"/>
            <ac:spMk id="5" creationId="{8055013A-A6FF-41A2-80D0-6EC3FAAA9304}"/>
          </ac:spMkLst>
        </pc:spChg>
        <pc:spChg chg="mod">
          <ac:chgData name="Harrison Leece" userId="3b171b4729bd1f01" providerId="LiveId" clId="{BBAFFB9F-B38B-42B1-9488-92A36B834412}" dt="2019-12-22T00:59:54.240" v="2580" actId="14100"/>
          <ac:spMkLst>
            <pc:docMk/>
            <pc:sldMk cId="4292724326" sldId="259"/>
            <ac:spMk id="8" creationId="{F0171986-8DCA-4817-9ADD-F99DD5AF4758}"/>
          </ac:spMkLst>
        </pc:spChg>
        <pc:spChg chg="mod">
          <ac:chgData name="Harrison Leece" userId="3b171b4729bd1f01" providerId="LiveId" clId="{BBAFFB9F-B38B-42B1-9488-92A36B834412}" dt="2019-12-22T01:09:32.678" v="2956" actId="1038"/>
          <ac:spMkLst>
            <pc:docMk/>
            <pc:sldMk cId="4292724326" sldId="259"/>
            <ac:spMk id="10" creationId="{8D3BD375-006F-4C15-B054-CAF55FAE7E46}"/>
          </ac:spMkLst>
        </pc:spChg>
        <pc:spChg chg="add mod">
          <ac:chgData name="Harrison Leece" userId="3b171b4729bd1f01" providerId="LiveId" clId="{BBAFFB9F-B38B-42B1-9488-92A36B834412}" dt="2019-12-21T23:38:08.591" v="1484" actId="14100"/>
          <ac:spMkLst>
            <pc:docMk/>
            <pc:sldMk cId="4292724326" sldId="259"/>
            <ac:spMk id="12" creationId="{9B430F64-0ABF-4BDD-9813-A70A55145EE4}"/>
          </ac:spMkLst>
        </pc:spChg>
        <pc:spChg chg="mod">
          <ac:chgData name="Harrison Leece" userId="3b171b4729bd1f01" providerId="LiveId" clId="{BBAFFB9F-B38B-42B1-9488-92A36B834412}" dt="2019-12-21T23:43:24.775" v="1717" actId="20577"/>
          <ac:spMkLst>
            <pc:docMk/>
            <pc:sldMk cId="4292724326" sldId="259"/>
            <ac:spMk id="23" creationId="{17418F80-D15B-49F5-89EC-41D43DB23DC3}"/>
          </ac:spMkLst>
        </pc:spChg>
        <pc:spChg chg="add mod">
          <ac:chgData name="Harrison Leece" userId="3b171b4729bd1f01" providerId="LiveId" clId="{BBAFFB9F-B38B-42B1-9488-92A36B834412}" dt="2019-12-22T01:09:00.291" v="2934" actId="20577"/>
          <ac:spMkLst>
            <pc:docMk/>
            <pc:sldMk cId="4292724326" sldId="259"/>
            <ac:spMk id="29" creationId="{D6CC5D0C-567F-43E0-917D-6FE66054C283}"/>
          </ac:spMkLst>
        </pc:spChg>
        <pc:cxnChg chg="mod">
          <ac:chgData name="Harrison Leece" userId="3b171b4729bd1f01" providerId="LiveId" clId="{BBAFFB9F-B38B-42B1-9488-92A36B834412}" dt="2019-12-22T00:59:57.958" v="2581" actId="14100"/>
          <ac:cxnSpMkLst>
            <pc:docMk/>
            <pc:sldMk cId="4292724326" sldId="259"/>
            <ac:cxnSpMk id="3" creationId="{7547C9C7-653E-4E64-B198-3CF9E77836D9}"/>
          </ac:cxnSpMkLst>
        </pc:cxnChg>
      </pc:sldChg>
      <pc:sldChg chg="modSp">
        <pc:chgData name="Harrison Leece" userId="3b171b4729bd1f01" providerId="LiveId" clId="{BBAFFB9F-B38B-42B1-9488-92A36B834412}" dt="2019-12-22T00:37:22.235" v="2548" actId="20577"/>
        <pc:sldMkLst>
          <pc:docMk/>
          <pc:sldMk cId="3374458624" sldId="263"/>
        </pc:sldMkLst>
        <pc:spChg chg="mod">
          <ac:chgData name="Harrison Leece" userId="3b171b4729bd1f01" providerId="LiveId" clId="{BBAFFB9F-B38B-42B1-9488-92A36B834412}" dt="2019-12-22T00:37:22.235" v="2548" actId="20577"/>
          <ac:spMkLst>
            <pc:docMk/>
            <pc:sldMk cId="3374458624" sldId="263"/>
            <ac:spMk id="3" creationId="{337BEC37-BDF5-4D79-B1E7-8895AAD7DB94}"/>
          </ac:spMkLst>
        </pc:spChg>
      </pc:sldChg>
      <pc:sldChg chg="addSp delSp modSp">
        <pc:chgData name="Harrison Leece" userId="3b171b4729bd1f01" providerId="LiveId" clId="{BBAFFB9F-B38B-42B1-9488-92A36B834412}" dt="2019-12-22T02:01:58.504" v="3854" actId="1076"/>
        <pc:sldMkLst>
          <pc:docMk/>
          <pc:sldMk cId="1111240012" sldId="264"/>
        </pc:sldMkLst>
        <pc:spChg chg="mod">
          <ac:chgData name="Harrison Leece" userId="3b171b4729bd1f01" providerId="LiveId" clId="{BBAFFB9F-B38B-42B1-9488-92A36B834412}" dt="2019-12-21T21:48:55.732" v="9" actId="20577"/>
          <ac:spMkLst>
            <pc:docMk/>
            <pc:sldMk cId="1111240012" sldId="264"/>
            <ac:spMk id="2" creationId="{315661D2-2353-4EAB-960A-6409708A5F40}"/>
          </ac:spMkLst>
        </pc:spChg>
        <pc:spChg chg="mod">
          <ac:chgData name="Harrison Leece" userId="3b171b4729bd1f01" providerId="LiveId" clId="{BBAFFB9F-B38B-42B1-9488-92A36B834412}" dt="2019-12-22T01:38:19.022" v="3692" actId="1038"/>
          <ac:spMkLst>
            <pc:docMk/>
            <pc:sldMk cId="1111240012" sldId="264"/>
            <ac:spMk id="3" creationId="{0F267BEB-035C-41F0-B51A-46F943E0F405}"/>
          </ac:spMkLst>
        </pc:spChg>
        <pc:spChg chg="add mod">
          <ac:chgData name="Harrison Leece" userId="3b171b4729bd1f01" providerId="LiveId" clId="{BBAFFB9F-B38B-42B1-9488-92A36B834412}" dt="2019-12-22T01:37:57.948" v="3679" actId="1037"/>
          <ac:spMkLst>
            <pc:docMk/>
            <pc:sldMk cId="1111240012" sldId="264"/>
            <ac:spMk id="5" creationId="{B1A0E481-EAF6-4FC1-A9FE-811E5F3A6AD2}"/>
          </ac:spMkLst>
        </pc:spChg>
        <pc:spChg chg="add mod">
          <ac:chgData name="Harrison Leece" userId="3b171b4729bd1f01" providerId="LiveId" clId="{BBAFFB9F-B38B-42B1-9488-92A36B834412}" dt="2019-12-22T01:39:08.980" v="3718" actId="1076"/>
          <ac:spMkLst>
            <pc:docMk/>
            <pc:sldMk cId="1111240012" sldId="264"/>
            <ac:spMk id="13" creationId="{6EB6EEDF-8FE7-432C-BB7F-B9CAC848DF51}"/>
          </ac:spMkLst>
        </pc:spChg>
        <pc:spChg chg="add mod">
          <ac:chgData name="Harrison Leece" userId="3b171b4729bd1f01" providerId="LiveId" clId="{BBAFFB9F-B38B-42B1-9488-92A36B834412}" dt="2019-12-22T02:01:53.405" v="3852" actId="14100"/>
          <ac:spMkLst>
            <pc:docMk/>
            <pc:sldMk cId="1111240012" sldId="264"/>
            <ac:spMk id="14" creationId="{6DDCCE46-B207-4965-86B2-3570FAC232BC}"/>
          </ac:spMkLst>
        </pc:spChg>
        <pc:picChg chg="del">
          <ac:chgData name="Harrison Leece" userId="3b171b4729bd1f01" providerId="LiveId" clId="{BBAFFB9F-B38B-42B1-9488-92A36B834412}" dt="2019-12-22T01:26:16.795" v="3352" actId="478"/>
          <ac:picMkLst>
            <pc:docMk/>
            <pc:sldMk cId="1111240012" sldId="264"/>
            <ac:picMk id="4" creationId="{0DE8EC45-47AD-4D96-8E44-C24F3038D631}"/>
          </ac:picMkLst>
        </pc:picChg>
        <pc:picChg chg="add mod">
          <ac:chgData name="Harrison Leece" userId="3b171b4729bd1f01" providerId="LiveId" clId="{BBAFFB9F-B38B-42B1-9488-92A36B834412}" dt="2019-12-22T02:01:58.504" v="3854" actId="1076"/>
          <ac:picMkLst>
            <pc:docMk/>
            <pc:sldMk cId="1111240012" sldId="264"/>
            <ac:picMk id="6" creationId="{48BD9DF1-F48C-4142-9C8A-DCE99458010D}"/>
          </ac:picMkLst>
        </pc:picChg>
        <pc:cxnChg chg="add mod">
          <ac:chgData name="Harrison Leece" userId="3b171b4729bd1f01" providerId="LiveId" clId="{BBAFFB9F-B38B-42B1-9488-92A36B834412}" dt="2019-12-22T01:37:41.041" v="3671" actId="1582"/>
          <ac:cxnSpMkLst>
            <pc:docMk/>
            <pc:sldMk cId="1111240012" sldId="264"/>
            <ac:cxnSpMk id="8" creationId="{9B081F39-0AE3-4195-A6A2-E4AAD5C50B08}"/>
          </ac:cxnSpMkLst>
        </pc:cxnChg>
        <pc:cxnChg chg="add mod">
          <ac:chgData name="Harrison Leece" userId="3b171b4729bd1f01" providerId="LiveId" clId="{BBAFFB9F-B38B-42B1-9488-92A36B834412}" dt="2019-12-22T01:38:51.390" v="3694" actId="14100"/>
          <ac:cxnSpMkLst>
            <pc:docMk/>
            <pc:sldMk cId="1111240012" sldId="264"/>
            <ac:cxnSpMk id="11" creationId="{340472F3-47A6-4811-ADFC-90B617E24405}"/>
          </ac:cxnSpMkLst>
        </pc:cxnChg>
      </pc:sldChg>
      <pc:sldChg chg="addSp modSp add">
        <pc:chgData name="Harrison Leece" userId="3b171b4729bd1f01" providerId="LiveId" clId="{BBAFFB9F-B38B-42B1-9488-92A36B834412}" dt="2019-12-21T23:46:00.680" v="1848" actId="20577"/>
        <pc:sldMkLst>
          <pc:docMk/>
          <pc:sldMk cId="1828849735" sldId="268"/>
        </pc:sldMkLst>
        <pc:spChg chg="mod">
          <ac:chgData name="Harrison Leece" userId="3b171b4729bd1f01" providerId="LiveId" clId="{BBAFFB9F-B38B-42B1-9488-92A36B834412}" dt="2019-12-21T23:46:00.680" v="1848" actId="20577"/>
          <ac:spMkLst>
            <pc:docMk/>
            <pc:sldMk cId="1828849735" sldId="268"/>
            <ac:spMk id="2" creationId="{CB0CE5B7-9036-44BC-995A-5D9811445B61}"/>
          </ac:spMkLst>
        </pc:spChg>
        <pc:spChg chg="mod">
          <ac:chgData name="Harrison Leece" userId="3b171b4729bd1f01" providerId="LiveId" clId="{BBAFFB9F-B38B-42B1-9488-92A36B834412}" dt="2019-12-21T22:05:26.640" v="808" actId="1038"/>
          <ac:spMkLst>
            <pc:docMk/>
            <pc:sldMk cId="1828849735" sldId="268"/>
            <ac:spMk id="4" creationId="{D68D2171-D671-4C46-ADB8-C8A77289C156}"/>
          </ac:spMkLst>
        </pc:spChg>
        <pc:spChg chg="add mod">
          <ac:chgData name="Harrison Leece" userId="3b171b4729bd1f01" providerId="LiveId" clId="{BBAFFB9F-B38B-42B1-9488-92A36B834412}" dt="2019-12-21T23:42:38.740" v="1674" actId="1035"/>
          <ac:spMkLst>
            <pc:docMk/>
            <pc:sldMk cId="1828849735" sldId="268"/>
            <ac:spMk id="5" creationId="{AF7A0F01-D748-4EBB-94B0-5B774AD1A000}"/>
          </ac:spMkLst>
        </pc:spChg>
        <pc:spChg chg="mod">
          <ac:chgData name="Harrison Leece" userId="3b171b4729bd1f01" providerId="LiveId" clId="{BBAFFB9F-B38B-42B1-9488-92A36B834412}" dt="2019-12-21T22:05:26.640" v="808" actId="1038"/>
          <ac:spMkLst>
            <pc:docMk/>
            <pc:sldMk cId="1828849735" sldId="268"/>
            <ac:spMk id="7" creationId="{7DA3AEF8-4EAA-4F70-9614-B2399BB2E5E4}"/>
          </ac:spMkLst>
        </pc:spChg>
        <pc:spChg chg="mod">
          <ac:chgData name="Harrison Leece" userId="3b171b4729bd1f01" providerId="LiveId" clId="{BBAFFB9F-B38B-42B1-9488-92A36B834412}" dt="2019-12-21T23:33:02.006" v="1346" actId="1035"/>
          <ac:spMkLst>
            <pc:docMk/>
            <pc:sldMk cId="1828849735" sldId="268"/>
            <ac:spMk id="8" creationId="{F0171986-8DCA-4817-9ADD-F99DD5AF4758}"/>
          </ac:spMkLst>
        </pc:spChg>
        <pc:spChg chg="mod">
          <ac:chgData name="Harrison Leece" userId="3b171b4729bd1f01" providerId="LiveId" clId="{BBAFFB9F-B38B-42B1-9488-92A36B834412}" dt="2019-12-21T23:33:02.006" v="1346" actId="1035"/>
          <ac:spMkLst>
            <pc:docMk/>
            <pc:sldMk cId="1828849735" sldId="268"/>
            <ac:spMk id="10" creationId="{8D3BD375-006F-4C15-B054-CAF55FAE7E46}"/>
          </ac:spMkLst>
        </pc:spChg>
        <pc:spChg chg="add mod">
          <ac:chgData name="Harrison Leece" userId="3b171b4729bd1f01" providerId="LiveId" clId="{BBAFFB9F-B38B-42B1-9488-92A36B834412}" dt="2019-12-21T23:44:02.482" v="1729" actId="20577"/>
          <ac:spMkLst>
            <pc:docMk/>
            <pc:sldMk cId="1828849735" sldId="268"/>
            <ac:spMk id="14" creationId="{527B01AB-F307-4188-9891-6D54048C8203}"/>
          </ac:spMkLst>
        </pc:spChg>
        <pc:spChg chg="mod">
          <ac:chgData name="Harrison Leece" userId="3b171b4729bd1f01" providerId="LiveId" clId="{BBAFFB9F-B38B-42B1-9488-92A36B834412}" dt="2019-12-21T22:05:26.640" v="808" actId="1038"/>
          <ac:spMkLst>
            <pc:docMk/>
            <pc:sldMk cId="1828849735" sldId="268"/>
            <ac:spMk id="16" creationId="{8593614E-0A29-4CAC-A30F-577D5F7AE8E5}"/>
          </ac:spMkLst>
        </pc:spChg>
        <pc:spChg chg="add mod">
          <ac:chgData name="Harrison Leece" userId="3b171b4729bd1f01" providerId="LiveId" clId="{BBAFFB9F-B38B-42B1-9488-92A36B834412}" dt="2019-12-21T23:42:38.740" v="1674" actId="1035"/>
          <ac:spMkLst>
            <pc:docMk/>
            <pc:sldMk cId="1828849735" sldId="268"/>
            <ac:spMk id="17" creationId="{BF9C12A3-B25A-4CB2-94C0-71E355A6CE91}"/>
          </ac:spMkLst>
        </pc:spChg>
        <pc:spChg chg="add mod">
          <ac:chgData name="Harrison Leece" userId="3b171b4729bd1f01" providerId="LiveId" clId="{BBAFFB9F-B38B-42B1-9488-92A36B834412}" dt="2019-12-21T23:42:50.011" v="1689" actId="1035"/>
          <ac:spMkLst>
            <pc:docMk/>
            <pc:sldMk cId="1828849735" sldId="268"/>
            <ac:spMk id="18" creationId="{40714FAE-342A-4EEF-B8BE-4AB6B2FDBB4E}"/>
          </ac:spMkLst>
        </pc:spChg>
        <pc:spChg chg="mod">
          <ac:chgData name="Harrison Leece" userId="3b171b4729bd1f01" providerId="LiveId" clId="{BBAFFB9F-B38B-42B1-9488-92A36B834412}" dt="2019-12-21T22:05:26.640" v="808" actId="1038"/>
          <ac:spMkLst>
            <pc:docMk/>
            <pc:sldMk cId="1828849735" sldId="268"/>
            <ac:spMk id="19" creationId="{EE76D51E-9FD4-4BB2-A70F-9754707F0BB4}"/>
          </ac:spMkLst>
        </pc:spChg>
        <pc:spChg chg="mod">
          <ac:chgData name="Harrison Leece" userId="3b171b4729bd1f01" providerId="LiveId" clId="{BBAFFB9F-B38B-42B1-9488-92A36B834412}" dt="2019-12-21T22:05:26.640" v="808" actId="1038"/>
          <ac:spMkLst>
            <pc:docMk/>
            <pc:sldMk cId="1828849735" sldId="268"/>
            <ac:spMk id="20" creationId="{6336EC09-9584-4B41-A044-7EE9E57E2129}"/>
          </ac:spMkLst>
        </pc:spChg>
        <pc:spChg chg="mod">
          <ac:chgData name="Harrison Leece" userId="3b171b4729bd1f01" providerId="LiveId" clId="{BBAFFB9F-B38B-42B1-9488-92A36B834412}" dt="2019-12-21T22:05:26.640" v="808" actId="1038"/>
          <ac:spMkLst>
            <pc:docMk/>
            <pc:sldMk cId="1828849735" sldId="268"/>
            <ac:spMk id="21" creationId="{CDACC5D7-4A5E-456B-8BAA-89E2FE96AB9C}"/>
          </ac:spMkLst>
        </pc:spChg>
        <pc:spChg chg="mod">
          <ac:chgData name="Harrison Leece" userId="3b171b4729bd1f01" providerId="LiveId" clId="{BBAFFB9F-B38B-42B1-9488-92A36B834412}" dt="2019-12-21T22:05:26.640" v="808" actId="1038"/>
          <ac:spMkLst>
            <pc:docMk/>
            <pc:sldMk cId="1828849735" sldId="268"/>
            <ac:spMk id="22" creationId="{EB4E42A5-E4F8-4442-8BF6-4440AF77C51F}"/>
          </ac:spMkLst>
        </pc:spChg>
        <pc:spChg chg="mod">
          <ac:chgData name="Harrison Leece" userId="3b171b4729bd1f01" providerId="LiveId" clId="{BBAFFB9F-B38B-42B1-9488-92A36B834412}" dt="2019-12-21T23:43:16.367" v="1715" actId="20577"/>
          <ac:spMkLst>
            <pc:docMk/>
            <pc:sldMk cId="1828849735" sldId="268"/>
            <ac:spMk id="23" creationId="{17418F80-D15B-49F5-89EC-41D43DB23DC3}"/>
          </ac:spMkLst>
        </pc:spChg>
        <pc:spChg chg="mod">
          <ac:chgData name="Harrison Leece" userId="3b171b4729bd1f01" providerId="LiveId" clId="{BBAFFB9F-B38B-42B1-9488-92A36B834412}" dt="2019-12-21T22:05:26.640" v="808" actId="1038"/>
          <ac:spMkLst>
            <pc:docMk/>
            <pc:sldMk cId="1828849735" sldId="268"/>
            <ac:spMk id="24" creationId="{CEA18249-DA3E-47C9-9125-4E6BBCBE2446}"/>
          </ac:spMkLst>
        </pc:spChg>
        <pc:spChg chg="add mod">
          <ac:chgData name="Harrison Leece" userId="3b171b4729bd1f01" providerId="LiveId" clId="{BBAFFB9F-B38B-42B1-9488-92A36B834412}" dt="2019-12-21T23:42:38.740" v="1674" actId="1035"/>
          <ac:spMkLst>
            <pc:docMk/>
            <pc:sldMk cId="1828849735" sldId="268"/>
            <ac:spMk id="27" creationId="{3BAF4DFD-55CC-44A2-AB2E-423AA831B10D}"/>
          </ac:spMkLst>
        </pc:spChg>
        <pc:spChg chg="add mod">
          <ac:chgData name="Harrison Leece" userId="3b171b4729bd1f01" providerId="LiveId" clId="{BBAFFB9F-B38B-42B1-9488-92A36B834412}" dt="2019-12-21T23:42:38.740" v="1674" actId="1035"/>
          <ac:spMkLst>
            <pc:docMk/>
            <pc:sldMk cId="1828849735" sldId="268"/>
            <ac:spMk id="29" creationId="{52F8E076-D3CB-44D0-8AF0-5550DCF83190}"/>
          </ac:spMkLst>
        </pc:spChg>
        <pc:spChg chg="add mod">
          <ac:chgData name="Harrison Leece" userId="3b171b4729bd1f01" providerId="LiveId" clId="{BBAFFB9F-B38B-42B1-9488-92A36B834412}" dt="2019-12-21T23:42:38.740" v="1674" actId="1035"/>
          <ac:spMkLst>
            <pc:docMk/>
            <pc:sldMk cId="1828849735" sldId="268"/>
            <ac:spMk id="30" creationId="{2B63D210-1619-43D1-AB4B-BCBBABB78509}"/>
          </ac:spMkLst>
        </pc:spChg>
        <pc:spChg chg="add mod">
          <ac:chgData name="Harrison Leece" userId="3b171b4729bd1f01" providerId="LiveId" clId="{BBAFFB9F-B38B-42B1-9488-92A36B834412}" dt="2019-12-21T23:42:38.740" v="1674" actId="1035"/>
          <ac:spMkLst>
            <pc:docMk/>
            <pc:sldMk cId="1828849735" sldId="268"/>
            <ac:spMk id="31" creationId="{EF763B96-BC3C-4EAC-A244-FC2212D48228}"/>
          </ac:spMkLst>
        </pc:spChg>
        <pc:spChg chg="add mod">
          <ac:chgData name="Harrison Leece" userId="3b171b4729bd1f01" providerId="LiveId" clId="{BBAFFB9F-B38B-42B1-9488-92A36B834412}" dt="2019-12-21T23:38:17.639" v="1516" actId="1037"/>
          <ac:spMkLst>
            <pc:docMk/>
            <pc:sldMk cId="1828849735" sldId="268"/>
            <ac:spMk id="34" creationId="{1493164C-2E35-4529-A268-D3E71487564E}"/>
          </ac:spMkLst>
        </pc:spChg>
        <pc:spChg chg="mod">
          <ac:chgData name="Harrison Leece" userId="3b171b4729bd1f01" providerId="LiveId" clId="{BBAFFB9F-B38B-42B1-9488-92A36B834412}" dt="2019-12-21T22:05:26.640" v="808" actId="1038"/>
          <ac:spMkLst>
            <pc:docMk/>
            <pc:sldMk cId="1828849735" sldId="268"/>
            <ac:spMk id="39" creationId="{A5898AF1-EBFB-413E-8508-342931CD3D4E}"/>
          </ac:spMkLst>
        </pc:spChg>
        <pc:cxnChg chg="mod">
          <ac:chgData name="Harrison Leece" userId="3b171b4729bd1f01" providerId="LiveId" clId="{BBAFFB9F-B38B-42B1-9488-92A36B834412}" dt="2019-12-21T22:05:32.922" v="809" actId="14100"/>
          <ac:cxnSpMkLst>
            <pc:docMk/>
            <pc:sldMk cId="1828849735" sldId="268"/>
            <ac:cxnSpMk id="3" creationId="{7547C9C7-653E-4E64-B198-3CF9E77836D9}"/>
          </ac:cxnSpMkLst>
        </pc:cxnChg>
        <pc:cxnChg chg="mod">
          <ac:chgData name="Harrison Leece" userId="3b171b4729bd1f01" providerId="LiveId" clId="{BBAFFB9F-B38B-42B1-9488-92A36B834412}" dt="2019-12-21T22:05:26.640" v="808" actId="1038"/>
          <ac:cxnSpMkLst>
            <pc:docMk/>
            <pc:sldMk cId="1828849735" sldId="268"/>
            <ac:cxnSpMk id="6" creationId="{6FF7D332-C81C-47C9-8362-D4D76D0203FE}"/>
          </ac:cxnSpMkLst>
        </pc:cxnChg>
        <pc:cxnChg chg="mod">
          <ac:chgData name="Harrison Leece" userId="3b171b4729bd1f01" providerId="LiveId" clId="{BBAFFB9F-B38B-42B1-9488-92A36B834412}" dt="2019-12-21T22:05:26.640" v="808" actId="1038"/>
          <ac:cxnSpMkLst>
            <pc:docMk/>
            <pc:sldMk cId="1828849735" sldId="268"/>
            <ac:cxnSpMk id="9" creationId="{16D613C3-65A4-42B7-B8E0-17DDE792C73D}"/>
          </ac:cxnSpMkLst>
        </pc:cxnChg>
        <pc:cxnChg chg="mod">
          <ac:chgData name="Harrison Leece" userId="3b171b4729bd1f01" providerId="LiveId" clId="{BBAFFB9F-B38B-42B1-9488-92A36B834412}" dt="2019-12-21T22:05:26.640" v="808" actId="1038"/>
          <ac:cxnSpMkLst>
            <pc:docMk/>
            <pc:sldMk cId="1828849735" sldId="268"/>
            <ac:cxnSpMk id="11" creationId="{3EA59AD1-36F5-4C58-B198-AD990790C193}"/>
          </ac:cxnSpMkLst>
        </pc:cxnChg>
        <pc:cxnChg chg="mod">
          <ac:chgData name="Harrison Leece" userId="3b171b4729bd1f01" providerId="LiveId" clId="{BBAFFB9F-B38B-42B1-9488-92A36B834412}" dt="2019-12-21T22:05:26.640" v="808" actId="1038"/>
          <ac:cxnSpMkLst>
            <pc:docMk/>
            <pc:sldMk cId="1828849735" sldId="268"/>
            <ac:cxnSpMk id="13" creationId="{3651AD1A-8561-4870-B1ED-FA862C1EED1E}"/>
          </ac:cxnSpMkLst>
        </pc:cxnChg>
        <pc:cxnChg chg="mod">
          <ac:chgData name="Harrison Leece" userId="3b171b4729bd1f01" providerId="LiveId" clId="{BBAFFB9F-B38B-42B1-9488-92A36B834412}" dt="2019-12-21T22:05:26.640" v="808" actId="1038"/>
          <ac:cxnSpMkLst>
            <pc:docMk/>
            <pc:sldMk cId="1828849735" sldId="268"/>
            <ac:cxnSpMk id="15" creationId="{B8AD11D7-E6C9-46D8-A064-38BE658051FF}"/>
          </ac:cxnSpMkLst>
        </pc:cxnChg>
        <pc:cxnChg chg="mod">
          <ac:chgData name="Harrison Leece" userId="3b171b4729bd1f01" providerId="LiveId" clId="{BBAFFB9F-B38B-42B1-9488-92A36B834412}" dt="2019-12-21T22:05:26.640" v="808" actId="1038"/>
          <ac:cxnSpMkLst>
            <pc:docMk/>
            <pc:sldMk cId="1828849735" sldId="268"/>
            <ac:cxnSpMk id="26" creationId="{C56936AF-D7CC-488E-B5D9-7D4F9F1E3E46}"/>
          </ac:cxnSpMkLst>
        </pc:cxnChg>
        <pc:cxnChg chg="mod">
          <ac:chgData name="Harrison Leece" userId="3b171b4729bd1f01" providerId="LiveId" clId="{BBAFFB9F-B38B-42B1-9488-92A36B834412}" dt="2019-12-21T22:05:26.640" v="808" actId="1038"/>
          <ac:cxnSpMkLst>
            <pc:docMk/>
            <pc:sldMk cId="1828849735" sldId="268"/>
            <ac:cxnSpMk id="28" creationId="{6E96ED9F-1275-4071-BA1C-78D9E411271C}"/>
          </ac:cxnSpMkLst>
        </pc:cxnChg>
        <pc:cxnChg chg="mod">
          <ac:chgData name="Harrison Leece" userId="3b171b4729bd1f01" providerId="LiveId" clId="{BBAFFB9F-B38B-42B1-9488-92A36B834412}" dt="2019-12-21T22:05:26.640" v="808" actId="1038"/>
          <ac:cxnSpMkLst>
            <pc:docMk/>
            <pc:sldMk cId="1828849735" sldId="268"/>
            <ac:cxnSpMk id="36" creationId="{4C1BD778-ABDB-474E-8EBD-41FB8053974C}"/>
          </ac:cxnSpMkLst>
        </pc:cxnChg>
        <pc:cxnChg chg="mod">
          <ac:chgData name="Harrison Leece" userId="3b171b4729bd1f01" providerId="LiveId" clId="{BBAFFB9F-B38B-42B1-9488-92A36B834412}" dt="2019-12-21T22:05:26.640" v="808" actId="1038"/>
          <ac:cxnSpMkLst>
            <pc:docMk/>
            <pc:sldMk cId="1828849735" sldId="268"/>
            <ac:cxnSpMk id="38" creationId="{9B0772CC-79AA-47C7-9841-94ED74074FFC}"/>
          </ac:cxnSpMkLst>
        </pc:cxnChg>
      </pc:sldChg>
      <pc:sldChg chg="delSp add del">
        <pc:chgData name="Harrison Leece" userId="3b171b4729bd1f01" providerId="LiveId" clId="{BBAFFB9F-B38B-42B1-9488-92A36B834412}" dt="2019-12-21T21:52:33.485" v="218" actId="47"/>
        <pc:sldMkLst>
          <pc:docMk/>
          <pc:sldMk cId="2653055242" sldId="269"/>
        </pc:sldMkLst>
        <pc:spChg chg="del">
          <ac:chgData name="Harrison Leece" userId="3b171b4729bd1f01" providerId="LiveId" clId="{BBAFFB9F-B38B-42B1-9488-92A36B834412}" dt="2019-12-21T21:52:29.591" v="216" actId="478"/>
          <ac:spMkLst>
            <pc:docMk/>
            <pc:sldMk cId="2653055242" sldId="269"/>
            <ac:spMk id="2" creationId="{D8B62416-D037-4EE0-94C5-E5BF40B61727}"/>
          </ac:spMkLst>
        </pc:spChg>
        <pc:spChg chg="del">
          <ac:chgData name="Harrison Leece" userId="3b171b4729bd1f01" providerId="LiveId" clId="{BBAFFB9F-B38B-42B1-9488-92A36B834412}" dt="2019-12-21T21:52:30.961" v="217" actId="478"/>
          <ac:spMkLst>
            <pc:docMk/>
            <pc:sldMk cId="2653055242" sldId="269"/>
            <ac:spMk id="3" creationId="{CD031EDD-F2D2-440A-ACB7-CB3C4F2BDA33}"/>
          </ac:spMkLst>
        </pc:spChg>
      </pc:sldChg>
      <pc:sldChg chg="addSp delSp modSp add">
        <pc:chgData name="Harrison Leece" userId="3b171b4729bd1f01" providerId="LiveId" clId="{BBAFFB9F-B38B-42B1-9488-92A36B834412}" dt="2019-12-22T02:02:22.225" v="3859" actId="1036"/>
        <pc:sldMkLst>
          <pc:docMk/>
          <pc:sldMk cId="3547785290" sldId="269"/>
        </pc:sldMkLst>
        <pc:spChg chg="mod">
          <ac:chgData name="Harrison Leece" userId="3b171b4729bd1f01" providerId="LiveId" clId="{BBAFFB9F-B38B-42B1-9488-92A36B834412}" dt="2019-12-21T21:52:41.005" v="221" actId="20577"/>
          <ac:spMkLst>
            <pc:docMk/>
            <pc:sldMk cId="3547785290" sldId="269"/>
            <ac:spMk id="2" creationId="{315661D2-2353-4EAB-960A-6409708A5F40}"/>
          </ac:spMkLst>
        </pc:spChg>
        <pc:spChg chg="mod">
          <ac:chgData name="Harrison Leece" userId="3b171b4729bd1f01" providerId="LiveId" clId="{BBAFFB9F-B38B-42B1-9488-92A36B834412}" dt="2019-12-22T01:07:08.582" v="2924" actId="1076"/>
          <ac:spMkLst>
            <pc:docMk/>
            <pc:sldMk cId="3547785290" sldId="269"/>
            <ac:spMk id="3" creationId="{0F267BEB-035C-41F0-B51A-46F943E0F405}"/>
          </ac:spMkLst>
        </pc:spChg>
        <pc:spChg chg="add del mod">
          <ac:chgData name="Harrison Leece" userId="3b171b4729bd1f01" providerId="LiveId" clId="{BBAFFB9F-B38B-42B1-9488-92A36B834412}" dt="2019-12-22T01:06:55.176" v="2921" actId="478"/>
          <ac:spMkLst>
            <pc:docMk/>
            <pc:sldMk cId="3547785290" sldId="269"/>
            <ac:spMk id="5" creationId="{8DE624D6-82DE-4836-A39C-5B596921C11B}"/>
          </ac:spMkLst>
        </pc:spChg>
        <pc:spChg chg="add del mod">
          <ac:chgData name="Harrison Leece" userId="3b171b4729bd1f01" providerId="LiveId" clId="{BBAFFB9F-B38B-42B1-9488-92A36B834412}" dt="2019-12-22T01:15:18.126" v="3032" actId="478"/>
          <ac:spMkLst>
            <pc:docMk/>
            <pc:sldMk cId="3547785290" sldId="269"/>
            <ac:spMk id="6" creationId="{F9BE5F64-D260-4174-939F-22197BABD16E}"/>
          </ac:spMkLst>
        </pc:spChg>
        <pc:spChg chg="add mod">
          <ac:chgData name="Harrison Leece" userId="3b171b4729bd1f01" providerId="LiveId" clId="{BBAFFB9F-B38B-42B1-9488-92A36B834412}" dt="2019-12-22T01:15:22.725" v="3033" actId="1076"/>
          <ac:spMkLst>
            <pc:docMk/>
            <pc:sldMk cId="3547785290" sldId="269"/>
            <ac:spMk id="7" creationId="{CE108D9A-639E-4EE3-97A4-86E208863F9D}"/>
          </ac:spMkLst>
        </pc:spChg>
        <pc:spChg chg="add mod">
          <ac:chgData name="Harrison Leece" userId="3b171b4729bd1f01" providerId="LiveId" clId="{BBAFFB9F-B38B-42B1-9488-92A36B834412}" dt="2019-12-22T01:59:04.716" v="3763" actId="1076"/>
          <ac:spMkLst>
            <pc:docMk/>
            <pc:sldMk cId="3547785290" sldId="269"/>
            <ac:spMk id="12" creationId="{5D31EF9A-9896-4FAF-A516-9B9A81AAC1C2}"/>
          </ac:spMkLst>
        </pc:spChg>
        <pc:spChg chg="add mod">
          <ac:chgData name="Harrison Leece" userId="3b171b4729bd1f01" providerId="LiveId" clId="{BBAFFB9F-B38B-42B1-9488-92A36B834412}" dt="2019-12-22T02:02:22.225" v="3859" actId="1036"/>
          <ac:spMkLst>
            <pc:docMk/>
            <pc:sldMk cId="3547785290" sldId="269"/>
            <ac:spMk id="15" creationId="{283BEBF7-B3C5-4B90-B92D-8E94B5E7BD33}"/>
          </ac:spMkLst>
        </pc:spChg>
        <pc:picChg chg="del mod">
          <ac:chgData name="Harrison Leece" userId="3b171b4729bd1f01" providerId="LiveId" clId="{BBAFFB9F-B38B-42B1-9488-92A36B834412}" dt="2019-12-22T01:57:07.367" v="3720" actId="478"/>
          <ac:picMkLst>
            <pc:docMk/>
            <pc:sldMk cId="3547785290" sldId="269"/>
            <ac:picMk id="4" creationId="{0DE8EC45-47AD-4D96-8E44-C24F3038D631}"/>
          </ac:picMkLst>
        </pc:picChg>
        <pc:picChg chg="add mod">
          <ac:chgData name="Harrison Leece" userId="3b171b4729bd1f01" providerId="LiveId" clId="{BBAFFB9F-B38B-42B1-9488-92A36B834412}" dt="2019-12-22T01:57:17.804" v="3724" actId="1076"/>
          <ac:picMkLst>
            <pc:docMk/>
            <pc:sldMk cId="3547785290" sldId="269"/>
            <ac:picMk id="8" creationId="{410C873A-3525-4756-ADCE-99DB8F03E840}"/>
          </ac:picMkLst>
        </pc:picChg>
        <pc:cxnChg chg="add mod">
          <ac:chgData name="Harrison Leece" userId="3b171b4729bd1f01" providerId="LiveId" clId="{BBAFFB9F-B38B-42B1-9488-92A36B834412}" dt="2019-12-22T01:58:30.401" v="3745" actId="1582"/>
          <ac:cxnSpMkLst>
            <pc:docMk/>
            <pc:sldMk cId="3547785290" sldId="269"/>
            <ac:cxnSpMk id="9" creationId="{3720C364-025E-4D26-A416-17E64BE9FFC6}"/>
          </ac:cxnSpMkLst>
        </pc:cxnChg>
        <pc:cxnChg chg="add mod">
          <ac:chgData name="Harrison Leece" userId="3b171b4729bd1f01" providerId="LiveId" clId="{BBAFFB9F-B38B-42B1-9488-92A36B834412}" dt="2019-12-22T01:59:00.950" v="3762" actId="11529"/>
          <ac:cxnSpMkLst>
            <pc:docMk/>
            <pc:sldMk cId="3547785290" sldId="269"/>
            <ac:cxnSpMk id="14" creationId="{91B6575A-8546-401D-A3DF-04EAC1FF0014}"/>
          </ac:cxnSpMkLst>
        </pc:cxnChg>
      </pc:sldChg>
      <pc:sldChg chg="addSp delSp modSp add">
        <pc:chgData name="Harrison Leece" userId="3b171b4729bd1f01" providerId="LiveId" clId="{BBAFFB9F-B38B-42B1-9488-92A36B834412}" dt="2019-12-22T00:14:19.500" v="2524"/>
        <pc:sldMkLst>
          <pc:docMk/>
          <pc:sldMk cId="864746429" sldId="270"/>
        </pc:sldMkLst>
        <pc:spChg chg="mod">
          <ac:chgData name="Harrison Leece" userId="3b171b4729bd1f01" providerId="LiveId" clId="{BBAFFB9F-B38B-42B1-9488-92A36B834412}" dt="2019-12-21T23:48:11.053" v="1908" actId="20577"/>
          <ac:spMkLst>
            <pc:docMk/>
            <pc:sldMk cId="864746429" sldId="270"/>
            <ac:spMk id="2" creationId="{CB0CE5B7-9036-44BC-995A-5D9811445B61}"/>
          </ac:spMkLst>
        </pc:spChg>
        <pc:spChg chg="mod">
          <ac:chgData name="Harrison Leece" userId="3b171b4729bd1f01" providerId="LiveId" clId="{BBAFFB9F-B38B-42B1-9488-92A36B834412}" dt="2019-12-21T23:57:46.864" v="2255" actId="1038"/>
          <ac:spMkLst>
            <pc:docMk/>
            <pc:sldMk cId="864746429" sldId="270"/>
            <ac:spMk id="4" creationId="{D68D2171-D671-4C46-ADB8-C8A77289C156}"/>
          </ac:spMkLst>
        </pc:spChg>
        <pc:spChg chg="del mod">
          <ac:chgData name="Harrison Leece" userId="3b171b4729bd1f01" providerId="LiveId" clId="{BBAFFB9F-B38B-42B1-9488-92A36B834412}" dt="2019-12-21T23:44:58.834" v="1734" actId="478"/>
          <ac:spMkLst>
            <pc:docMk/>
            <pc:sldMk cId="864746429" sldId="270"/>
            <ac:spMk id="5" creationId="{8055013A-A6FF-41A2-80D0-6EC3FAAA9304}"/>
          </ac:spMkLst>
        </pc:spChg>
        <pc:spChg chg="mod">
          <ac:chgData name="Harrison Leece" userId="3b171b4729bd1f01" providerId="LiveId" clId="{BBAFFB9F-B38B-42B1-9488-92A36B834412}" dt="2019-12-21T23:57:46.864" v="2255" actId="1038"/>
          <ac:spMkLst>
            <pc:docMk/>
            <pc:sldMk cId="864746429" sldId="270"/>
            <ac:spMk id="7" creationId="{7DA3AEF8-4EAA-4F70-9614-B2399BB2E5E4}"/>
          </ac:spMkLst>
        </pc:spChg>
        <pc:spChg chg="del">
          <ac:chgData name="Harrison Leece" userId="3b171b4729bd1f01" providerId="LiveId" clId="{BBAFFB9F-B38B-42B1-9488-92A36B834412}" dt="2019-12-21T23:48:26.853" v="1911" actId="478"/>
          <ac:spMkLst>
            <pc:docMk/>
            <pc:sldMk cId="864746429" sldId="270"/>
            <ac:spMk id="8" creationId="{F0171986-8DCA-4817-9ADD-F99DD5AF4758}"/>
          </ac:spMkLst>
        </pc:spChg>
        <pc:spChg chg="del">
          <ac:chgData name="Harrison Leece" userId="3b171b4729bd1f01" providerId="LiveId" clId="{BBAFFB9F-B38B-42B1-9488-92A36B834412}" dt="2019-12-21T23:49:11.256" v="1956" actId="478"/>
          <ac:spMkLst>
            <pc:docMk/>
            <pc:sldMk cId="864746429" sldId="270"/>
            <ac:spMk id="10" creationId="{8D3BD375-006F-4C15-B054-CAF55FAE7E46}"/>
          </ac:spMkLst>
        </pc:spChg>
        <pc:spChg chg="mod">
          <ac:chgData name="Harrison Leece" userId="3b171b4729bd1f01" providerId="LiveId" clId="{BBAFFB9F-B38B-42B1-9488-92A36B834412}" dt="2019-12-21T23:57:46.864" v="2255" actId="1038"/>
          <ac:spMkLst>
            <pc:docMk/>
            <pc:sldMk cId="864746429" sldId="270"/>
            <ac:spMk id="12" creationId="{9B430F64-0ABF-4BDD-9813-A70A55145EE4}"/>
          </ac:spMkLst>
        </pc:spChg>
        <pc:spChg chg="add mod">
          <ac:chgData name="Harrison Leece" userId="3b171b4729bd1f01" providerId="LiveId" clId="{BBAFFB9F-B38B-42B1-9488-92A36B834412}" dt="2019-12-22T00:04:24.106" v="2329" actId="20577"/>
          <ac:spMkLst>
            <pc:docMk/>
            <pc:sldMk cId="864746429" sldId="270"/>
            <ac:spMk id="14" creationId="{BEB96B5B-AD6A-4742-9EF9-73D91D3C8256}"/>
          </ac:spMkLst>
        </pc:spChg>
        <pc:spChg chg="mod">
          <ac:chgData name="Harrison Leece" userId="3b171b4729bd1f01" providerId="LiveId" clId="{BBAFFB9F-B38B-42B1-9488-92A36B834412}" dt="2019-12-21T23:57:46.864" v="2255" actId="1038"/>
          <ac:spMkLst>
            <pc:docMk/>
            <pc:sldMk cId="864746429" sldId="270"/>
            <ac:spMk id="16" creationId="{8593614E-0A29-4CAC-A30F-577D5F7AE8E5}"/>
          </ac:spMkLst>
        </pc:spChg>
        <pc:spChg chg="add del mod">
          <ac:chgData name="Harrison Leece" userId="3b171b4729bd1f01" providerId="LiveId" clId="{BBAFFB9F-B38B-42B1-9488-92A36B834412}" dt="2019-12-22T00:04:46.545" v="2333"/>
          <ac:spMkLst>
            <pc:docMk/>
            <pc:sldMk cId="864746429" sldId="270"/>
            <ac:spMk id="18" creationId="{FB14C804-5E62-48D2-8171-69A8F846A8A5}"/>
          </ac:spMkLst>
        </pc:spChg>
        <pc:spChg chg="mod">
          <ac:chgData name="Harrison Leece" userId="3b171b4729bd1f01" providerId="LiveId" clId="{BBAFFB9F-B38B-42B1-9488-92A36B834412}" dt="2019-12-21T23:57:46.864" v="2255" actId="1038"/>
          <ac:spMkLst>
            <pc:docMk/>
            <pc:sldMk cId="864746429" sldId="270"/>
            <ac:spMk id="19" creationId="{EE76D51E-9FD4-4BB2-A70F-9754707F0BB4}"/>
          </ac:spMkLst>
        </pc:spChg>
        <pc:spChg chg="mod">
          <ac:chgData name="Harrison Leece" userId="3b171b4729bd1f01" providerId="LiveId" clId="{BBAFFB9F-B38B-42B1-9488-92A36B834412}" dt="2019-12-21T23:57:46.864" v="2255" actId="1038"/>
          <ac:spMkLst>
            <pc:docMk/>
            <pc:sldMk cId="864746429" sldId="270"/>
            <ac:spMk id="20" creationId="{6336EC09-9584-4B41-A044-7EE9E57E2129}"/>
          </ac:spMkLst>
        </pc:spChg>
        <pc:spChg chg="mod">
          <ac:chgData name="Harrison Leece" userId="3b171b4729bd1f01" providerId="LiveId" clId="{BBAFFB9F-B38B-42B1-9488-92A36B834412}" dt="2019-12-21T23:57:46.864" v="2255" actId="1038"/>
          <ac:spMkLst>
            <pc:docMk/>
            <pc:sldMk cId="864746429" sldId="270"/>
            <ac:spMk id="21" creationId="{CDACC5D7-4A5E-456B-8BAA-89E2FE96AB9C}"/>
          </ac:spMkLst>
        </pc:spChg>
        <pc:spChg chg="mod">
          <ac:chgData name="Harrison Leece" userId="3b171b4729bd1f01" providerId="LiveId" clId="{BBAFFB9F-B38B-42B1-9488-92A36B834412}" dt="2019-12-21T23:57:46.864" v="2255" actId="1038"/>
          <ac:spMkLst>
            <pc:docMk/>
            <pc:sldMk cId="864746429" sldId="270"/>
            <ac:spMk id="22" creationId="{EB4E42A5-E4F8-4442-8BF6-4440AF77C51F}"/>
          </ac:spMkLst>
        </pc:spChg>
        <pc:spChg chg="mod">
          <ac:chgData name="Harrison Leece" userId="3b171b4729bd1f01" providerId="LiveId" clId="{BBAFFB9F-B38B-42B1-9488-92A36B834412}" dt="2019-12-21T23:57:46.864" v="2255" actId="1038"/>
          <ac:spMkLst>
            <pc:docMk/>
            <pc:sldMk cId="864746429" sldId="270"/>
            <ac:spMk id="23" creationId="{17418F80-D15B-49F5-89EC-41D43DB23DC3}"/>
          </ac:spMkLst>
        </pc:spChg>
        <pc:spChg chg="mod">
          <ac:chgData name="Harrison Leece" userId="3b171b4729bd1f01" providerId="LiveId" clId="{BBAFFB9F-B38B-42B1-9488-92A36B834412}" dt="2019-12-21T23:57:46.864" v="2255" actId="1038"/>
          <ac:spMkLst>
            <pc:docMk/>
            <pc:sldMk cId="864746429" sldId="270"/>
            <ac:spMk id="24" creationId="{CEA18249-DA3E-47C9-9125-4E6BBCBE2446}"/>
          </ac:spMkLst>
        </pc:spChg>
        <pc:spChg chg="add del mod">
          <ac:chgData name="Harrison Leece" userId="3b171b4729bd1f01" providerId="LiveId" clId="{BBAFFB9F-B38B-42B1-9488-92A36B834412}" dt="2019-12-22T00:07:16.638" v="2338" actId="478"/>
          <ac:spMkLst>
            <pc:docMk/>
            <pc:sldMk cId="864746429" sldId="270"/>
            <ac:spMk id="25" creationId="{95BB6FEC-3FEC-4C99-9739-2D9A3D87A200}"/>
          </ac:spMkLst>
        </pc:spChg>
        <pc:spChg chg="add mod">
          <ac:chgData name="Harrison Leece" userId="3b171b4729bd1f01" providerId="LiveId" clId="{BBAFFB9F-B38B-42B1-9488-92A36B834412}" dt="2019-12-22T00:14:19.500" v="2524"/>
          <ac:spMkLst>
            <pc:docMk/>
            <pc:sldMk cId="864746429" sldId="270"/>
            <ac:spMk id="27" creationId="{6079B2F7-591A-4A1B-9ECF-76BE4574933D}"/>
          </ac:spMkLst>
        </pc:spChg>
        <pc:spChg chg="add mod">
          <ac:chgData name="Harrison Leece" userId="3b171b4729bd1f01" providerId="LiveId" clId="{BBAFFB9F-B38B-42B1-9488-92A36B834412}" dt="2019-12-22T00:04:31.431" v="2330" actId="1076"/>
          <ac:spMkLst>
            <pc:docMk/>
            <pc:sldMk cId="864746429" sldId="270"/>
            <ac:spMk id="29" creationId="{0E98CE41-7A2E-429E-BEAD-9A06A65B49E2}"/>
          </ac:spMkLst>
        </pc:spChg>
        <pc:spChg chg="mod">
          <ac:chgData name="Harrison Leece" userId="3b171b4729bd1f01" providerId="LiveId" clId="{BBAFFB9F-B38B-42B1-9488-92A36B834412}" dt="2019-12-21T23:57:46.864" v="2255" actId="1038"/>
          <ac:spMkLst>
            <pc:docMk/>
            <pc:sldMk cId="864746429" sldId="270"/>
            <ac:spMk id="39" creationId="{A5898AF1-EBFB-413E-8508-342931CD3D4E}"/>
          </ac:spMkLst>
        </pc:spChg>
        <pc:cxnChg chg="mod">
          <ac:chgData name="Harrison Leece" userId="3b171b4729bd1f01" providerId="LiveId" clId="{BBAFFB9F-B38B-42B1-9488-92A36B834412}" dt="2019-12-21T23:58:38.308" v="2260" actId="14100"/>
          <ac:cxnSpMkLst>
            <pc:docMk/>
            <pc:sldMk cId="864746429" sldId="270"/>
            <ac:cxnSpMk id="3" creationId="{7547C9C7-653E-4E64-B198-3CF9E77836D9}"/>
          </ac:cxnSpMkLst>
        </pc:cxnChg>
        <pc:cxnChg chg="mod">
          <ac:chgData name="Harrison Leece" userId="3b171b4729bd1f01" providerId="LiveId" clId="{BBAFFB9F-B38B-42B1-9488-92A36B834412}" dt="2019-12-21T23:57:46.864" v="2255" actId="1038"/>
          <ac:cxnSpMkLst>
            <pc:docMk/>
            <pc:sldMk cId="864746429" sldId="270"/>
            <ac:cxnSpMk id="6" creationId="{6FF7D332-C81C-47C9-8362-D4D76D0203FE}"/>
          </ac:cxnSpMkLst>
        </pc:cxnChg>
        <pc:cxnChg chg="mod">
          <ac:chgData name="Harrison Leece" userId="3b171b4729bd1f01" providerId="LiveId" clId="{BBAFFB9F-B38B-42B1-9488-92A36B834412}" dt="2019-12-21T23:57:46.864" v="2255" actId="1038"/>
          <ac:cxnSpMkLst>
            <pc:docMk/>
            <pc:sldMk cId="864746429" sldId="270"/>
            <ac:cxnSpMk id="9" creationId="{16D613C3-65A4-42B7-B8E0-17DDE792C73D}"/>
          </ac:cxnSpMkLst>
        </pc:cxnChg>
        <pc:cxnChg chg="mod">
          <ac:chgData name="Harrison Leece" userId="3b171b4729bd1f01" providerId="LiveId" clId="{BBAFFB9F-B38B-42B1-9488-92A36B834412}" dt="2019-12-21T23:57:46.864" v="2255" actId="1038"/>
          <ac:cxnSpMkLst>
            <pc:docMk/>
            <pc:sldMk cId="864746429" sldId="270"/>
            <ac:cxnSpMk id="11" creationId="{3EA59AD1-36F5-4C58-B198-AD990790C193}"/>
          </ac:cxnSpMkLst>
        </pc:cxnChg>
        <pc:cxnChg chg="mod">
          <ac:chgData name="Harrison Leece" userId="3b171b4729bd1f01" providerId="LiveId" clId="{BBAFFB9F-B38B-42B1-9488-92A36B834412}" dt="2019-12-21T23:59:10.144" v="2303" actId="1038"/>
          <ac:cxnSpMkLst>
            <pc:docMk/>
            <pc:sldMk cId="864746429" sldId="270"/>
            <ac:cxnSpMk id="13" creationId="{3651AD1A-8561-4870-B1ED-FA862C1EED1E}"/>
          </ac:cxnSpMkLst>
        </pc:cxnChg>
        <pc:cxnChg chg="mod">
          <ac:chgData name="Harrison Leece" userId="3b171b4729bd1f01" providerId="LiveId" clId="{BBAFFB9F-B38B-42B1-9488-92A36B834412}" dt="2019-12-21T23:57:46.864" v="2255" actId="1038"/>
          <ac:cxnSpMkLst>
            <pc:docMk/>
            <pc:sldMk cId="864746429" sldId="270"/>
            <ac:cxnSpMk id="15" creationId="{B8AD11D7-E6C9-46D8-A064-38BE658051FF}"/>
          </ac:cxnSpMkLst>
        </pc:cxnChg>
        <pc:cxnChg chg="mod">
          <ac:chgData name="Harrison Leece" userId="3b171b4729bd1f01" providerId="LiveId" clId="{BBAFFB9F-B38B-42B1-9488-92A36B834412}" dt="2019-12-21T23:57:46.864" v="2255" actId="1038"/>
          <ac:cxnSpMkLst>
            <pc:docMk/>
            <pc:sldMk cId="864746429" sldId="270"/>
            <ac:cxnSpMk id="26" creationId="{C56936AF-D7CC-488E-B5D9-7D4F9F1E3E46}"/>
          </ac:cxnSpMkLst>
        </pc:cxnChg>
        <pc:cxnChg chg="mod">
          <ac:chgData name="Harrison Leece" userId="3b171b4729bd1f01" providerId="LiveId" clId="{BBAFFB9F-B38B-42B1-9488-92A36B834412}" dt="2019-12-21T23:57:46.864" v="2255" actId="1038"/>
          <ac:cxnSpMkLst>
            <pc:docMk/>
            <pc:sldMk cId="864746429" sldId="270"/>
            <ac:cxnSpMk id="28" creationId="{6E96ED9F-1275-4071-BA1C-78D9E411271C}"/>
          </ac:cxnSpMkLst>
        </pc:cxnChg>
        <pc:cxnChg chg="mod">
          <ac:chgData name="Harrison Leece" userId="3b171b4729bd1f01" providerId="LiveId" clId="{BBAFFB9F-B38B-42B1-9488-92A36B834412}" dt="2019-12-21T23:57:46.864" v="2255" actId="1038"/>
          <ac:cxnSpMkLst>
            <pc:docMk/>
            <pc:sldMk cId="864746429" sldId="270"/>
            <ac:cxnSpMk id="36" creationId="{4C1BD778-ABDB-474E-8EBD-41FB8053974C}"/>
          </ac:cxnSpMkLst>
        </pc:cxnChg>
        <pc:cxnChg chg="mod">
          <ac:chgData name="Harrison Leece" userId="3b171b4729bd1f01" providerId="LiveId" clId="{BBAFFB9F-B38B-42B1-9488-92A36B834412}" dt="2019-12-21T23:57:46.864" v="2255" actId="1038"/>
          <ac:cxnSpMkLst>
            <pc:docMk/>
            <pc:sldMk cId="864746429" sldId="270"/>
            <ac:cxnSpMk id="38" creationId="{9B0772CC-79AA-47C7-9841-94ED74074FFC}"/>
          </ac:cxnSpMkLst>
        </pc:cxnChg>
      </pc:sldChg>
      <pc:sldChg chg="addSp delSp modSp add del">
        <pc:chgData name="Harrison Leece" userId="3b171b4729bd1f01" providerId="LiveId" clId="{BBAFFB9F-B38B-42B1-9488-92A36B834412}" dt="2019-12-22T01:07:22.711" v="2926" actId="47"/>
        <pc:sldMkLst>
          <pc:docMk/>
          <pc:sldMk cId="752897804" sldId="271"/>
        </pc:sldMkLst>
        <pc:spChg chg="mod">
          <ac:chgData name="Harrison Leece" userId="3b171b4729bd1f01" providerId="LiveId" clId="{BBAFFB9F-B38B-42B1-9488-92A36B834412}" dt="2019-12-22T00:39:19.029" v="2560" actId="20577"/>
          <ac:spMkLst>
            <pc:docMk/>
            <pc:sldMk cId="752897804" sldId="271"/>
            <ac:spMk id="2" creationId="{315661D2-2353-4EAB-960A-6409708A5F40}"/>
          </ac:spMkLst>
        </pc:spChg>
        <pc:spChg chg="mod">
          <ac:chgData name="Harrison Leece" userId="3b171b4729bd1f01" providerId="LiveId" clId="{BBAFFB9F-B38B-42B1-9488-92A36B834412}" dt="2019-12-22T00:19:02.262" v="2535" actId="20577"/>
          <ac:spMkLst>
            <pc:docMk/>
            <pc:sldMk cId="752897804" sldId="271"/>
            <ac:spMk id="3" creationId="{0F267BEB-035C-41F0-B51A-46F943E0F405}"/>
          </ac:spMkLst>
        </pc:spChg>
        <pc:picChg chg="del">
          <ac:chgData name="Harrison Leece" userId="3b171b4729bd1f01" providerId="LiveId" clId="{BBAFFB9F-B38B-42B1-9488-92A36B834412}" dt="2019-12-22T00:14:46.293" v="2525" actId="478"/>
          <ac:picMkLst>
            <pc:docMk/>
            <pc:sldMk cId="752897804" sldId="271"/>
            <ac:picMk id="4" creationId="{0DE8EC45-47AD-4D96-8E44-C24F3038D631}"/>
          </ac:picMkLst>
        </pc:picChg>
        <pc:picChg chg="add mod">
          <ac:chgData name="Harrison Leece" userId="3b171b4729bd1f01" providerId="LiveId" clId="{BBAFFB9F-B38B-42B1-9488-92A36B834412}" dt="2019-12-22T00:18:54.759" v="2529" actId="1076"/>
          <ac:picMkLst>
            <pc:docMk/>
            <pc:sldMk cId="752897804" sldId="271"/>
            <ac:picMk id="5" creationId="{8CE262EB-092B-418E-B551-111EF1B69BD4}"/>
          </ac:picMkLst>
        </pc:picChg>
      </pc:sldChg>
      <pc:sldChg chg="addSp delSp modSp add">
        <pc:chgData name="Harrison Leece" userId="3b171b4729bd1f01" providerId="LiveId" clId="{BBAFFB9F-B38B-42B1-9488-92A36B834412}" dt="2019-12-22T02:08:52.284" v="4001" actId="20577"/>
        <pc:sldMkLst>
          <pc:docMk/>
          <pc:sldMk cId="1230270065" sldId="271"/>
        </pc:sldMkLst>
        <pc:spChg chg="mod">
          <ac:chgData name="Harrison Leece" userId="3b171b4729bd1f01" providerId="LiveId" clId="{BBAFFB9F-B38B-42B1-9488-92A36B834412}" dt="2019-12-22T01:07:30.511" v="2932" actId="20577"/>
          <ac:spMkLst>
            <pc:docMk/>
            <pc:sldMk cId="1230270065" sldId="271"/>
            <ac:spMk id="2" creationId="{315661D2-2353-4EAB-960A-6409708A5F40}"/>
          </ac:spMkLst>
        </pc:spChg>
        <pc:spChg chg="mod">
          <ac:chgData name="Harrison Leece" userId="3b171b4729bd1f01" providerId="LiveId" clId="{BBAFFB9F-B38B-42B1-9488-92A36B834412}" dt="2019-12-22T02:07:33.764" v="3973" actId="20577"/>
          <ac:spMkLst>
            <pc:docMk/>
            <pc:sldMk cId="1230270065" sldId="271"/>
            <ac:spMk id="3" creationId="{0F267BEB-035C-41F0-B51A-46F943E0F405}"/>
          </ac:spMkLst>
        </pc:spChg>
        <pc:spChg chg="del">
          <ac:chgData name="Harrison Leece" userId="3b171b4729bd1f01" providerId="LiveId" clId="{BBAFFB9F-B38B-42B1-9488-92A36B834412}" dt="2019-12-22T01:16:02.624" v="3034" actId="478"/>
          <ac:spMkLst>
            <pc:docMk/>
            <pc:sldMk cId="1230270065" sldId="271"/>
            <ac:spMk id="6" creationId="{F9BE5F64-D260-4174-939F-22197BABD16E}"/>
          </ac:spMkLst>
        </pc:spChg>
        <pc:spChg chg="add">
          <ac:chgData name="Harrison Leece" userId="3b171b4729bd1f01" providerId="LiveId" clId="{BBAFFB9F-B38B-42B1-9488-92A36B834412}" dt="2019-12-22T01:16:02.890" v="3035"/>
          <ac:spMkLst>
            <pc:docMk/>
            <pc:sldMk cId="1230270065" sldId="271"/>
            <ac:spMk id="7" creationId="{869F66A3-6C0F-44CD-AD8F-198B16FFBAAB}"/>
          </ac:spMkLst>
        </pc:spChg>
        <pc:spChg chg="add mod">
          <ac:chgData name="Harrison Leece" userId="3b171b4729bd1f01" providerId="LiveId" clId="{BBAFFB9F-B38B-42B1-9488-92A36B834412}" dt="2019-12-22T02:06:11.236" v="3895" actId="1076"/>
          <ac:spMkLst>
            <pc:docMk/>
            <pc:sldMk cId="1230270065" sldId="271"/>
            <ac:spMk id="10" creationId="{E5FC47E7-131C-4798-948D-108C01F3240D}"/>
          </ac:spMkLst>
        </pc:spChg>
        <pc:spChg chg="add mod">
          <ac:chgData name="Harrison Leece" userId="3b171b4729bd1f01" providerId="LiveId" clId="{BBAFFB9F-B38B-42B1-9488-92A36B834412}" dt="2019-12-22T02:08:52.284" v="4001" actId="20577"/>
          <ac:spMkLst>
            <pc:docMk/>
            <pc:sldMk cId="1230270065" sldId="271"/>
            <ac:spMk id="16" creationId="{5E4C4905-8C8A-4C5B-AF27-CB6FF2804AB2}"/>
          </ac:spMkLst>
        </pc:spChg>
        <pc:picChg chg="del">
          <ac:chgData name="Harrison Leece" userId="3b171b4729bd1f01" providerId="LiveId" clId="{BBAFFB9F-B38B-42B1-9488-92A36B834412}" dt="2019-12-22T02:05:48.895" v="3887" actId="478"/>
          <ac:picMkLst>
            <pc:docMk/>
            <pc:sldMk cId="1230270065" sldId="271"/>
            <ac:picMk id="4" creationId="{0DE8EC45-47AD-4D96-8E44-C24F3038D631}"/>
          </ac:picMkLst>
        </pc:picChg>
        <pc:picChg chg="add mod ord">
          <ac:chgData name="Harrison Leece" userId="3b171b4729bd1f01" providerId="LiveId" clId="{BBAFFB9F-B38B-42B1-9488-92A36B834412}" dt="2019-12-22T02:06:07.908" v="3894" actId="1076"/>
          <ac:picMkLst>
            <pc:docMk/>
            <pc:sldMk cId="1230270065" sldId="271"/>
            <ac:picMk id="11" creationId="{AEE33297-928C-4A03-A9D9-D0C7486F015D}"/>
          </ac:picMkLst>
        </pc:picChg>
        <pc:cxnChg chg="add del mod">
          <ac:chgData name="Harrison Leece" userId="3b171b4729bd1f01" providerId="LiveId" clId="{BBAFFB9F-B38B-42B1-9488-92A36B834412}" dt="2019-12-22T01:57:47.182" v="3737"/>
          <ac:cxnSpMkLst>
            <pc:docMk/>
            <pc:sldMk cId="1230270065" sldId="271"/>
            <ac:cxnSpMk id="8" creationId="{29AD163B-AC69-4993-A21D-E9918BB3C35A}"/>
          </ac:cxnSpMkLst>
        </pc:cxnChg>
        <pc:cxnChg chg="add mod">
          <ac:chgData name="Harrison Leece" userId="3b171b4729bd1f01" providerId="LiveId" clId="{BBAFFB9F-B38B-42B1-9488-92A36B834412}" dt="2019-12-22T02:08:18.956" v="3985" actId="1582"/>
          <ac:cxnSpMkLst>
            <pc:docMk/>
            <pc:sldMk cId="1230270065" sldId="271"/>
            <ac:cxnSpMk id="13" creationId="{AF7500BB-C1F4-44D1-A74C-7A64BDCAB2DF}"/>
          </ac:cxnSpMkLst>
        </pc:cxnChg>
      </pc:sldChg>
      <pc:sldChg chg="addSp modSp add">
        <pc:chgData name="Harrison Leece" userId="3b171b4729bd1f01" providerId="LiveId" clId="{BBAFFB9F-B38B-42B1-9488-92A36B834412}" dt="2019-12-22T01:59:59.563" v="3825" actId="20577"/>
        <pc:sldMkLst>
          <pc:docMk/>
          <pc:sldMk cId="4139063638" sldId="272"/>
        </pc:sldMkLst>
        <pc:spChg chg="mod">
          <ac:chgData name="Harrison Leece" userId="3b171b4729bd1f01" providerId="LiveId" clId="{BBAFFB9F-B38B-42B1-9488-92A36B834412}" dt="2019-12-22T01:14:11.242" v="2992" actId="20577"/>
          <ac:spMkLst>
            <pc:docMk/>
            <pc:sldMk cId="4139063638" sldId="272"/>
            <ac:spMk id="2" creationId="{62C2C50E-7D64-4BF4-9EF1-6759F37BDBBE}"/>
          </ac:spMkLst>
        </pc:spChg>
        <pc:spChg chg="mod">
          <ac:chgData name="Harrison Leece" userId="3b171b4729bd1f01" providerId="LiveId" clId="{BBAFFB9F-B38B-42B1-9488-92A36B834412}" dt="2019-12-22T01:59:59.563" v="3825" actId="20577"/>
          <ac:spMkLst>
            <pc:docMk/>
            <pc:sldMk cId="4139063638" sldId="272"/>
            <ac:spMk id="3" creationId="{93E2786A-D249-496F-835F-71819405D5F8}"/>
          </ac:spMkLst>
        </pc:spChg>
        <pc:spChg chg="add mod">
          <ac:chgData name="Harrison Leece" userId="3b171b4729bd1f01" providerId="LiveId" clId="{BBAFFB9F-B38B-42B1-9488-92A36B834412}" dt="2019-12-22T01:59:19.223" v="3773" actId="20577"/>
          <ac:spMkLst>
            <pc:docMk/>
            <pc:sldMk cId="4139063638" sldId="272"/>
            <ac:spMk id="4" creationId="{6BE8A0C9-8450-4176-B111-C426203034AD}"/>
          </ac:spMkLst>
        </pc:spChg>
      </pc:sldChg>
    </pc:docChg>
  </pc:docChgLst>
  <pc:docChgLst>
    <pc:chgData name="Harrison Leece" userId="3b171b4729bd1f01" providerId="LiveId" clId="{88CF4AA1-96E6-4A14-90F2-2A9412604B9A}"/>
    <pc:docChg chg="custSel addSld modSld">
      <pc:chgData name="Harrison Leece" userId="3b171b4729bd1f01" providerId="LiveId" clId="{88CF4AA1-96E6-4A14-90F2-2A9412604B9A}" dt="2019-12-18T22:37:00.135" v="242" actId="20577"/>
      <pc:docMkLst>
        <pc:docMk/>
      </pc:docMkLst>
      <pc:sldChg chg="modSp">
        <pc:chgData name="Harrison Leece" userId="3b171b4729bd1f01" providerId="LiveId" clId="{88CF4AA1-96E6-4A14-90F2-2A9412604B9A}" dt="2019-12-18T22:34:12.023" v="78" actId="313"/>
        <pc:sldMkLst>
          <pc:docMk/>
          <pc:sldMk cId="1483789666" sldId="256"/>
        </pc:sldMkLst>
        <pc:spChg chg="mod">
          <ac:chgData name="Harrison Leece" userId="3b171b4729bd1f01" providerId="LiveId" clId="{88CF4AA1-96E6-4A14-90F2-2A9412604B9A}" dt="2019-12-18T22:34:12.023" v="78" actId="313"/>
          <ac:spMkLst>
            <pc:docMk/>
            <pc:sldMk cId="1483789666" sldId="256"/>
            <ac:spMk id="3" creationId="{5E0F1FA3-569F-47BA-B06E-20C3F6BA0A4E}"/>
          </ac:spMkLst>
        </pc:spChg>
      </pc:sldChg>
      <pc:sldChg chg="modSp">
        <pc:chgData name="Harrison Leece" userId="3b171b4729bd1f01" providerId="LiveId" clId="{88CF4AA1-96E6-4A14-90F2-2A9412604B9A}" dt="2019-12-18T22:34:20.756" v="82" actId="20577"/>
        <pc:sldMkLst>
          <pc:docMk/>
          <pc:sldMk cId="618859688" sldId="257"/>
        </pc:sldMkLst>
        <pc:spChg chg="mod">
          <ac:chgData name="Harrison Leece" userId="3b171b4729bd1f01" providerId="LiveId" clId="{88CF4AA1-96E6-4A14-90F2-2A9412604B9A}" dt="2019-12-18T22:34:20.756" v="82" actId="20577"/>
          <ac:spMkLst>
            <pc:docMk/>
            <pc:sldMk cId="618859688" sldId="257"/>
            <ac:spMk id="24" creationId="{CEA18249-DA3E-47C9-9125-4E6BBCBE2446}"/>
          </ac:spMkLst>
        </pc:spChg>
      </pc:sldChg>
      <pc:sldChg chg="add">
        <pc:chgData name="Harrison Leece" userId="3b171b4729bd1f01" providerId="LiveId" clId="{88CF4AA1-96E6-4A14-90F2-2A9412604B9A}" dt="2019-12-18T22:34:34.270" v="83"/>
        <pc:sldMkLst>
          <pc:docMk/>
          <pc:sldMk cId="2441934186" sldId="258"/>
        </pc:sldMkLst>
      </pc:sldChg>
      <pc:sldChg chg="addSp delSp modSp add">
        <pc:chgData name="Harrison Leece" userId="3b171b4729bd1f01" providerId="LiveId" clId="{88CF4AA1-96E6-4A14-90F2-2A9412604B9A}" dt="2019-12-18T22:37:00.135" v="242" actId="20577"/>
        <pc:sldMkLst>
          <pc:docMk/>
          <pc:sldMk cId="4292724326" sldId="259"/>
        </pc:sldMkLst>
        <pc:spChg chg="add mod">
          <ac:chgData name="Harrison Leece" userId="3b171b4729bd1f01" providerId="LiveId" clId="{88CF4AA1-96E6-4A14-90F2-2A9412604B9A}" dt="2019-12-18T22:35:56.410" v="238" actId="313"/>
          <ac:spMkLst>
            <pc:docMk/>
            <pc:sldMk cId="4292724326" sldId="259"/>
            <ac:spMk id="8" creationId="{F0171986-8DCA-4817-9ADD-F99DD5AF4758}"/>
          </ac:spMkLst>
        </pc:spChg>
        <pc:spChg chg="add mod">
          <ac:chgData name="Harrison Leece" userId="3b171b4729bd1f01" providerId="LiveId" clId="{88CF4AA1-96E6-4A14-90F2-2A9412604B9A}" dt="2019-12-18T22:37:00.135" v="242" actId="20577"/>
          <ac:spMkLst>
            <pc:docMk/>
            <pc:sldMk cId="4292724326" sldId="259"/>
            <ac:spMk id="10" creationId="{8D3BD375-006F-4C15-B054-CAF55FAE7E46}"/>
          </ac:spMkLst>
        </pc:spChg>
        <pc:spChg chg="del">
          <ac:chgData name="Harrison Leece" userId="3b171b4729bd1f01" providerId="LiveId" clId="{88CF4AA1-96E6-4A14-90F2-2A9412604B9A}" dt="2019-12-18T22:34:45.348" v="85" actId="478"/>
          <ac:spMkLst>
            <pc:docMk/>
            <pc:sldMk cId="4292724326" sldId="259"/>
            <ac:spMk id="32" creationId="{4EFEA701-5508-4316-AA22-FB6D3D0BC2F3}"/>
          </ac:spMkLst>
        </pc:spChg>
        <pc:spChg chg="mod">
          <ac:chgData name="Harrison Leece" userId="3b171b4729bd1f01" providerId="LiveId" clId="{88CF4AA1-96E6-4A14-90F2-2A9412604B9A}" dt="2019-12-18T22:34:57.339" v="118" actId="20577"/>
          <ac:spMkLst>
            <pc:docMk/>
            <pc:sldMk cId="4292724326" sldId="259"/>
            <ac:spMk id="39" creationId="{A5898AF1-EBFB-413E-8508-342931CD3D4E}"/>
          </ac:spMkLst>
        </pc:spChg>
        <pc:cxnChg chg="add mod">
          <ac:chgData name="Harrison Leece" userId="3b171b4729bd1f01" providerId="LiveId" clId="{88CF4AA1-96E6-4A14-90F2-2A9412604B9A}" dt="2019-12-18T22:35:10.628" v="120" actId="14100"/>
          <ac:cxnSpMkLst>
            <pc:docMk/>
            <pc:sldMk cId="4292724326" sldId="259"/>
            <ac:cxnSpMk id="3" creationId="{7547C9C7-653E-4E64-B198-3CF9E77836D9}"/>
          </ac:cxnSpMkLst>
        </pc:cxnChg>
        <pc:cxnChg chg="del">
          <ac:chgData name="Harrison Leece" userId="3b171b4729bd1f01" providerId="LiveId" clId="{88CF4AA1-96E6-4A14-90F2-2A9412604B9A}" dt="2019-12-18T22:34:50.029" v="86" actId="478"/>
          <ac:cxnSpMkLst>
            <pc:docMk/>
            <pc:sldMk cId="4292724326" sldId="259"/>
            <ac:cxnSpMk id="31" creationId="{6ECC8D48-203E-4C94-AD86-390D0BCBE555}"/>
          </ac:cxnSpMkLst>
        </pc:cxnChg>
      </pc:sldChg>
    </pc:docChg>
  </pc:docChgLst>
  <pc:docChgLst>
    <pc:chgData name="Harrison Leece" userId="3b171b4729bd1f01" providerId="LiveId" clId="{DC553790-9AB4-41BF-808E-2DED7A68C42A}"/>
    <pc:docChg chg="undo custSel mod addSld delSld modSld sldOrd">
      <pc:chgData name="Harrison Leece" userId="3b171b4729bd1f01" providerId="LiveId" clId="{DC553790-9AB4-41BF-808E-2DED7A68C42A}" dt="2019-12-19T05:58:56.045" v="3264" actId="14100"/>
      <pc:docMkLst>
        <pc:docMk/>
      </pc:docMkLst>
      <pc:sldChg chg="addSp delSp modSp">
        <pc:chgData name="Harrison Leece" userId="3b171b4729bd1f01" providerId="LiveId" clId="{DC553790-9AB4-41BF-808E-2DED7A68C42A}" dt="2019-12-18T23:18:00.168" v="1389" actId="20577"/>
        <pc:sldMkLst>
          <pc:docMk/>
          <pc:sldMk cId="618859688" sldId="257"/>
        </pc:sldMkLst>
        <pc:spChg chg="add mod">
          <ac:chgData name="Harrison Leece" userId="3b171b4729bd1f01" providerId="LiveId" clId="{DC553790-9AB4-41BF-808E-2DED7A68C42A}" dt="2019-12-18T23:18:00.168" v="1389" actId="20577"/>
          <ac:spMkLst>
            <pc:docMk/>
            <pc:sldMk cId="618859688" sldId="257"/>
            <ac:spMk id="2" creationId="{F4129109-ECB8-4044-AAAF-C25957411626}"/>
          </ac:spMkLst>
        </pc:spChg>
        <pc:spChg chg="del">
          <ac:chgData name="Harrison Leece" userId="3b171b4729bd1f01" providerId="LiveId" clId="{DC553790-9AB4-41BF-808E-2DED7A68C42A}" dt="2019-12-18T23:17:30.396" v="1329" actId="478"/>
          <ac:spMkLst>
            <pc:docMk/>
            <pc:sldMk cId="618859688" sldId="257"/>
            <ac:spMk id="23" creationId="{17418F80-D15B-49F5-89EC-41D43DB23DC3}"/>
          </ac:spMkLst>
        </pc:spChg>
        <pc:spChg chg="mod">
          <ac:chgData name="Harrison Leece" userId="3b171b4729bd1f01" providerId="LiveId" clId="{DC553790-9AB4-41BF-808E-2DED7A68C42A}" dt="2019-12-18T23:17:47.940" v="1371" actId="20577"/>
          <ac:spMkLst>
            <pc:docMk/>
            <pc:sldMk cId="618859688" sldId="257"/>
            <ac:spMk id="24" creationId="{CEA18249-DA3E-47C9-9125-4E6BBCBE2446}"/>
          </ac:spMkLst>
        </pc:spChg>
        <pc:spChg chg="del">
          <ac:chgData name="Harrison Leece" userId="3b171b4729bd1f01" providerId="LiveId" clId="{DC553790-9AB4-41BF-808E-2DED7A68C42A}" dt="2019-12-18T23:17:31.173" v="1330" actId="478"/>
          <ac:spMkLst>
            <pc:docMk/>
            <pc:sldMk cId="618859688" sldId="257"/>
            <ac:spMk id="39" creationId="{A5898AF1-EBFB-413E-8508-342931CD3D4E}"/>
          </ac:spMkLst>
        </pc:spChg>
        <pc:cxnChg chg="del">
          <ac:chgData name="Harrison Leece" userId="3b171b4729bd1f01" providerId="LiveId" clId="{DC553790-9AB4-41BF-808E-2DED7A68C42A}" dt="2019-12-18T23:17:52.964" v="1373" actId="478"/>
          <ac:cxnSpMkLst>
            <pc:docMk/>
            <pc:sldMk cId="618859688" sldId="257"/>
            <ac:cxnSpMk id="36" creationId="{4C1BD778-ABDB-474E-8EBD-41FB8053974C}"/>
          </ac:cxnSpMkLst>
        </pc:cxnChg>
        <pc:cxnChg chg="del">
          <ac:chgData name="Harrison Leece" userId="3b171b4729bd1f01" providerId="LiveId" clId="{DC553790-9AB4-41BF-808E-2DED7A68C42A}" dt="2019-12-18T23:17:52.626" v="1372" actId="478"/>
          <ac:cxnSpMkLst>
            <pc:docMk/>
            <pc:sldMk cId="618859688" sldId="257"/>
            <ac:cxnSpMk id="38" creationId="{9B0772CC-79AA-47C7-9841-94ED74074FFC}"/>
          </ac:cxnSpMkLst>
        </pc:cxnChg>
      </pc:sldChg>
      <pc:sldChg chg="del">
        <pc:chgData name="Harrison Leece" userId="3b171b4729bd1f01" providerId="LiveId" clId="{DC553790-9AB4-41BF-808E-2DED7A68C42A}" dt="2019-12-18T22:41:18.272" v="185" actId="47"/>
        <pc:sldMkLst>
          <pc:docMk/>
          <pc:sldMk cId="2441934186" sldId="258"/>
        </pc:sldMkLst>
      </pc:sldChg>
      <pc:sldChg chg="modSp">
        <pc:chgData name="Harrison Leece" userId="3b171b4729bd1f01" providerId="LiveId" clId="{DC553790-9AB4-41BF-808E-2DED7A68C42A}" dt="2019-12-18T22:41:00.506" v="183" actId="20577"/>
        <pc:sldMkLst>
          <pc:docMk/>
          <pc:sldMk cId="4292724326" sldId="259"/>
        </pc:sldMkLst>
        <pc:spChg chg="mod">
          <ac:chgData name="Harrison Leece" userId="3b171b4729bd1f01" providerId="LiveId" clId="{DC553790-9AB4-41BF-808E-2DED7A68C42A}" dt="2019-12-18T22:38:51.654" v="92" actId="20577"/>
          <ac:spMkLst>
            <pc:docMk/>
            <pc:sldMk cId="4292724326" sldId="259"/>
            <ac:spMk id="10" creationId="{8D3BD375-006F-4C15-B054-CAF55FAE7E46}"/>
          </ac:spMkLst>
        </pc:spChg>
        <pc:spChg chg="mod">
          <ac:chgData name="Harrison Leece" userId="3b171b4729bd1f01" providerId="LiveId" clId="{DC553790-9AB4-41BF-808E-2DED7A68C42A}" dt="2019-12-18T22:41:00.506" v="183" actId="20577"/>
          <ac:spMkLst>
            <pc:docMk/>
            <pc:sldMk cId="4292724326" sldId="259"/>
            <ac:spMk id="23" creationId="{17418F80-D15B-49F5-89EC-41D43DB23DC3}"/>
          </ac:spMkLst>
        </pc:spChg>
      </pc:sldChg>
      <pc:sldChg chg="addSp delSp modSp add addCm delCm">
        <pc:chgData name="Harrison Leece" userId="3b171b4729bd1f01" providerId="LiveId" clId="{DC553790-9AB4-41BF-808E-2DED7A68C42A}" dt="2019-12-18T23:41:08.169" v="2489" actId="14100"/>
        <pc:sldMkLst>
          <pc:docMk/>
          <pc:sldMk cId="3790051184" sldId="260"/>
        </pc:sldMkLst>
        <pc:spChg chg="add mod">
          <ac:chgData name="Harrison Leece" userId="3b171b4729bd1f01" providerId="LiveId" clId="{DC553790-9AB4-41BF-808E-2DED7A68C42A}" dt="2019-12-18T23:39:49.212" v="2449" actId="1035"/>
          <ac:spMkLst>
            <pc:docMk/>
            <pc:sldMk cId="3790051184" sldId="260"/>
            <ac:spMk id="2" creationId="{0D999426-7DBF-46A8-B952-852123013979}"/>
          </ac:spMkLst>
        </pc:spChg>
        <pc:spChg chg="add del mod">
          <ac:chgData name="Harrison Leece" userId="3b171b4729bd1f01" providerId="LiveId" clId="{DC553790-9AB4-41BF-808E-2DED7A68C42A}" dt="2019-12-18T23:26:04.108" v="1685" actId="478"/>
          <ac:spMkLst>
            <pc:docMk/>
            <pc:sldMk cId="3790051184" sldId="260"/>
            <ac:spMk id="2" creationId="{D89ABA96-587E-4D82-820D-070221B0CDC9}"/>
          </ac:spMkLst>
        </pc:spChg>
        <pc:spChg chg="add mod">
          <ac:chgData name="Harrison Leece" userId="3b171b4729bd1f01" providerId="LiveId" clId="{DC553790-9AB4-41BF-808E-2DED7A68C42A}" dt="2019-12-18T22:58:13.537" v="823" actId="20577"/>
          <ac:spMkLst>
            <pc:docMk/>
            <pc:sldMk cId="3790051184" sldId="260"/>
            <ac:spMk id="4" creationId="{5A3E806E-15AB-4FF4-A7BA-C50A2D0BCBCC}"/>
          </ac:spMkLst>
        </pc:spChg>
        <pc:spChg chg="del">
          <ac:chgData name="Harrison Leece" userId="3b171b4729bd1f01" providerId="LiveId" clId="{DC553790-9AB4-41BF-808E-2DED7A68C42A}" dt="2019-12-18T22:55:43.140" v="634" actId="478"/>
          <ac:spMkLst>
            <pc:docMk/>
            <pc:sldMk cId="3790051184" sldId="260"/>
            <ac:spMk id="4" creationId="{D68D2171-D671-4C46-ADB8-C8A77289C156}"/>
          </ac:spMkLst>
        </pc:spChg>
        <pc:spChg chg="add mod">
          <ac:chgData name="Harrison Leece" userId="3b171b4729bd1f01" providerId="LiveId" clId="{DC553790-9AB4-41BF-808E-2DED7A68C42A}" dt="2019-12-18T22:57:17.890" v="770" actId="14100"/>
          <ac:spMkLst>
            <pc:docMk/>
            <pc:sldMk cId="3790051184" sldId="260"/>
            <ac:spMk id="5" creationId="{BFE93239-F5E1-4957-B5B1-91687C1334EF}"/>
          </ac:spMkLst>
        </pc:spChg>
        <pc:spChg chg="del">
          <ac:chgData name="Harrison Leece" userId="3b171b4729bd1f01" providerId="LiveId" clId="{DC553790-9AB4-41BF-808E-2DED7A68C42A}" dt="2019-12-18T22:55:43.140" v="634" actId="478"/>
          <ac:spMkLst>
            <pc:docMk/>
            <pc:sldMk cId="3790051184" sldId="260"/>
            <ac:spMk id="7" creationId="{7DA3AEF8-4EAA-4F70-9614-B2399BB2E5E4}"/>
          </ac:spMkLst>
        </pc:spChg>
        <pc:spChg chg="add mod">
          <ac:chgData name="Harrison Leece" userId="3b171b4729bd1f01" providerId="LiveId" clId="{DC553790-9AB4-41BF-808E-2DED7A68C42A}" dt="2019-12-18T23:02:56.697" v="961" actId="14100"/>
          <ac:spMkLst>
            <pc:docMk/>
            <pc:sldMk cId="3790051184" sldId="260"/>
            <ac:spMk id="8" creationId="{B87E6081-3019-4EAC-9C18-D6590F6E1047}"/>
          </ac:spMkLst>
        </pc:spChg>
        <pc:spChg chg="del">
          <ac:chgData name="Harrison Leece" userId="3b171b4729bd1f01" providerId="LiveId" clId="{DC553790-9AB4-41BF-808E-2DED7A68C42A}" dt="2019-12-18T22:55:50.973" v="638" actId="478"/>
          <ac:spMkLst>
            <pc:docMk/>
            <pc:sldMk cId="3790051184" sldId="260"/>
            <ac:spMk id="8" creationId="{F0171986-8DCA-4817-9ADD-F99DD5AF4758}"/>
          </ac:spMkLst>
        </pc:spChg>
        <pc:spChg chg="add mod">
          <ac:chgData name="Harrison Leece" userId="3b171b4729bd1f01" providerId="LiveId" clId="{DC553790-9AB4-41BF-808E-2DED7A68C42A}" dt="2019-12-18T23:00:46.531" v="948" actId="1076"/>
          <ac:spMkLst>
            <pc:docMk/>
            <pc:sldMk cId="3790051184" sldId="260"/>
            <ac:spMk id="9" creationId="{780DC005-2DC1-4CEF-B7B1-03F7F28BFBF9}"/>
          </ac:spMkLst>
        </pc:spChg>
        <pc:spChg chg="add mod">
          <ac:chgData name="Harrison Leece" userId="3b171b4729bd1f01" providerId="LiveId" clId="{DC553790-9AB4-41BF-808E-2DED7A68C42A}" dt="2019-12-18T23:02:29.825" v="960" actId="207"/>
          <ac:spMkLst>
            <pc:docMk/>
            <pc:sldMk cId="3790051184" sldId="260"/>
            <ac:spMk id="10" creationId="{20C696CD-364D-4D07-9835-1A9BCA5527BC}"/>
          </ac:spMkLst>
        </pc:spChg>
        <pc:spChg chg="del">
          <ac:chgData name="Harrison Leece" userId="3b171b4729bd1f01" providerId="LiveId" clId="{DC553790-9AB4-41BF-808E-2DED7A68C42A}" dt="2019-12-18T22:55:50.235" v="637" actId="478"/>
          <ac:spMkLst>
            <pc:docMk/>
            <pc:sldMk cId="3790051184" sldId="260"/>
            <ac:spMk id="10" creationId="{8D3BD375-006F-4C15-B054-CAF55FAE7E46}"/>
          </ac:spMkLst>
        </pc:spChg>
        <pc:spChg chg="add mod">
          <ac:chgData name="Harrison Leece" userId="3b171b4729bd1f01" providerId="LiveId" clId="{DC553790-9AB4-41BF-808E-2DED7A68C42A}" dt="2019-12-18T23:07:41.870" v="966" actId="14100"/>
          <ac:spMkLst>
            <pc:docMk/>
            <pc:sldMk cId="3790051184" sldId="260"/>
            <ac:spMk id="11" creationId="{AED80E12-301B-4EF2-A0F8-FE49B0D432A0}"/>
          </ac:spMkLst>
        </pc:spChg>
        <pc:spChg chg="add mod">
          <ac:chgData name="Harrison Leece" userId="3b171b4729bd1f01" providerId="LiveId" clId="{DC553790-9AB4-41BF-808E-2DED7A68C42A}" dt="2019-12-18T23:08:06.527" v="1031" actId="20577"/>
          <ac:spMkLst>
            <pc:docMk/>
            <pc:sldMk cId="3790051184" sldId="260"/>
            <ac:spMk id="12" creationId="{FF5EBB97-9ECF-4FD7-B781-70B449BF0B6E}"/>
          </ac:spMkLst>
        </pc:spChg>
        <pc:spChg chg="add mod">
          <ac:chgData name="Harrison Leece" userId="3b171b4729bd1f01" providerId="LiveId" clId="{DC553790-9AB4-41BF-808E-2DED7A68C42A}" dt="2019-12-18T23:25:41.793" v="1682" actId="1038"/>
          <ac:spMkLst>
            <pc:docMk/>
            <pc:sldMk cId="3790051184" sldId="260"/>
            <ac:spMk id="13" creationId="{F537CCC0-452E-4079-9140-7C618B610EC4}"/>
          </ac:spMkLst>
        </pc:spChg>
        <pc:spChg chg="mod ord">
          <ac:chgData name="Harrison Leece" userId="3b171b4729bd1f01" providerId="LiveId" clId="{DC553790-9AB4-41BF-808E-2DED7A68C42A}" dt="2019-12-18T23:01:31.930" v="954" actId="207"/>
          <ac:spMkLst>
            <pc:docMk/>
            <pc:sldMk cId="3790051184" sldId="260"/>
            <ac:spMk id="16" creationId="{8593614E-0A29-4CAC-A30F-577D5F7AE8E5}"/>
          </ac:spMkLst>
        </pc:spChg>
        <pc:spChg chg="add mod">
          <ac:chgData name="Harrison Leece" userId="3b171b4729bd1f01" providerId="LiveId" clId="{DC553790-9AB4-41BF-808E-2DED7A68C42A}" dt="2019-12-18T23:09:21.889" v="1129" actId="20577"/>
          <ac:spMkLst>
            <pc:docMk/>
            <pc:sldMk cId="3790051184" sldId="260"/>
            <ac:spMk id="17" creationId="{DD705D87-A8B9-40AD-AE8F-EB88B115897B}"/>
          </ac:spMkLst>
        </pc:spChg>
        <pc:spChg chg="add mod">
          <ac:chgData name="Harrison Leece" userId="3b171b4729bd1f01" providerId="LiveId" clId="{DC553790-9AB4-41BF-808E-2DED7A68C42A}" dt="2019-12-18T23:40:21.182" v="2478" actId="14100"/>
          <ac:spMkLst>
            <pc:docMk/>
            <pc:sldMk cId="3790051184" sldId="260"/>
            <ac:spMk id="19" creationId="{DB24E1AE-C6F3-4F59-80AE-C5FA7A0D39FD}"/>
          </ac:spMkLst>
        </pc:spChg>
        <pc:spChg chg="del mod">
          <ac:chgData name="Harrison Leece" userId="3b171b4729bd1f01" providerId="LiveId" clId="{DC553790-9AB4-41BF-808E-2DED7A68C42A}" dt="2019-12-18T22:56:05.500" v="701" actId="478"/>
          <ac:spMkLst>
            <pc:docMk/>
            <pc:sldMk cId="3790051184" sldId="260"/>
            <ac:spMk id="19" creationId="{EE76D51E-9FD4-4BB2-A70F-9754707F0BB4}"/>
          </ac:spMkLst>
        </pc:spChg>
        <pc:spChg chg="add del mod">
          <ac:chgData name="Harrison Leece" userId="3b171b4729bd1f01" providerId="LiveId" clId="{DC553790-9AB4-41BF-808E-2DED7A68C42A}" dt="2019-12-18T23:40:34.311" v="2482" actId="478"/>
          <ac:spMkLst>
            <pc:docMk/>
            <pc:sldMk cId="3790051184" sldId="260"/>
            <ac:spMk id="20" creationId="{4DBA5A1D-C7F0-4E85-9681-77FBC884B9FC}"/>
          </ac:spMkLst>
        </pc:spChg>
        <pc:spChg chg="del">
          <ac:chgData name="Harrison Leece" userId="3b171b4729bd1f01" providerId="LiveId" clId="{DC553790-9AB4-41BF-808E-2DED7A68C42A}" dt="2019-12-18T22:55:43.140" v="634" actId="478"/>
          <ac:spMkLst>
            <pc:docMk/>
            <pc:sldMk cId="3790051184" sldId="260"/>
            <ac:spMk id="20" creationId="{6336EC09-9584-4B41-A044-7EE9E57E2129}"/>
          </ac:spMkLst>
        </pc:spChg>
        <pc:spChg chg="del mod">
          <ac:chgData name="Harrison Leece" userId="3b171b4729bd1f01" providerId="LiveId" clId="{DC553790-9AB4-41BF-808E-2DED7A68C42A}" dt="2019-12-18T22:56:46.769" v="762" actId="478"/>
          <ac:spMkLst>
            <pc:docMk/>
            <pc:sldMk cId="3790051184" sldId="260"/>
            <ac:spMk id="21" creationId="{CDACC5D7-4A5E-456B-8BAA-89E2FE96AB9C}"/>
          </ac:spMkLst>
        </pc:spChg>
        <pc:spChg chg="add mod">
          <ac:chgData name="Harrison Leece" userId="3b171b4729bd1f01" providerId="LiveId" clId="{DC553790-9AB4-41BF-808E-2DED7A68C42A}" dt="2019-12-18T23:33:13.661" v="1884" actId="20577"/>
          <ac:spMkLst>
            <pc:docMk/>
            <pc:sldMk cId="3790051184" sldId="260"/>
            <ac:spMk id="22" creationId="{51E2AFCA-B0C9-46A6-8028-375D5D1FF765}"/>
          </ac:spMkLst>
        </pc:spChg>
        <pc:spChg chg="del mod">
          <ac:chgData name="Harrison Leece" userId="3b171b4729bd1f01" providerId="LiveId" clId="{DC553790-9AB4-41BF-808E-2DED7A68C42A}" dt="2019-12-18T22:56:05.500" v="701" actId="478"/>
          <ac:spMkLst>
            <pc:docMk/>
            <pc:sldMk cId="3790051184" sldId="260"/>
            <ac:spMk id="22" creationId="{EB4E42A5-E4F8-4442-8BF6-4440AF77C51F}"/>
          </ac:spMkLst>
        </pc:spChg>
        <pc:spChg chg="del">
          <ac:chgData name="Harrison Leece" userId="3b171b4729bd1f01" providerId="LiveId" clId="{DC553790-9AB4-41BF-808E-2DED7A68C42A}" dt="2019-12-18T22:55:48.642" v="636" actId="478"/>
          <ac:spMkLst>
            <pc:docMk/>
            <pc:sldMk cId="3790051184" sldId="260"/>
            <ac:spMk id="23" creationId="{17418F80-D15B-49F5-89EC-41D43DB23DC3}"/>
          </ac:spMkLst>
        </pc:spChg>
        <pc:spChg chg="add mod">
          <ac:chgData name="Harrison Leece" userId="3b171b4729bd1f01" providerId="LiveId" clId="{DC553790-9AB4-41BF-808E-2DED7A68C42A}" dt="2019-12-18T23:41:08.169" v="2489" actId="14100"/>
          <ac:spMkLst>
            <pc:docMk/>
            <pc:sldMk cId="3790051184" sldId="260"/>
            <ac:spMk id="23" creationId="{65E9AF4D-096D-4130-B36C-BDB1D499E03F}"/>
          </ac:spMkLst>
        </pc:spChg>
        <pc:spChg chg="del">
          <ac:chgData name="Harrison Leece" userId="3b171b4729bd1f01" providerId="LiveId" clId="{DC553790-9AB4-41BF-808E-2DED7A68C42A}" dt="2019-12-18T22:55:45.111" v="635" actId="478"/>
          <ac:spMkLst>
            <pc:docMk/>
            <pc:sldMk cId="3790051184" sldId="260"/>
            <ac:spMk id="24" creationId="{CEA18249-DA3E-47C9-9125-4E6BBCBE2446}"/>
          </ac:spMkLst>
        </pc:spChg>
        <pc:spChg chg="del">
          <ac:chgData name="Harrison Leece" userId="3b171b4729bd1f01" providerId="LiveId" clId="{DC553790-9AB4-41BF-808E-2DED7A68C42A}" dt="2019-12-18T22:55:43.140" v="634" actId="478"/>
          <ac:spMkLst>
            <pc:docMk/>
            <pc:sldMk cId="3790051184" sldId="260"/>
            <ac:spMk id="39" creationId="{A5898AF1-EBFB-413E-8508-342931CD3D4E}"/>
          </ac:spMkLst>
        </pc:spChg>
        <pc:cxnChg chg="add mod">
          <ac:chgData name="Harrison Leece" userId="3b171b4729bd1f01" providerId="LiveId" clId="{DC553790-9AB4-41BF-808E-2DED7A68C42A}" dt="2019-12-18T22:57:43.546" v="771" actId="11529"/>
          <ac:cxnSpMkLst>
            <pc:docMk/>
            <pc:sldMk cId="3790051184" sldId="260"/>
            <ac:cxnSpMk id="3" creationId="{4DF89127-BACB-445E-A1FB-69EB2D5DBC20}"/>
          </ac:cxnSpMkLst>
        </pc:cxnChg>
        <pc:cxnChg chg="del">
          <ac:chgData name="Harrison Leece" userId="3b171b4729bd1f01" providerId="LiveId" clId="{DC553790-9AB4-41BF-808E-2DED7A68C42A}" dt="2019-12-18T22:55:43.140" v="634" actId="478"/>
          <ac:cxnSpMkLst>
            <pc:docMk/>
            <pc:sldMk cId="3790051184" sldId="260"/>
            <ac:cxnSpMk id="3" creationId="{7547C9C7-653E-4E64-B198-3CF9E77836D9}"/>
          </ac:cxnSpMkLst>
        </pc:cxnChg>
        <pc:cxnChg chg="del mod">
          <ac:chgData name="Harrison Leece" userId="3b171b4729bd1f01" providerId="LiveId" clId="{DC553790-9AB4-41BF-808E-2DED7A68C42A}" dt="2019-12-18T22:55:43.140" v="634" actId="478"/>
          <ac:cxnSpMkLst>
            <pc:docMk/>
            <pc:sldMk cId="3790051184" sldId="260"/>
            <ac:cxnSpMk id="6" creationId="{6FF7D332-C81C-47C9-8362-D4D76D0203FE}"/>
          </ac:cxnSpMkLst>
        </pc:cxnChg>
        <pc:cxnChg chg="add mod">
          <ac:chgData name="Harrison Leece" userId="3b171b4729bd1f01" providerId="LiveId" clId="{DC553790-9AB4-41BF-808E-2DED7A68C42A}" dt="2019-12-18T23:08:15.888" v="1032" actId="14100"/>
          <ac:cxnSpMkLst>
            <pc:docMk/>
            <pc:sldMk cId="3790051184" sldId="260"/>
            <ac:cxnSpMk id="6" creationId="{773C22FE-65A4-4347-A313-A0C2839C7B94}"/>
          </ac:cxnSpMkLst>
        </pc:cxnChg>
        <pc:cxnChg chg="add mod">
          <ac:chgData name="Harrison Leece" userId="3b171b4729bd1f01" providerId="LiveId" clId="{DC553790-9AB4-41BF-808E-2DED7A68C42A}" dt="2019-12-18T23:01:25.492" v="953" actId="1035"/>
          <ac:cxnSpMkLst>
            <pc:docMk/>
            <pc:sldMk cId="3790051184" sldId="260"/>
            <ac:cxnSpMk id="7" creationId="{3FC5A47E-4551-4174-82FB-DB124F768A26}"/>
          </ac:cxnSpMkLst>
        </pc:cxnChg>
        <pc:cxnChg chg="del mod">
          <ac:chgData name="Harrison Leece" userId="3b171b4729bd1f01" providerId="LiveId" clId="{DC553790-9AB4-41BF-808E-2DED7A68C42A}" dt="2019-12-18T22:55:43.140" v="634" actId="478"/>
          <ac:cxnSpMkLst>
            <pc:docMk/>
            <pc:sldMk cId="3790051184" sldId="260"/>
            <ac:cxnSpMk id="9" creationId="{16D613C3-65A4-42B7-B8E0-17DDE792C73D}"/>
          </ac:cxnSpMkLst>
        </pc:cxnChg>
        <pc:cxnChg chg="del">
          <ac:chgData name="Harrison Leece" userId="3b171b4729bd1f01" providerId="LiveId" clId="{DC553790-9AB4-41BF-808E-2DED7A68C42A}" dt="2019-12-18T22:55:43.140" v="634" actId="478"/>
          <ac:cxnSpMkLst>
            <pc:docMk/>
            <pc:sldMk cId="3790051184" sldId="260"/>
            <ac:cxnSpMk id="11" creationId="{3EA59AD1-36F5-4C58-B198-AD990790C193}"/>
          </ac:cxnSpMkLst>
        </pc:cxnChg>
        <pc:cxnChg chg="del mod">
          <ac:chgData name="Harrison Leece" userId="3b171b4729bd1f01" providerId="LiveId" clId="{DC553790-9AB4-41BF-808E-2DED7A68C42A}" dt="2019-12-18T22:58:52.651" v="825" actId="478"/>
          <ac:cxnSpMkLst>
            <pc:docMk/>
            <pc:sldMk cId="3790051184" sldId="260"/>
            <ac:cxnSpMk id="13" creationId="{3651AD1A-8561-4870-B1ED-FA862C1EED1E}"/>
          </ac:cxnSpMkLst>
        </pc:cxnChg>
        <pc:cxnChg chg="add mod">
          <ac:chgData name="Harrison Leece" userId="3b171b4729bd1f01" providerId="LiveId" clId="{DC553790-9AB4-41BF-808E-2DED7A68C42A}" dt="2019-12-18T23:08:39.551" v="1033" actId="11529"/>
          <ac:cxnSpMkLst>
            <pc:docMk/>
            <pc:sldMk cId="3790051184" sldId="260"/>
            <ac:cxnSpMk id="15" creationId="{AFF5872B-0EF9-4D57-B081-B11141FAF26C}"/>
          </ac:cxnSpMkLst>
        </pc:cxnChg>
        <pc:cxnChg chg="del mod">
          <ac:chgData name="Harrison Leece" userId="3b171b4729bd1f01" providerId="LiveId" clId="{DC553790-9AB4-41BF-808E-2DED7A68C42A}" dt="2019-12-18T22:56:05.500" v="701" actId="478"/>
          <ac:cxnSpMkLst>
            <pc:docMk/>
            <pc:sldMk cId="3790051184" sldId="260"/>
            <ac:cxnSpMk id="15" creationId="{B8AD11D7-E6C9-46D8-A064-38BE658051FF}"/>
          </ac:cxnSpMkLst>
        </pc:cxnChg>
        <pc:cxnChg chg="add mod">
          <ac:chgData name="Harrison Leece" userId="3b171b4729bd1f01" providerId="LiveId" clId="{DC553790-9AB4-41BF-808E-2DED7A68C42A}" dt="2019-12-18T23:37:32.556" v="2230" actId="14100"/>
          <ac:cxnSpMkLst>
            <pc:docMk/>
            <pc:sldMk cId="3790051184" sldId="260"/>
            <ac:cxnSpMk id="18" creationId="{924D73B2-0CD8-42F4-94EC-BB614A3965C6}"/>
          </ac:cxnSpMkLst>
        </pc:cxnChg>
        <pc:cxnChg chg="add mod">
          <ac:chgData name="Harrison Leece" userId="3b171b4729bd1f01" providerId="LiveId" clId="{DC553790-9AB4-41BF-808E-2DED7A68C42A}" dt="2019-12-18T23:27:01.483" v="1686" actId="11529"/>
          <ac:cxnSpMkLst>
            <pc:docMk/>
            <pc:sldMk cId="3790051184" sldId="260"/>
            <ac:cxnSpMk id="21" creationId="{41F0A5E4-307B-441C-B71F-0C0409A81F6B}"/>
          </ac:cxnSpMkLst>
        </pc:cxnChg>
        <pc:cxnChg chg="del mod">
          <ac:chgData name="Harrison Leece" userId="3b171b4729bd1f01" providerId="LiveId" clId="{DC553790-9AB4-41BF-808E-2DED7A68C42A}" dt="2019-12-18T22:56:08.913" v="702" actId="478"/>
          <ac:cxnSpMkLst>
            <pc:docMk/>
            <pc:sldMk cId="3790051184" sldId="260"/>
            <ac:cxnSpMk id="26" creationId="{C56936AF-D7CC-488E-B5D9-7D4F9F1E3E46}"/>
          </ac:cxnSpMkLst>
        </pc:cxnChg>
        <pc:cxnChg chg="del mod">
          <ac:chgData name="Harrison Leece" userId="3b171b4729bd1f01" providerId="LiveId" clId="{DC553790-9AB4-41BF-808E-2DED7A68C42A}" dt="2019-12-18T22:56:05.500" v="701" actId="478"/>
          <ac:cxnSpMkLst>
            <pc:docMk/>
            <pc:sldMk cId="3790051184" sldId="260"/>
            <ac:cxnSpMk id="28" creationId="{6E96ED9F-1275-4071-BA1C-78D9E411271C}"/>
          </ac:cxnSpMkLst>
        </pc:cxnChg>
        <pc:cxnChg chg="del">
          <ac:chgData name="Harrison Leece" userId="3b171b4729bd1f01" providerId="LiveId" clId="{DC553790-9AB4-41BF-808E-2DED7A68C42A}" dt="2019-12-18T22:55:43.140" v="634" actId="478"/>
          <ac:cxnSpMkLst>
            <pc:docMk/>
            <pc:sldMk cId="3790051184" sldId="260"/>
            <ac:cxnSpMk id="36" creationId="{4C1BD778-ABDB-474E-8EBD-41FB8053974C}"/>
          </ac:cxnSpMkLst>
        </pc:cxnChg>
        <pc:cxnChg chg="del">
          <ac:chgData name="Harrison Leece" userId="3b171b4729bd1f01" providerId="LiveId" clId="{DC553790-9AB4-41BF-808E-2DED7A68C42A}" dt="2019-12-18T22:55:43.140" v="634" actId="478"/>
          <ac:cxnSpMkLst>
            <pc:docMk/>
            <pc:sldMk cId="3790051184" sldId="260"/>
            <ac:cxnSpMk id="38" creationId="{9B0772CC-79AA-47C7-9841-94ED74074FFC}"/>
          </ac:cxnSpMkLst>
        </pc:cxnChg>
      </pc:sldChg>
      <pc:sldChg chg="addSp delSp modSp add">
        <pc:chgData name="Harrison Leece" userId="3b171b4729bd1f01" providerId="LiveId" clId="{DC553790-9AB4-41BF-808E-2DED7A68C42A}" dt="2019-12-18T22:55:19.028" v="633" actId="1076"/>
        <pc:sldMkLst>
          <pc:docMk/>
          <pc:sldMk cId="3259864571" sldId="261"/>
        </pc:sldMkLst>
        <pc:spChg chg="mod">
          <ac:chgData name="Harrison Leece" userId="3b171b4729bd1f01" providerId="LiveId" clId="{DC553790-9AB4-41BF-808E-2DED7A68C42A}" dt="2019-12-18T22:47:27.748" v="481" actId="1038"/>
          <ac:spMkLst>
            <pc:docMk/>
            <pc:sldMk cId="3259864571" sldId="261"/>
            <ac:spMk id="4" creationId="{D68D2171-D671-4C46-ADB8-C8A77289C156}"/>
          </ac:spMkLst>
        </pc:spChg>
        <pc:spChg chg="mod">
          <ac:chgData name="Harrison Leece" userId="3b171b4729bd1f01" providerId="LiveId" clId="{DC553790-9AB4-41BF-808E-2DED7A68C42A}" dt="2019-12-18T22:47:27.748" v="481" actId="1038"/>
          <ac:spMkLst>
            <pc:docMk/>
            <pc:sldMk cId="3259864571" sldId="261"/>
            <ac:spMk id="7" creationId="{7DA3AEF8-4EAA-4F70-9614-B2399BB2E5E4}"/>
          </ac:spMkLst>
        </pc:spChg>
        <pc:spChg chg="del">
          <ac:chgData name="Harrison Leece" userId="3b171b4729bd1f01" providerId="LiveId" clId="{DC553790-9AB4-41BF-808E-2DED7A68C42A}" dt="2019-12-18T22:42:39.120" v="188" actId="478"/>
          <ac:spMkLst>
            <pc:docMk/>
            <pc:sldMk cId="3259864571" sldId="261"/>
            <ac:spMk id="8" creationId="{F0171986-8DCA-4817-9ADD-F99DD5AF4758}"/>
          </ac:spMkLst>
        </pc:spChg>
        <pc:spChg chg="del">
          <ac:chgData name="Harrison Leece" userId="3b171b4729bd1f01" providerId="LiveId" clId="{DC553790-9AB4-41BF-808E-2DED7A68C42A}" dt="2019-12-18T22:42:39.900" v="189" actId="478"/>
          <ac:spMkLst>
            <pc:docMk/>
            <pc:sldMk cId="3259864571" sldId="261"/>
            <ac:spMk id="10" creationId="{8D3BD375-006F-4C15-B054-CAF55FAE7E46}"/>
          </ac:spMkLst>
        </pc:spChg>
        <pc:spChg chg="add mod">
          <ac:chgData name="Harrison Leece" userId="3b171b4729bd1f01" providerId="LiveId" clId="{DC553790-9AB4-41BF-808E-2DED7A68C42A}" dt="2019-12-18T22:47:27.748" v="481" actId="1038"/>
          <ac:spMkLst>
            <pc:docMk/>
            <pc:sldMk cId="3259864571" sldId="261"/>
            <ac:spMk id="14" creationId="{9529B940-7C26-4959-AD68-403F431B2012}"/>
          </ac:spMkLst>
        </pc:spChg>
        <pc:spChg chg="mod">
          <ac:chgData name="Harrison Leece" userId="3b171b4729bd1f01" providerId="LiveId" clId="{DC553790-9AB4-41BF-808E-2DED7A68C42A}" dt="2019-12-18T22:47:27.748" v="481" actId="1038"/>
          <ac:spMkLst>
            <pc:docMk/>
            <pc:sldMk cId="3259864571" sldId="261"/>
            <ac:spMk id="16" creationId="{8593614E-0A29-4CAC-A30F-577D5F7AE8E5}"/>
          </ac:spMkLst>
        </pc:spChg>
        <pc:spChg chg="mod">
          <ac:chgData name="Harrison Leece" userId="3b171b4729bd1f01" providerId="LiveId" clId="{DC553790-9AB4-41BF-808E-2DED7A68C42A}" dt="2019-12-18T22:47:27.748" v="481" actId="1038"/>
          <ac:spMkLst>
            <pc:docMk/>
            <pc:sldMk cId="3259864571" sldId="261"/>
            <ac:spMk id="19" creationId="{EE76D51E-9FD4-4BB2-A70F-9754707F0BB4}"/>
          </ac:spMkLst>
        </pc:spChg>
        <pc:spChg chg="mod">
          <ac:chgData name="Harrison Leece" userId="3b171b4729bd1f01" providerId="LiveId" clId="{DC553790-9AB4-41BF-808E-2DED7A68C42A}" dt="2019-12-18T22:47:27.748" v="481" actId="1038"/>
          <ac:spMkLst>
            <pc:docMk/>
            <pc:sldMk cId="3259864571" sldId="261"/>
            <ac:spMk id="20" creationId="{6336EC09-9584-4B41-A044-7EE9E57E2129}"/>
          </ac:spMkLst>
        </pc:spChg>
        <pc:spChg chg="mod">
          <ac:chgData name="Harrison Leece" userId="3b171b4729bd1f01" providerId="LiveId" clId="{DC553790-9AB4-41BF-808E-2DED7A68C42A}" dt="2019-12-18T22:47:27.748" v="481" actId="1038"/>
          <ac:spMkLst>
            <pc:docMk/>
            <pc:sldMk cId="3259864571" sldId="261"/>
            <ac:spMk id="21" creationId="{CDACC5D7-4A5E-456B-8BAA-89E2FE96AB9C}"/>
          </ac:spMkLst>
        </pc:spChg>
        <pc:spChg chg="mod">
          <ac:chgData name="Harrison Leece" userId="3b171b4729bd1f01" providerId="LiveId" clId="{DC553790-9AB4-41BF-808E-2DED7A68C42A}" dt="2019-12-18T22:47:27.748" v="481" actId="1038"/>
          <ac:spMkLst>
            <pc:docMk/>
            <pc:sldMk cId="3259864571" sldId="261"/>
            <ac:spMk id="22" creationId="{EB4E42A5-E4F8-4442-8BF6-4440AF77C51F}"/>
          </ac:spMkLst>
        </pc:spChg>
        <pc:spChg chg="del">
          <ac:chgData name="Harrison Leece" userId="3b171b4729bd1f01" providerId="LiveId" clId="{DC553790-9AB4-41BF-808E-2DED7A68C42A}" dt="2019-12-18T22:42:41.070" v="190" actId="478"/>
          <ac:spMkLst>
            <pc:docMk/>
            <pc:sldMk cId="3259864571" sldId="261"/>
            <ac:spMk id="23" creationId="{17418F80-D15B-49F5-89EC-41D43DB23DC3}"/>
          </ac:spMkLst>
        </pc:spChg>
        <pc:spChg chg="mod">
          <ac:chgData name="Harrison Leece" userId="3b171b4729bd1f01" providerId="LiveId" clId="{DC553790-9AB4-41BF-808E-2DED7A68C42A}" dt="2019-12-18T22:47:27.748" v="481" actId="1038"/>
          <ac:spMkLst>
            <pc:docMk/>
            <pc:sldMk cId="3259864571" sldId="261"/>
            <ac:spMk id="24" creationId="{CEA18249-DA3E-47C9-9125-4E6BBCBE2446}"/>
          </ac:spMkLst>
        </pc:spChg>
        <pc:spChg chg="add mod">
          <ac:chgData name="Harrison Leece" userId="3b171b4729bd1f01" providerId="LiveId" clId="{DC553790-9AB4-41BF-808E-2DED7A68C42A}" dt="2019-12-18T22:55:19.028" v="633" actId="1076"/>
          <ac:spMkLst>
            <pc:docMk/>
            <pc:sldMk cId="3259864571" sldId="261"/>
            <ac:spMk id="25" creationId="{4EEECF29-F46F-49DE-978B-3DB0963D2264}"/>
          </ac:spMkLst>
        </pc:spChg>
        <pc:spChg chg="del">
          <ac:chgData name="Harrison Leece" userId="3b171b4729bd1f01" providerId="LiveId" clId="{DC553790-9AB4-41BF-808E-2DED7A68C42A}" dt="2019-12-18T22:42:42.214" v="191" actId="478"/>
          <ac:spMkLst>
            <pc:docMk/>
            <pc:sldMk cId="3259864571" sldId="261"/>
            <ac:spMk id="39" creationId="{A5898AF1-EBFB-413E-8508-342931CD3D4E}"/>
          </ac:spMkLst>
        </pc:spChg>
        <pc:cxnChg chg="del">
          <ac:chgData name="Harrison Leece" userId="3b171b4729bd1f01" providerId="LiveId" clId="{DC553790-9AB4-41BF-808E-2DED7A68C42A}" dt="2019-12-18T22:42:37.992" v="187" actId="478"/>
          <ac:cxnSpMkLst>
            <pc:docMk/>
            <pc:sldMk cId="3259864571" sldId="261"/>
            <ac:cxnSpMk id="3" creationId="{7547C9C7-653E-4E64-B198-3CF9E77836D9}"/>
          </ac:cxnSpMkLst>
        </pc:cxnChg>
        <pc:cxnChg chg="mod">
          <ac:chgData name="Harrison Leece" userId="3b171b4729bd1f01" providerId="LiveId" clId="{DC553790-9AB4-41BF-808E-2DED7A68C42A}" dt="2019-12-18T22:47:27.748" v="481" actId="1038"/>
          <ac:cxnSpMkLst>
            <pc:docMk/>
            <pc:sldMk cId="3259864571" sldId="261"/>
            <ac:cxnSpMk id="6" creationId="{6FF7D332-C81C-47C9-8362-D4D76D0203FE}"/>
          </ac:cxnSpMkLst>
        </pc:cxnChg>
        <pc:cxnChg chg="mod">
          <ac:chgData name="Harrison Leece" userId="3b171b4729bd1f01" providerId="LiveId" clId="{DC553790-9AB4-41BF-808E-2DED7A68C42A}" dt="2019-12-18T22:47:27.748" v="481" actId="1038"/>
          <ac:cxnSpMkLst>
            <pc:docMk/>
            <pc:sldMk cId="3259864571" sldId="261"/>
            <ac:cxnSpMk id="9" creationId="{16D613C3-65A4-42B7-B8E0-17DDE792C73D}"/>
          </ac:cxnSpMkLst>
        </pc:cxnChg>
        <pc:cxnChg chg="mod">
          <ac:chgData name="Harrison Leece" userId="3b171b4729bd1f01" providerId="LiveId" clId="{DC553790-9AB4-41BF-808E-2DED7A68C42A}" dt="2019-12-18T22:47:27.748" v="481" actId="1038"/>
          <ac:cxnSpMkLst>
            <pc:docMk/>
            <pc:sldMk cId="3259864571" sldId="261"/>
            <ac:cxnSpMk id="11" creationId="{3EA59AD1-36F5-4C58-B198-AD990790C193}"/>
          </ac:cxnSpMkLst>
        </pc:cxnChg>
        <pc:cxnChg chg="mod">
          <ac:chgData name="Harrison Leece" userId="3b171b4729bd1f01" providerId="LiveId" clId="{DC553790-9AB4-41BF-808E-2DED7A68C42A}" dt="2019-12-18T22:47:27.748" v="481" actId="1038"/>
          <ac:cxnSpMkLst>
            <pc:docMk/>
            <pc:sldMk cId="3259864571" sldId="261"/>
            <ac:cxnSpMk id="13" creationId="{3651AD1A-8561-4870-B1ED-FA862C1EED1E}"/>
          </ac:cxnSpMkLst>
        </pc:cxnChg>
        <pc:cxnChg chg="mod">
          <ac:chgData name="Harrison Leece" userId="3b171b4729bd1f01" providerId="LiveId" clId="{DC553790-9AB4-41BF-808E-2DED7A68C42A}" dt="2019-12-18T22:47:27.748" v="481" actId="1038"/>
          <ac:cxnSpMkLst>
            <pc:docMk/>
            <pc:sldMk cId="3259864571" sldId="261"/>
            <ac:cxnSpMk id="15" creationId="{B8AD11D7-E6C9-46D8-A064-38BE658051FF}"/>
          </ac:cxnSpMkLst>
        </pc:cxnChg>
        <pc:cxnChg chg="mod">
          <ac:chgData name="Harrison Leece" userId="3b171b4729bd1f01" providerId="LiveId" clId="{DC553790-9AB4-41BF-808E-2DED7A68C42A}" dt="2019-12-18T22:47:27.748" v="481" actId="1038"/>
          <ac:cxnSpMkLst>
            <pc:docMk/>
            <pc:sldMk cId="3259864571" sldId="261"/>
            <ac:cxnSpMk id="26" creationId="{C56936AF-D7CC-488E-B5D9-7D4F9F1E3E46}"/>
          </ac:cxnSpMkLst>
        </pc:cxnChg>
        <pc:cxnChg chg="mod">
          <ac:chgData name="Harrison Leece" userId="3b171b4729bd1f01" providerId="LiveId" clId="{DC553790-9AB4-41BF-808E-2DED7A68C42A}" dt="2019-12-18T22:47:27.748" v="481" actId="1038"/>
          <ac:cxnSpMkLst>
            <pc:docMk/>
            <pc:sldMk cId="3259864571" sldId="261"/>
            <ac:cxnSpMk id="28" creationId="{6E96ED9F-1275-4071-BA1C-78D9E411271C}"/>
          </ac:cxnSpMkLst>
        </pc:cxnChg>
        <pc:cxnChg chg="mod">
          <ac:chgData name="Harrison Leece" userId="3b171b4729bd1f01" providerId="LiveId" clId="{DC553790-9AB4-41BF-808E-2DED7A68C42A}" dt="2019-12-18T22:47:27.748" v="481" actId="1038"/>
          <ac:cxnSpMkLst>
            <pc:docMk/>
            <pc:sldMk cId="3259864571" sldId="261"/>
            <ac:cxnSpMk id="36" creationId="{4C1BD778-ABDB-474E-8EBD-41FB8053974C}"/>
          </ac:cxnSpMkLst>
        </pc:cxnChg>
        <pc:cxnChg chg="mod">
          <ac:chgData name="Harrison Leece" userId="3b171b4729bd1f01" providerId="LiveId" clId="{DC553790-9AB4-41BF-808E-2DED7A68C42A}" dt="2019-12-18T22:47:27.748" v="481" actId="1038"/>
          <ac:cxnSpMkLst>
            <pc:docMk/>
            <pc:sldMk cId="3259864571" sldId="261"/>
            <ac:cxnSpMk id="38" creationId="{9B0772CC-79AA-47C7-9841-94ED74074FFC}"/>
          </ac:cxnSpMkLst>
        </pc:cxnChg>
      </pc:sldChg>
      <pc:sldChg chg="addSp delSp modSp add mod setBg">
        <pc:chgData name="Harrison Leece" userId="3b171b4729bd1f01" providerId="LiveId" clId="{DC553790-9AB4-41BF-808E-2DED7A68C42A}" dt="2019-12-19T05:58:56.045" v="3264" actId="14100"/>
        <pc:sldMkLst>
          <pc:docMk/>
          <pc:sldMk cId="2282442216" sldId="262"/>
        </pc:sldMkLst>
        <pc:spChg chg="mod">
          <ac:chgData name="Harrison Leece" userId="3b171b4729bd1f01" providerId="LiveId" clId="{DC553790-9AB4-41BF-808E-2DED7A68C42A}" dt="2019-12-18T23:57:01.505" v="2935" actId="1076"/>
          <ac:spMkLst>
            <pc:docMk/>
            <pc:sldMk cId="2282442216" sldId="262"/>
            <ac:spMk id="2" creationId="{2C453A6F-0EA2-4C18-8C19-A2CC46A4BAB7}"/>
          </ac:spMkLst>
        </pc:spChg>
        <pc:spChg chg="del">
          <ac:chgData name="Harrison Leece" userId="3b171b4729bd1f01" providerId="LiveId" clId="{DC553790-9AB4-41BF-808E-2DED7A68C42A}" dt="2019-12-18T22:48:27.275" v="491" actId="478"/>
          <ac:spMkLst>
            <pc:docMk/>
            <pc:sldMk cId="2282442216" sldId="262"/>
            <ac:spMk id="3" creationId="{3910B0E6-562C-4098-8542-1F5CBDE4C672}"/>
          </ac:spMkLst>
        </pc:spChg>
        <pc:spChg chg="add mod">
          <ac:chgData name="Harrison Leece" userId="3b171b4729bd1f01" providerId="LiveId" clId="{DC553790-9AB4-41BF-808E-2DED7A68C42A}" dt="2019-12-18T23:57:10.239" v="2937" actId="1076"/>
          <ac:spMkLst>
            <pc:docMk/>
            <pc:sldMk cId="2282442216" sldId="262"/>
            <ac:spMk id="11" creationId="{C4A8A1E0-CD0A-465B-A61F-198680BD1AF9}"/>
          </ac:spMkLst>
        </pc:spChg>
        <pc:spChg chg="add mod">
          <ac:chgData name="Harrison Leece" userId="3b171b4729bd1f01" providerId="LiveId" clId="{DC553790-9AB4-41BF-808E-2DED7A68C42A}" dt="2019-12-18T23:56:55.252" v="2934" actId="1076"/>
          <ac:spMkLst>
            <pc:docMk/>
            <pc:sldMk cId="2282442216" sldId="262"/>
            <ac:spMk id="12" creationId="{7B419F0D-E9E9-4EC6-BF18-389D25654A55}"/>
          </ac:spMkLst>
        </pc:spChg>
        <pc:spChg chg="add del">
          <ac:chgData name="Harrison Leece" userId="3b171b4729bd1f01" providerId="LiveId" clId="{DC553790-9AB4-41BF-808E-2DED7A68C42A}" dt="2019-12-18T22:51:01.095" v="496" actId="26606"/>
          <ac:spMkLst>
            <pc:docMk/>
            <pc:sldMk cId="2282442216" sldId="262"/>
            <ac:spMk id="13" creationId="{247AB924-1B87-43FC-B7C7-B112D5C51A0E}"/>
          </ac:spMkLst>
        </pc:spChg>
        <pc:spChg chg="add del mod">
          <ac:chgData name="Harrison Leece" userId="3b171b4729bd1f01" providerId="LiveId" clId="{DC553790-9AB4-41BF-808E-2DED7A68C42A}" dt="2019-12-18T23:57:47.248" v="2940"/>
          <ac:spMkLst>
            <pc:docMk/>
            <pc:sldMk cId="2282442216" sldId="262"/>
            <ac:spMk id="13" creationId="{7CE8E327-8D36-4709-81F4-D3DAF2B883BE}"/>
          </ac:spMkLst>
        </pc:spChg>
        <pc:spChg chg="add mod">
          <ac:chgData name="Harrison Leece" userId="3b171b4729bd1f01" providerId="LiveId" clId="{DC553790-9AB4-41BF-808E-2DED7A68C42A}" dt="2019-12-18T23:59:30.499" v="3104" actId="14100"/>
          <ac:spMkLst>
            <pc:docMk/>
            <pc:sldMk cId="2282442216" sldId="262"/>
            <ac:spMk id="14" creationId="{03823F85-88A8-4AED-B260-7EF69138F9D1}"/>
          </ac:spMkLst>
        </pc:spChg>
        <pc:picChg chg="add mod">
          <ac:chgData name="Harrison Leece" userId="3b171b4729bd1f01" providerId="LiveId" clId="{DC553790-9AB4-41BF-808E-2DED7A68C42A}" dt="2019-12-18T23:55:18.227" v="2890" actId="14100"/>
          <ac:picMkLst>
            <pc:docMk/>
            <pc:sldMk cId="2282442216" sldId="262"/>
            <ac:picMk id="3" creationId="{AFFFFE79-F005-4CEE-B14A-0973651D9E25}"/>
          </ac:picMkLst>
        </pc:picChg>
        <pc:picChg chg="add del mod ord">
          <ac:chgData name="Harrison Leece" userId="3b171b4729bd1f01" providerId="LiveId" clId="{DC553790-9AB4-41BF-808E-2DED7A68C42A}" dt="2019-12-18T23:53:54.616" v="2876" actId="478"/>
          <ac:picMkLst>
            <pc:docMk/>
            <pc:sldMk cId="2282442216" sldId="262"/>
            <ac:picMk id="4" creationId="{A70D5762-A2AC-43CA-85B7-9179B5E957D8}"/>
          </ac:picMkLst>
        </pc:picChg>
        <pc:picChg chg="add del mod ord">
          <ac:chgData name="Harrison Leece" userId="3b171b4729bd1f01" providerId="LiveId" clId="{DC553790-9AB4-41BF-808E-2DED7A68C42A}" dt="2019-12-18T23:53:55.756" v="2878" actId="478"/>
          <ac:picMkLst>
            <pc:docMk/>
            <pc:sldMk cId="2282442216" sldId="262"/>
            <ac:picMk id="5" creationId="{48B65A9B-E87E-4BE0-9C26-53CE708B0147}"/>
          </ac:picMkLst>
        </pc:picChg>
        <pc:picChg chg="add del mod">
          <ac:chgData name="Harrison Leece" userId="3b171b4729bd1f01" providerId="LiveId" clId="{DC553790-9AB4-41BF-808E-2DED7A68C42A}" dt="2019-12-18T23:53:55.285" v="2877" actId="478"/>
          <ac:picMkLst>
            <pc:docMk/>
            <pc:sldMk cId="2282442216" sldId="262"/>
            <ac:picMk id="6" creationId="{576DEAC8-04DC-4A7E-A7AB-CCC58C5FDBE1}"/>
          </ac:picMkLst>
        </pc:picChg>
        <pc:picChg chg="add mod">
          <ac:chgData name="Harrison Leece" userId="3b171b4729bd1f01" providerId="LiveId" clId="{DC553790-9AB4-41BF-808E-2DED7A68C42A}" dt="2019-12-18T23:55:43.630" v="2897" actId="1036"/>
          <ac:picMkLst>
            <pc:docMk/>
            <pc:sldMk cId="2282442216" sldId="262"/>
            <ac:picMk id="7" creationId="{8D8B439D-1E73-43A7-B55B-AED2A277EB0C}"/>
          </ac:picMkLst>
        </pc:picChg>
        <pc:picChg chg="add mod">
          <ac:chgData name="Harrison Leece" userId="3b171b4729bd1f01" providerId="LiveId" clId="{DC553790-9AB4-41BF-808E-2DED7A68C42A}" dt="2019-12-19T05:58:56.045" v="3264" actId="14100"/>
          <ac:picMkLst>
            <pc:docMk/>
            <pc:sldMk cId="2282442216" sldId="262"/>
            <ac:picMk id="8" creationId="{DCBB5899-2173-4C0E-A54C-A6586D2E8083}"/>
          </ac:picMkLst>
        </pc:picChg>
        <pc:cxnChg chg="add del mod">
          <ac:chgData name="Harrison Leece" userId="3b171b4729bd1f01" providerId="LiveId" clId="{DC553790-9AB4-41BF-808E-2DED7A68C42A}" dt="2019-12-18T23:56:26.286" v="2904" actId="478"/>
          <ac:cxnSpMkLst>
            <pc:docMk/>
            <pc:sldMk cId="2282442216" sldId="262"/>
            <ac:cxnSpMk id="10" creationId="{4ECA4029-8899-4921-9DEF-E9D6222B0FC2}"/>
          </ac:cxnSpMkLst>
        </pc:cxnChg>
        <pc:cxnChg chg="add del">
          <ac:chgData name="Harrison Leece" userId="3b171b4729bd1f01" providerId="LiveId" clId="{DC553790-9AB4-41BF-808E-2DED7A68C42A}" dt="2019-12-18T22:51:01.095" v="496" actId="26606"/>
          <ac:cxnSpMkLst>
            <pc:docMk/>
            <pc:sldMk cId="2282442216" sldId="262"/>
            <ac:cxnSpMk id="11" creationId="{99AE2756-0FC4-4155-83E7-58AAAB63E757}"/>
          </ac:cxnSpMkLst>
        </pc:cxnChg>
        <pc:cxnChg chg="add del">
          <ac:chgData name="Harrison Leece" userId="3b171b4729bd1f01" providerId="LiveId" clId="{DC553790-9AB4-41BF-808E-2DED7A68C42A}" dt="2019-12-18T22:51:01.095" v="496" actId="26606"/>
          <ac:cxnSpMkLst>
            <pc:docMk/>
            <pc:sldMk cId="2282442216" sldId="262"/>
            <ac:cxnSpMk id="15" creationId="{818DC98F-4057-4645-B948-F604F39A9CFE}"/>
          </ac:cxnSpMkLst>
        </pc:cxnChg>
        <pc:cxnChg chg="add del">
          <ac:chgData name="Harrison Leece" userId="3b171b4729bd1f01" providerId="LiveId" clId="{DC553790-9AB4-41BF-808E-2DED7A68C42A}" dt="2019-12-18T22:51:01.095" v="496" actId="26606"/>
          <ac:cxnSpMkLst>
            <pc:docMk/>
            <pc:sldMk cId="2282442216" sldId="262"/>
            <ac:cxnSpMk id="17" creationId="{DAD2B705-4A9B-408D-AA80-4F41045E09DE}"/>
          </ac:cxnSpMkLst>
        </pc:cxnChg>
      </pc:sldChg>
      <pc:sldChg chg="modSp add">
        <pc:chgData name="Harrison Leece" userId="3b171b4729bd1f01" providerId="LiveId" clId="{DC553790-9AB4-41BF-808E-2DED7A68C42A}" dt="2019-12-18T22:53:37.385" v="624" actId="20577"/>
        <pc:sldMkLst>
          <pc:docMk/>
          <pc:sldMk cId="3374458624" sldId="263"/>
        </pc:sldMkLst>
        <pc:spChg chg="mod">
          <ac:chgData name="Harrison Leece" userId="3b171b4729bd1f01" providerId="LiveId" clId="{DC553790-9AB4-41BF-808E-2DED7A68C42A}" dt="2019-12-18T22:53:06.975" v="536" actId="1076"/>
          <ac:spMkLst>
            <pc:docMk/>
            <pc:sldMk cId="3374458624" sldId="263"/>
            <ac:spMk id="2" creationId="{AA0065F6-0EBA-4368-803B-41CBCD0F42D9}"/>
          </ac:spMkLst>
        </pc:spChg>
        <pc:spChg chg="mod">
          <ac:chgData name="Harrison Leece" userId="3b171b4729bd1f01" providerId="LiveId" clId="{DC553790-9AB4-41BF-808E-2DED7A68C42A}" dt="2019-12-18T22:53:37.385" v="624" actId="20577"/>
          <ac:spMkLst>
            <pc:docMk/>
            <pc:sldMk cId="3374458624" sldId="263"/>
            <ac:spMk id="3" creationId="{337BEC37-BDF5-4D79-B1E7-8895AAD7DB94}"/>
          </ac:spMkLst>
        </pc:spChg>
      </pc:sldChg>
      <pc:sldChg chg="addSp modSp add ord">
        <pc:chgData name="Harrison Leece" userId="3b171b4729bd1f01" providerId="LiveId" clId="{DC553790-9AB4-41BF-808E-2DED7A68C42A}" dt="2019-12-18T23:16:59.729" v="1328"/>
        <pc:sldMkLst>
          <pc:docMk/>
          <pc:sldMk cId="1111240012" sldId="264"/>
        </pc:sldMkLst>
        <pc:spChg chg="mod">
          <ac:chgData name="Harrison Leece" userId="3b171b4729bd1f01" providerId="LiveId" clId="{DC553790-9AB4-41BF-808E-2DED7A68C42A}" dt="2019-12-18T23:10:10.539" v="1185" actId="20577"/>
          <ac:spMkLst>
            <pc:docMk/>
            <pc:sldMk cId="1111240012" sldId="264"/>
            <ac:spMk id="2" creationId="{315661D2-2353-4EAB-960A-6409708A5F40}"/>
          </ac:spMkLst>
        </pc:spChg>
        <pc:spChg chg="mod">
          <ac:chgData name="Harrison Leece" userId="3b171b4729bd1f01" providerId="LiveId" clId="{DC553790-9AB4-41BF-808E-2DED7A68C42A}" dt="2019-12-18T23:16:43.104" v="1326" actId="20577"/>
          <ac:spMkLst>
            <pc:docMk/>
            <pc:sldMk cId="1111240012" sldId="264"/>
            <ac:spMk id="3" creationId="{0F267BEB-035C-41F0-B51A-46F943E0F405}"/>
          </ac:spMkLst>
        </pc:spChg>
        <pc:picChg chg="add mod">
          <ac:chgData name="Harrison Leece" userId="3b171b4729bd1f01" providerId="LiveId" clId="{DC553790-9AB4-41BF-808E-2DED7A68C42A}" dt="2019-12-18T23:16:02.404" v="1281" actId="1076"/>
          <ac:picMkLst>
            <pc:docMk/>
            <pc:sldMk cId="1111240012" sldId="264"/>
            <ac:picMk id="4" creationId="{0DE8EC45-47AD-4D96-8E44-C24F3038D631}"/>
          </ac:picMkLst>
        </pc:picChg>
      </pc:sldChg>
      <pc:sldChg chg="modSp add">
        <pc:chgData name="Harrison Leece" userId="3b171b4729bd1f01" providerId="LiveId" clId="{DC553790-9AB4-41BF-808E-2DED7A68C42A}" dt="2019-12-18T23:24:37.111" v="1671" actId="20577"/>
        <pc:sldMkLst>
          <pc:docMk/>
          <pc:sldMk cId="2646090995" sldId="265"/>
        </pc:sldMkLst>
        <pc:spChg chg="mod">
          <ac:chgData name="Harrison Leece" userId="3b171b4729bd1f01" providerId="LiveId" clId="{DC553790-9AB4-41BF-808E-2DED7A68C42A}" dt="2019-12-18T23:22:38.848" v="1417" actId="20577"/>
          <ac:spMkLst>
            <pc:docMk/>
            <pc:sldMk cId="2646090995" sldId="265"/>
            <ac:spMk id="2" creationId="{2879287E-940B-4BD7-A2C8-99C0B62CFD29}"/>
          </ac:spMkLst>
        </pc:spChg>
        <pc:spChg chg="mod">
          <ac:chgData name="Harrison Leece" userId="3b171b4729bd1f01" providerId="LiveId" clId="{DC553790-9AB4-41BF-808E-2DED7A68C42A}" dt="2019-12-18T23:24:37.111" v="1671" actId="20577"/>
          <ac:spMkLst>
            <pc:docMk/>
            <pc:sldMk cId="2646090995" sldId="265"/>
            <ac:spMk id="3" creationId="{1FEE93E6-D393-49C4-B1F2-186A2001CBF2}"/>
          </ac:spMkLst>
        </pc:spChg>
      </pc:sldChg>
      <pc:sldChg chg="addSp delSp modSp add">
        <pc:chgData name="Harrison Leece" userId="3b171b4729bd1f01" providerId="LiveId" clId="{DC553790-9AB4-41BF-808E-2DED7A68C42A}" dt="2019-12-18T23:53:49.686" v="2875" actId="1076"/>
        <pc:sldMkLst>
          <pc:docMk/>
          <pc:sldMk cId="3564016846" sldId="266"/>
        </pc:sldMkLst>
        <pc:spChg chg="mod">
          <ac:chgData name="Harrison Leece" userId="3b171b4729bd1f01" providerId="LiveId" clId="{DC553790-9AB4-41BF-808E-2DED7A68C42A}" dt="2019-12-18T23:41:35" v="2523" actId="1076"/>
          <ac:spMkLst>
            <pc:docMk/>
            <pc:sldMk cId="3564016846" sldId="266"/>
            <ac:spMk id="2" creationId="{9397FFA0-7DBD-4F25-BD70-1EF40BF19684}"/>
          </ac:spMkLst>
        </pc:spChg>
        <pc:spChg chg="del mod">
          <ac:chgData name="Harrison Leece" userId="3b171b4729bd1f01" providerId="LiveId" clId="{DC553790-9AB4-41BF-808E-2DED7A68C42A}" dt="2019-12-18T23:43:21.404" v="2525"/>
          <ac:spMkLst>
            <pc:docMk/>
            <pc:sldMk cId="3564016846" sldId="266"/>
            <ac:spMk id="3" creationId="{E4D6A0F1-F336-469D-86EC-43E821FDDB84}"/>
          </ac:spMkLst>
        </pc:spChg>
        <pc:spChg chg="add mod">
          <ac:chgData name="Harrison Leece" userId="3b171b4729bd1f01" providerId="LiveId" clId="{DC553790-9AB4-41BF-808E-2DED7A68C42A}" dt="2019-12-18T23:50:18.005" v="2654" actId="1037"/>
          <ac:spMkLst>
            <pc:docMk/>
            <pc:sldMk cId="3564016846" sldId="266"/>
            <ac:spMk id="9" creationId="{5B85C228-40B5-4CED-BE62-6666CB20BFE8}"/>
          </ac:spMkLst>
        </pc:spChg>
        <pc:spChg chg="add mod">
          <ac:chgData name="Harrison Leece" userId="3b171b4729bd1f01" providerId="LiveId" clId="{DC553790-9AB4-41BF-808E-2DED7A68C42A}" dt="2019-12-18T23:50:18.005" v="2654" actId="1037"/>
          <ac:spMkLst>
            <pc:docMk/>
            <pc:sldMk cId="3564016846" sldId="266"/>
            <ac:spMk id="10" creationId="{6488FDE6-24D4-4E43-8D89-E0E84755BEAA}"/>
          </ac:spMkLst>
        </pc:spChg>
        <pc:spChg chg="add mod">
          <ac:chgData name="Harrison Leece" userId="3b171b4729bd1f01" providerId="LiveId" clId="{DC553790-9AB4-41BF-808E-2DED7A68C42A}" dt="2019-12-18T23:50:18.005" v="2654" actId="1037"/>
          <ac:spMkLst>
            <pc:docMk/>
            <pc:sldMk cId="3564016846" sldId="266"/>
            <ac:spMk id="11" creationId="{59B7AA4D-CC4B-4806-A25F-8DBA94C16C37}"/>
          </ac:spMkLst>
        </pc:spChg>
        <pc:spChg chg="add mod">
          <ac:chgData name="Harrison Leece" userId="3b171b4729bd1f01" providerId="LiveId" clId="{DC553790-9AB4-41BF-808E-2DED7A68C42A}" dt="2019-12-18T23:52:27.718" v="2789" actId="14100"/>
          <ac:spMkLst>
            <pc:docMk/>
            <pc:sldMk cId="3564016846" sldId="266"/>
            <ac:spMk id="12" creationId="{5FE891A7-AAA3-4D9A-B827-6DC5A398A2E0}"/>
          </ac:spMkLst>
        </pc:spChg>
        <pc:spChg chg="add mod">
          <ac:chgData name="Harrison Leece" userId="3b171b4729bd1f01" providerId="LiveId" clId="{DC553790-9AB4-41BF-808E-2DED7A68C42A}" dt="2019-12-18T23:51:20.466" v="2786" actId="1076"/>
          <ac:spMkLst>
            <pc:docMk/>
            <pc:sldMk cId="3564016846" sldId="266"/>
            <ac:spMk id="13" creationId="{2BEBF648-5D41-42E6-9F2B-54FAA21158E5}"/>
          </ac:spMkLst>
        </pc:spChg>
        <pc:spChg chg="add del mod">
          <ac:chgData name="Harrison Leece" userId="3b171b4729bd1f01" providerId="LiveId" clId="{DC553790-9AB4-41BF-808E-2DED7A68C42A}" dt="2019-12-18T23:52:28.957" v="2791"/>
          <ac:spMkLst>
            <pc:docMk/>
            <pc:sldMk cId="3564016846" sldId="266"/>
            <ac:spMk id="16" creationId="{59C4AC35-F4B4-4C7B-956E-37BD1EDBB263}"/>
          </ac:spMkLst>
        </pc:spChg>
        <pc:spChg chg="add mod">
          <ac:chgData name="Harrison Leece" userId="3b171b4729bd1f01" providerId="LiveId" clId="{DC553790-9AB4-41BF-808E-2DED7A68C42A}" dt="2019-12-18T23:53:07.629" v="2824" actId="14100"/>
          <ac:spMkLst>
            <pc:docMk/>
            <pc:sldMk cId="3564016846" sldId="266"/>
            <ac:spMk id="17" creationId="{B854B44B-A175-44BE-847E-EAEECC686FD2}"/>
          </ac:spMkLst>
        </pc:spChg>
        <pc:spChg chg="add mod">
          <ac:chgData name="Harrison Leece" userId="3b171b4729bd1f01" providerId="LiveId" clId="{DC553790-9AB4-41BF-808E-2DED7A68C42A}" dt="2019-12-18T23:53:49.686" v="2875" actId="1076"/>
          <ac:spMkLst>
            <pc:docMk/>
            <pc:sldMk cId="3564016846" sldId="266"/>
            <ac:spMk id="24" creationId="{27B6576C-4626-4CF7-BA24-553871C186E2}"/>
          </ac:spMkLst>
        </pc:spChg>
        <pc:picChg chg="add mod">
          <ac:chgData name="Harrison Leece" userId="3b171b4729bd1f01" providerId="LiveId" clId="{DC553790-9AB4-41BF-808E-2DED7A68C42A}" dt="2019-12-18T23:50:18.005" v="2654" actId="1037"/>
          <ac:picMkLst>
            <pc:docMk/>
            <pc:sldMk cId="3564016846" sldId="266"/>
            <ac:picMk id="4" creationId="{8DAF5125-A3C9-42ED-BBC4-20D7CE29B444}"/>
          </ac:picMkLst>
        </pc:picChg>
        <pc:cxnChg chg="add mod">
          <ac:chgData name="Harrison Leece" userId="3b171b4729bd1f01" providerId="LiveId" clId="{DC553790-9AB4-41BF-808E-2DED7A68C42A}" dt="2019-12-18T23:50:18.005" v="2654" actId="1037"/>
          <ac:cxnSpMkLst>
            <pc:docMk/>
            <pc:sldMk cId="3564016846" sldId="266"/>
            <ac:cxnSpMk id="5" creationId="{436F2072-FDDD-4A39-BA16-C0E2DED8DAA8}"/>
          </ac:cxnSpMkLst>
        </pc:cxnChg>
        <pc:cxnChg chg="add mod">
          <ac:chgData name="Harrison Leece" userId="3b171b4729bd1f01" providerId="LiveId" clId="{DC553790-9AB4-41BF-808E-2DED7A68C42A}" dt="2019-12-18T23:50:18.005" v="2654" actId="1037"/>
          <ac:cxnSpMkLst>
            <pc:docMk/>
            <pc:sldMk cId="3564016846" sldId="266"/>
            <ac:cxnSpMk id="7" creationId="{DD420237-FA47-4ED9-97E4-E902B2A15FBB}"/>
          </ac:cxnSpMkLst>
        </pc:cxnChg>
        <pc:cxnChg chg="add mod">
          <ac:chgData name="Harrison Leece" userId="3b171b4729bd1f01" providerId="LiveId" clId="{DC553790-9AB4-41BF-808E-2DED7A68C42A}" dt="2019-12-18T23:51:25.936" v="2787" actId="11529"/>
          <ac:cxnSpMkLst>
            <pc:docMk/>
            <pc:sldMk cId="3564016846" sldId="266"/>
            <ac:cxnSpMk id="15" creationId="{8D77FB14-C6FC-4D99-8966-936AA2593574}"/>
          </ac:cxnSpMkLst>
        </pc:cxnChg>
        <pc:cxnChg chg="add mod">
          <ac:chgData name="Harrison Leece" userId="3b171b4729bd1f01" providerId="LiveId" clId="{DC553790-9AB4-41BF-808E-2DED7A68C42A}" dt="2019-12-18T23:53:07.629" v="2824" actId="14100"/>
          <ac:cxnSpMkLst>
            <pc:docMk/>
            <pc:sldMk cId="3564016846" sldId="266"/>
            <ac:cxnSpMk id="19" creationId="{5F8C8AD9-D08F-458F-83BC-64B01CADD27C}"/>
          </ac:cxnSpMkLst>
        </pc:cxnChg>
        <pc:cxnChg chg="add mod">
          <ac:chgData name="Harrison Leece" userId="3b171b4729bd1f01" providerId="LiveId" clId="{DC553790-9AB4-41BF-808E-2DED7A68C42A}" dt="2019-12-18T23:53:21.583" v="2825" actId="11529"/>
          <ac:cxnSpMkLst>
            <pc:docMk/>
            <pc:sldMk cId="3564016846" sldId="266"/>
            <ac:cxnSpMk id="23" creationId="{010BA1E2-5E76-43EC-B332-0D866029398D}"/>
          </ac:cxnSpMkLst>
        </pc:cxnChg>
      </pc:sldChg>
      <pc:sldChg chg="modSp add">
        <pc:chgData name="Harrison Leece" userId="3b171b4729bd1f01" providerId="LiveId" clId="{DC553790-9AB4-41BF-808E-2DED7A68C42A}" dt="2019-12-19T00:00:57.312" v="3256" actId="14100"/>
        <pc:sldMkLst>
          <pc:docMk/>
          <pc:sldMk cId="2453769249" sldId="267"/>
        </pc:sldMkLst>
        <pc:spChg chg="mod">
          <ac:chgData name="Harrison Leece" userId="3b171b4729bd1f01" providerId="LiveId" clId="{DC553790-9AB4-41BF-808E-2DED7A68C42A}" dt="2019-12-19T00:00:20.703" v="3115" actId="20577"/>
          <ac:spMkLst>
            <pc:docMk/>
            <pc:sldMk cId="2453769249" sldId="267"/>
            <ac:spMk id="2" creationId="{9C744BD9-0B56-4585-A274-E6F8B33F9BF5}"/>
          </ac:spMkLst>
        </pc:spChg>
        <pc:spChg chg="mod">
          <ac:chgData name="Harrison Leece" userId="3b171b4729bd1f01" providerId="LiveId" clId="{DC553790-9AB4-41BF-808E-2DED7A68C42A}" dt="2019-12-19T00:00:57.312" v="3256" actId="14100"/>
          <ac:spMkLst>
            <pc:docMk/>
            <pc:sldMk cId="2453769249" sldId="267"/>
            <ac:spMk id="3" creationId="{5E91B90C-2121-4F6B-82E0-A5FC30EFFE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C855-E666-4792-B76E-3D655A796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49529-7B68-4FB8-9F1A-0AC9F39F4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70150-F5DF-448B-B702-5E144AF1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2A5A-34DA-4C16-9638-6409FB6B4A8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80816-3AB3-4CCA-8FA4-86E76651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FB7CB-8547-4C13-BC0E-B291A1EB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9A69-A315-421F-B6B9-14D923D9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EE13-D65C-4346-A06F-A3E27AC9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EF75E-20DF-4A39-A733-5AE674BB9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DB418-E461-463B-98A4-697C09D2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2A5A-34DA-4C16-9638-6409FB6B4A8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3F5FE-870B-44C4-A62F-690F150D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B13E9-F05D-4A9E-B293-1703BE20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9A69-A315-421F-B6B9-14D923D9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63E67-2262-4A87-AE3B-F2631CFF3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37036-24A6-4C81-B85F-0E2F29976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AB9E9-8580-4A72-B3EC-7CA78BA7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2A5A-34DA-4C16-9638-6409FB6B4A8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8CDD8-8A39-47E3-A2F6-03A73819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6891-05B6-4C34-8A0D-B04E868D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9A69-A315-421F-B6B9-14D923D9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6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7401-215C-45F6-87A1-99975161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F0293-FD16-4531-9B63-845DF6B88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B7FE-F96A-4195-A6ED-B2977D10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2A5A-34DA-4C16-9638-6409FB6B4A8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1F541-8680-48D0-A7F0-B53202C6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DF0E6-1CBC-4BE9-B2FF-C5B5A503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9A69-A315-421F-B6B9-14D923D9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1A45-07E1-48AF-BF77-4790EEC7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405C7-972D-46DB-B83F-78A8FF61F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C1103-1D0F-4EBE-9604-AE70ED5E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2A5A-34DA-4C16-9638-6409FB6B4A8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6D4C0-74D2-4531-9CEA-45695B3B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54D9A-6BD2-4F06-BD06-C52986F9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9A69-A315-421F-B6B9-14D923D9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7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75D1-0C78-49B1-A75F-508170C8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C3517-0FCB-4F46-8CF2-6D8CD4089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C4E0F-09E6-4AAA-8944-E434059E3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4B9C8-35DA-44BA-9D59-3B991018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2A5A-34DA-4C16-9638-6409FB6B4A8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C2CDB-82CA-4187-A107-5565F2B1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1A4A8-EB3D-4D9B-9FFC-11363688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9A69-A315-421F-B6B9-14D923D9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7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D229-6BFF-4BAC-BF62-76EF99BC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51F-2D96-4006-AA46-6E2F854D6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DF0DF-519C-4B26-AB5C-ABF185B13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6EBCB-337A-4783-9D1D-1D7F68AC3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5FB370-10CE-43B3-9E98-B39BE2F8B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DDAE5-8C51-475A-BBBD-310A70CE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2A5A-34DA-4C16-9638-6409FB6B4A8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CAE10-3A33-45DF-8D78-060A414A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19CA3-6403-4599-87D6-01294A99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9A69-A315-421F-B6B9-14D923D9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4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DA6-AFF4-4AA5-84D2-8F1AD737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7EC3A-7D48-42F8-9BE1-82141B54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2A5A-34DA-4C16-9638-6409FB6B4A8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1CDD0-983C-4EF8-B8E6-E746DFD0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BDA19-547D-4CB6-AAC4-3FA07722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9A69-A315-421F-B6B9-14D923D9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5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238F6-A8A7-42CC-8023-C6905902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2A5A-34DA-4C16-9638-6409FB6B4A8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B1CD6-5033-44B9-A4A2-AFBE4C12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2F455-F80B-40C9-8F8E-0502AF06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9A69-A315-421F-B6B9-14D923D9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0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7108-D5B1-4BD2-B0AE-05CC4D35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D2045-3DD7-494D-B04C-BEB9169F5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B87B0-D3BD-448C-8C6D-2F7486F99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903E-61E5-4BB5-A16F-77331455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2A5A-34DA-4C16-9638-6409FB6B4A8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36076-2B66-4142-9440-526B1B1E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A8B14-0F70-4952-814B-6D800505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9A69-A315-421F-B6B9-14D923D9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4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BC14-E2A2-4D90-B392-020CBAAB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B34F9-53FA-4C91-9A83-5C5F6C378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4422E-030C-4446-9FCC-8A62D1337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BF83F-CD3C-44B3-A3CB-DA1BA13F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2A5A-34DA-4C16-9638-6409FB6B4A8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62375-D449-487E-BC5C-2813A3C7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11AAF-45BD-4018-B98D-DC333690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9A69-A315-421F-B6B9-14D923D9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5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A4785-D323-4E5A-B267-CCDEE575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F7225-E8FC-48F0-BE58-FDC6F8415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14CF1-F4F8-4601-9B2C-1210DAAFD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42A5A-34DA-4C16-9638-6409FB6B4A8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83B38-EF30-45C6-AD69-BD0535C6D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87336-0F4F-4C09-8E1D-7F14CBC22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99A69-A315-421F-B6B9-14D923D9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8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hleece@lion.lmu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C9EC-8B6F-4CF0-AE7B-3BDAB63B8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808" y="0"/>
            <a:ext cx="9144000" cy="2387600"/>
          </a:xfrm>
        </p:spPr>
        <p:txBody>
          <a:bodyPr/>
          <a:lstStyle/>
          <a:p>
            <a:r>
              <a:rPr lang="en-US" dirty="0"/>
              <a:t>Loyola MARS inert gas system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F1FA3-569F-47BA-B06E-20C3F6BA0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853" y="2601119"/>
            <a:ext cx="9144000" cy="1655762"/>
          </a:xfrm>
        </p:spPr>
        <p:txBody>
          <a:bodyPr/>
          <a:lstStyle/>
          <a:p>
            <a:r>
              <a:rPr lang="en-US" dirty="0"/>
              <a:t>Programmed and Designed by Harrison Leece</a:t>
            </a:r>
          </a:p>
          <a:p>
            <a:r>
              <a:rPr lang="en-US" dirty="0"/>
              <a:t>Presentation by Harrison Leece</a:t>
            </a:r>
          </a:p>
        </p:txBody>
      </p:sp>
    </p:spTree>
    <p:extLst>
      <p:ext uri="{BB962C8B-B14F-4D97-AF65-F5344CB8AC3E}">
        <p14:creationId xmlns:p14="http://schemas.microsoft.com/office/powerpoint/2010/main" val="148378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EE33297-928C-4A03-A9D9-D0C7486F0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909" y="1690688"/>
            <a:ext cx="7954006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661D2-2353-4EAB-960A-6409708A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testing, Method 3:  Supply tank with constant mass flow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7BEB-035C-41F0-B51A-46F943E0F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93" y="3429000"/>
            <a:ext cx="3490732" cy="4351338"/>
          </a:xfrm>
        </p:spPr>
        <p:txBody>
          <a:bodyPr>
            <a:normAutofit/>
          </a:bodyPr>
          <a:lstStyle/>
          <a:p>
            <a:r>
              <a:rPr lang="en-US" sz="2000" dirty="0"/>
              <a:t>Decouples the unknown of required mass flow rate to test constant volume supply tank</a:t>
            </a:r>
          </a:p>
          <a:p>
            <a:r>
              <a:rPr lang="en-US" sz="2000" dirty="0"/>
              <a:t>Concave up pressure</a:t>
            </a:r>
          </a:p>
          <a:p>
            <a:r>
              <a:rPr lang="en-US" sz="2000" dirty="0"/>
              <a:t>Concave up temperature</a:t>
            </a:r>
          </a:p>
          <a:p>
            <a:r>
              <a:rPr lang="en-US" sz="2000" dirty="0"/>
              <a:t>Temperature approaches 50K!</a:t>
            </a:r>
          </a:p>
          <a:p>
            <a:r>
              <a:rPr lang="en-US" sz="2000" dirty="0"/>
              <a:t>½ the time of method 1 and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9F66A3-6C0F-44CD-AD8F-198B16FFBAAB}"/>
                  </a:ext>
                </a:extLst>
              </p:cNvPr>
              <p:cNvSpPr txBox="1"/>
              <p:nvPr/>
            </p:nvSpPr>
            <p:spPr>
              <a:xfrm>
                <a:off x="201592" y="1593974"/>
                <a:ext cx="372856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Initial tank conditions: V = .03 m^3, P = 34470000Pa,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1.442 kg</a:t>
                </a:r>
              </a:p>
              <a:p>
                <a:r>
                  <a:rPr lang="en-US" dirty="0"/>
                  <a:t>Gas species = Helium</a:t>
                </a:r>
              </a:p>
              <a:p>
                <a:r>
                  <a:rPr lang="en-US" dirty="0"/>
                  <a:t> Per step: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=.0002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size: h = .001 sec</a:t>
                </a:r>
              </a:p>
              <a:p>
                <a:r>
                  <a:rPr lang="en-US" dirty="0"/>
                  <a:t>Simulation ends when P&lt;2930000Pa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9F66A3-6C0F-44CD-AD8F-198B16FFB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92" y="1593974"/>
                <a:ext cx="3728569" cy="2031325"/>
              </a:xfrm>
              <a:prstGeom prst="rect">
                <a:avLst/>
              </a:prstGeom>
              <a:blipFill>
                <a:blip r:embed="rId3"/>
                <a:stretch>
                  <a:fillRect l="-1307" t="-1497" r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5FC47E7-131C-4798-948D-108C01F3240D}"/>
              </a:ext>
            </a:extLst>
          </p:cNvPr>
          <p:cNvSpPr/>
          <p:nvPr/>
        </p:nvSpPr>
        <p:spPr>
          <a:xfrm>
            <a:off x="7508632" y="4369774"/>
            <a:ext cx="1433438" cy="192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Mass vs time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7500BB-C1F4-44D1-A74C-7A64BDCAB2DF}"/>
              </a:ext>
            </a:extLst>
          </p:cNvPr>
          <p:cNvCxnSpPr>
            <a:cxnSpLocks/>
          </p:cNvCxnSpPr>
          <p:nvPr/>
        </p:nvCxnSpPr>
        <p:spPr>
          <a:xfrm flipV="1">
            <a:off x="11649808" y="1916726"/>
            <a:ext cx="0" cy="37806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4C4905-8C8A-4C5B-AF27-CB6FF2804AB2}"/>
              </a:ext>
            </a:extLst>
          </p:cNvPr>
          <p:cNvSpPr txBox="1"/>
          <p:nvPr/>
        </p:nvSpPr>
        <p:spPr>
          <a:xfrm>
            <a:off x="10699608" y="1374110"/>
            <a:ext cx="15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~28 seconds ?</a:t>
            </a:r>
          </a:p>
        </p:txBody>
      </p:sp>
    </p:spTree>
    <p:extLst>
      <p:ext uri="{BB962C8B-B14F-4D97-AF65-F5344CB8AC3E}">
        <p14:creationId xmlns:p14="http://schemas.microsoft.com/office/powerpoint/2010/main" val="123027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8D2171-D671-4C46-ADB8-C8A77289C156}"/>
              </a:ext>
            </a:extLst>
          </p:cNvPr>
          <p:cNvSpPr/>
          <p:nvPr/>
        </p:nvSpPr>
        <p:spPr>
          <a:xfrm>
            <a:off x="4718615" y="196770"/>
            <a:ext cx="1342663" cy="1875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F7D332-C81C-47C9-8362-D4D76D0203F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389947" y="2071870"/>
            <a:ext cx="0" cy="1018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DA3AEF8-4EAA-4F70-9614-B2399BB2E5E4}"/>
              </a:ext>
            </a:extLst>
          </p:cNvPr>
          <p:cNvSpPr/>
          <p:nvPr/>
        </p:nvSpPr>
        <p:spPr>
          <a:xfrm>
            <a:off x="5268412" y="2343874"/>
            <a:ext cx="243069" cy="185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D613C3-65A4-42B7-B8E0-17DDE792C73D}"/>
              </a:ext>
            </a:extLst>
          </p:cNvPr>
          <p:cNvCxnSpPr>
            <a:stCxn id="7" idx="2"/>
          </p:cNvCxnSpPr>
          <p:nvPr/>
        </p:nvCxnSpPr>
        <p:spPr>
          <a:xfrm flipH="1">
            <a:off x="5389946" y="2529069"/>
            <a:ext cx="1" cy="289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A59AD1-36F5-4C58-B198-AD990790C193}"/>
              </a:ext>
            </a:extLst>
          </p:cNvPr>
          <p:cNvCxnSpPr/>
          <p:nvPr/>
        </p:nvCxnSpPr>
        <p:spPr>
          <a:xfrm>
            <a:off x="3310362" y="3090441"/>
            <a:ext cx="4479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51AD1A-8561-4870-B1ED-FA862C1EED1E}"/>
              </a:ext>
            </a:extLst>
          </p:cNvPr>
          <p:cNvCxnSpPr/>
          <p:nvPr/>
        </p:nvCxnSpPr>
        <p:spPr>
          <a:xfrm>
            <a:off x="3310362" y="3090441"/>
            <a:ext cx="0" cy="497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AD11D7-E6C9-46D8-A064-38BE658051FF}"/>
              </a:ext>
            </a:extLst>
          </p:cNvPr>
          <p:cNvCxnSpPr>
            <a:cxnSpLocks/>
          </p:cNvCxnSpPr>
          <p:nvPr/>
        </p:nvCxnSpPr>
        <p:spPr>
          <a:xfrm>
            <a:off x="7789765" y="3090441"/>
            <a:ext cx="0" cy="497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593614E-0A29-4CAC-A30F-577D5F7AE8E5}"/>
              </a:ext>
            </a:extLst>
          </p:cNvPr>
          <p:cNvSpPr/>
          <p:nvPr/>
        </p:nvSpPr>
        <p:spPr>
          <a:xfrm>
            <a:off x="2563804" y="3429000"/>
            <a:ext cx="1493116" cy="3275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76D51E-9FD4-4BB2-A70F-9754707F0BB4}"/>
              </a:ext>
            </a:extLst>
          </p:cNvPr>
          <p:cNvSpPr/>
          <p:nvPr/>
        </p:nvSpPr>
        <p:spPr>
          <a:xfrm>
            <a:off x="7043207" y="3429000"/>
            <a:ext cx="1493116" cy="32756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36EC09-9584-4B41-A044-7EE9E57E2129}"/>
              </a:ext>
            </a:extLst>
          </p:cNvPr>
          <p:cNvSpPr txBox="1"/>
          <p:nvPr/>
        </p:nvSpPr>
        <p:spPr>
          <a:xfrm>
            <a:off x="4953967" y="370390"/>
            <a:ext cx="97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Helium or N2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CC5D7-4A5E-456B-8BAA-89E2FE96AB9C}"/>
              </a:ext>
            </a:extLst>
          </p:cNvPr>
          <p:cNvSpPr txBox="1"/>
          <p:nvPr/>
        </p:nvSpPr>
        <p:spPr>
          <a:xfrm>
            <a:off x="2812651" y="3946967"/>
            <a:ext cx="1030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Liquid Oxygen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4E42A5-E4F8-4442-8BF6-4440AF77C51F}"/>
              </a:ext>
            </a:extLst>
          </p:cNvPr>
          <p:cNvSpPr txBox="1"/>
          <p:nvPr/>
        </p:nvSpPr>
        <p:spPr>
          <a:xfrm>
            <a:off x="7303629" y="3926710"/>
            <a:ext cx="113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Kerosene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A18249-DA3E-47C9-9125-4E6BBCBE2446}"/>
              </a:ext>
            </a:extLst>
          </p:cNvPr>
          <p:cNvSpPr txBox="1"/>
          <p:nvPr/>
        </p:nvSpPr>
        <p:spPr>
          <a:xfrm>
            <a:off x="4531482" y="3790710"/>
            <a:ext cx="2037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Ullage pressure = 400-450 psia CONSTANT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6936AF-D7CC-488E-B5D9-7D4F9F1E3E46}"/>
              </a:ext>
            </a:extLst>
          </p:cNvPr>
          <p:cNvCxnSpPr/>
          <p:nvPr/>
        </p:nvCxnSpPr>
        <p:spPr>
          <a:xfrm flipH="1" flipV="1">
            <a:off x="4056920" y="3837007"/>
            <a:ext cx="376186" cy="27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96ED9F-1275-4071-BA1C-78D9E411271C}"/>
              </a:ext>
            </a:extLst>
          </p:cNvPr>
          <p:cNvCxnSpPr>
            <a:cxnSpLocks/>
          </p:cNvCxnSpPr>
          <p:nvPr/>
        </p:nvCxnSpPr>
        <p:spPr>
          <a:xfrm flipV="1">
            <a:off x="6568644" y="3790711"/>
            <a:ext cx="416681" cy="31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C1BD778-ABDB-474E-8EBD-41FB8053974C}"/>
              </a:ext>
            </a:extLst>
          </p:cNvPr>
          <p:cNvCxnSpPr>
            <a:cxnSpLocks/>
          </p:cNvCxnSpPr>
          <p:nvPr/>
        </p:nvCxnSpPr>
        <p:spPr>
          <a:xfrm flipH="1">
            <a:off x="5415025" y="2173438"/>
            <a:ext cx="9452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0772CC-79AA-47C7-9841-94ED74074FFC}"/>
              </a:ext>
            </a:extLst>
          </p:cNvPr>
          <p:cNvCxnSpPr>
            <a:cxnSpLocks/>
          </p:cNvCxnSpPr>
          <p:nvPr/>
        </p:nvCxnSpPr>
        <p:spPr>
          <a:xfrm>
            <a:off x="4531480" y="2614577"/>
            <a:ext cx="8584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29B940-7C26-4959-AD68-403F431B2012}"/>
                  </a:ext>
                </a:extLst>
              </p:cNvPr>
              <p:cNvSpPr txBox="1"/>
              <p:nvPr/>
            </p:nvSpPr>
            <p:spPr>
              <a:xfrm>
                <a:off x="6323644" y="1795150"/>
                <a:ext cx="56792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Table lookup specific enthalpy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𝑡𝑎𝑛𝑘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:r>
                  <a:rPr lang="en-US" dirty="0" err="1"/>
                  <a:t>P_t</a:t>
                </a:r>
                <a:r>
                  <a:rPr lang="en-US" dirty="0"/>
                  <a:t> and </a:t>
                </a:r>
                <a:r>
                  <a:rPr lang="en-US" dirty="0" err="1"/>
                  <a:t>T_t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before throttle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29B940-7C26-4959-AD68-403F431B2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644" y="1795150"/>
                <a:ext cx="5679295" cy="646331"/>
              </a:xfrm>
              <a:prstGeom prst="rect">
                <a:avLst/>
              </a:prstGeom>
              <a:blipFill>
                <a:blip r:embed="rId2"/>
                <a:stretch>
                  <a:fillRect l="-858"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EECF29-F46F-49DE-978B-3DB0963D2264}"/>
                  </a:ext>
                </a:extLst>
              </p:cNvPr>
              <p:cNvSpPr txBox="1"/>
              <p:nvPr/>
            </p:nvSpPr>
            <p:spPr>
              <a:xfrm>
                <a:off x="1893188" y="2213282"/>
                <a:ext cx="3060779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Table lookup exit temperature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𝑢𝑙𝑙𝑎𝑔𝑒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𝑡𝑎𝑛𝑘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EECF29-F46F-49DE-978B-3DB0963D2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88" y="2213282"/>
                <a:ext cx="3060779" cy="668901"/>
              </a:xfrm>
              <a:prstGeom prst="rect">
                <a:avLst/>
              </a:prstGeom>
              <a:blipFill>
                <a:blip r:embed="rId3"/>
                <a:stretch>
                  <a:fillRect l="-1793" t="-4545" r="-598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86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FE93239-F5E1-4957-B5B1-91687C1334EF}"/>
              </a:ext>
            </a:extLst>
          </p:cNvPr>
          <p:cNvSpPr/>
          <p:nvPr/>
        </p:nvSpPr>
        <p:spPr>
          <a:xfrm>
            <a:off x="5879939" y="5735252"/>
            <a:ext cx="164939" cy="112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F89127-BACB-445E-A1FB-69EB2D5DBC20}"/>
              </a:ext>
            </a:extLst>
          </p:cNvPr>
          <p:cNvCxnSpPr/>
          <p:nvPr/>
        </p:nvCxnSpPr>
        <p:spPr>
          <a:xfrm>
            <a:off x="6215605" y="5949387"/>
            <a:ext cx="0" cy="90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3E806E-15AB-4FF4-A7BA-C50A2D0BCBCC}"/>
              </a:ext>
            </a:extLst>
          </p:cNvPr>
          <p:cNvSpPr txBox="1"/>
          <p:nvPr/>
        </p:nvSpPr>
        <p:spPr>
          <a:xfrm>
            <a:off x="6447099" y="6099858"/>
            <a:ext cx="335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Propellant to Engine with known mass-flow rate kg/s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C5A47E-4551-4174-82FB-DB124F768A26}"/>
              </a:ext>
            </a:extLst>
          </p:cNvPr>
          <p:cNvCxnSpPr/>
          <p:nvPr/>
        </p:nvCxnSpPr>
        <p:spPr>
          <a:xfrm>
            <a:off x="6215605" y="608752"/>
            <a:ext cx="0" cy="67314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87E6081-3019-4EAC-9C18-D6590F6E1047}"/>
              </a:ext>
            </a:extLst>
          </p:cNvPr>
          <p:cNvSpPr/>
          <p:nvPr/>
        </p:nvSpPr>
        <p:spPr>
          <a:xfrm>
            <a:off x="5975912" y="0"/>
            <a:ext cx="68443" cy="13050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DC005-2DC1-4CEF-B7B1-03F7F28BFBF9}"/>
              </a:ext>
            </a:extLst>
          </p:cNvPr>
          <p:cNvSpPr txBox="1"/>
          <p:nvPr/>
        </p:nvSpPr>
        <p:spPr>
          <a:xfrm>
            <a:off x="6386817" y="422467"/>
            <a:ext cx="3437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Pressurizing gas flowing into engine with known temperature and pressure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93614E-0A29-4CAC-A30F-577D5F7AE8E5}"/>
              </a:ext>
            </a:extLst>
          </p:cNvPr>
          <p:cNvSpPr/>
          <p:nvPr/>
        </p:nvSpPr>
        <p:spPr>
          <a:xfrm>
            <a:off x="4658813" y="1305045"/>
            <a:ext cx="2621661" cy="4430207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C696CD-364D-4D07-9835-1A9BCA5527BC}"/>
              </a:ext>
            </a:extLst>
          </p:cNvPr>
          <p:cNvSpPr/>
          <p:nvPr/>
        </p:nvSpPr>
        <p:spPr>
          <a:xfrm>
            <a:off x="4658813" y="1956122"/>
            <a:ext cx="2621661" cy="37559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80E12-301B-4EF2-A0F8-FE49B0D432A0}"/>
              </a:ext>
            </a:extLst>
          </p:cNvPr>
          <p:cNvSpPr/>
          <p:nvPr/>
        </p:nvSpPr>
        <p:spPr>
          <a:xfrm>
            <a:off x="4658813" y="1345797"/>
            <a:ext cx="2621661" cy="5987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3C22FE-65A4-4347-A313-A0C2839C7B9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431905" y="774181"/>
            <a:ext cx="1348439" cy="75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5EBB97-9ECF-4FD7-B781-70B449BF0B6E}"/>
              </a:ext>
            </a:extLst>
          </p:cNvPr>
          <p:cNvSpPr txBox="1"/>
          <p:nvPr/>
        </p:nvSpPr>
        <p:spPr>
          <a:xfrm>
            <a:off x="531430" y="312516"/>
            <a:ext cx="2900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Objective:  Maintain desired pressure in the ullage of the tank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F5872B-0EF9-4D57-B081-B11141FAF26C}"/>
              </a:ext>
            </a:extLst>
          </p:cNvPr>
          <p:cNvCxnSpPr/>
          <p:nvPr/>
        </p:nvCxnSpPr>
        <p:spPr>
          <a:xfrm>
            <a:off x="8599990" y="1018572"/>
            <a:ext cx="312516" cy="41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D705D87-A8B9-40AD-AE8F-EB88B115897B}"/>
              </a:ext>
            </a:extLst>
          </p:cNvPr>
          <p:cNvSpPr txBox="1"/>
          <p:nvPr/>
        </p:nvSpPr>
        <p:spPr>
          <a:xfrm>
            <a:off x="7974957" y="1527858"/>
            <a:ext cx="321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Mass-flow rate must be found to sustain desired pressure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37CCC0-452E-4079-9140-7C618B610EC4}"/>
              </a:ext>
            </a:extLst>
          </p:cNvPr>
          <p:cNvSpPr/>
          <p:nvPr/>
        </p:nvSpPr>
        <p:spPr>
          <a:xfrm>
            <a:off x="4663152" y="1960999"/>
            <a:ext cx="2621661" cy="1086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4D73B2-0CD8-42F4-94EC-BB614A3965C6}"/>
              </a:ext>
            </a:extLst>
          </p:cNvPr>
          <p:cNvCxnSpPr>
            <a:cxnSpLocks/>
          </p:cNvCxnSpPr>
          <p:nvPr/>
        </p:nvCxnSpPr>
        <p:spPr>
          <a:xfrm flipV="1">
            <a:off x="2811204" y="2015318"/>
            <a:ext cx="1969140" cy="29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F0A5E4-307B-441C-B71F-0C0409A81F6B}"/>
              </a:ext>
            </a:extLst>
          </p:cNvPr>
          <p:cNvCxnSpPr/>
          <p:nvPr/>
        </p:nvCxnSpPr>
        <p:spPr>
          <a:xfrm>
            <a:off x="8599990" y="2291787"/>
            <a:ext cx="156258" cy="52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E2AFCA-B0C9-46A6-8028-375D5D1FF765}"/>
                  </a:ext>
                </a:extLst>
              </p:cNvPr>
              <p:cNvSpPr txBox="1"/>
              <p:nvPr/>
            </p:nvSpPr>
            <p:spPr>
              <a:xfrm>
                <a:off x="7859209" y="2951544"/>
                <a:ext cx="3808071" cy="1526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Once mass-flow rate is known, a new ullage temperature can be found using the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𝑖𝑛𝑖𝑡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𝑖𝑛𝑖𝑡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𝑖𝑛𝑖𝑡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E2AFCA-B0C9-46A6-8028-375D5D1FF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209" y="2951544"/>
                <a:ext cx="3808071" cy="1526187"/>
              </a:xfrm>
              <a:prstGeom prst="rect">
                <a:avLst/>
              </a:prstGeom>
              <a:blipFill>
                <a:blip r:embed="rId2"/>
                <a:stretch>
                  <a:fillRect l="-1280" t="-1992" r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999426-7DBF-46A8-B952-852123013979}"/>
                  </a:ext>
                </a:extLst>
              </p:cNvPr>
              <p:cNvSpPr txBox="1"/>
              <p:nvPr/>
            </p:nvSpPr>
            <p:spPr>
              <a:xfrm>
                <a:off x="536781" y="1364882"/>
                <a:ext cx="2482771" cy="4022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Find this volume delta based on propellant mass-flow rate divided by propellant density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𝑝𝑟𝑜𝑝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𝑝𝑟𝑜𝑝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Units are in meters^3/sec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can then be multiplied by a small time step to get a very small volume in m^3  units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999426-7DBF-46A8-B952-852123013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1" y="1364882"/>
                <a:ext cx="2482771" cy="4022127"/>
              </a:xfrm>
              <a:prstGeom prst="rect">
                <a:avLst/>
              </a:prstGeom>
              <a:blipFill>
                <a:blip r:embed="rId3"/>
                <a:stretch>
                  <a:fillRect l="-1966" t="-909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B24E1AE-C6F3-4F59-80AE-C5FA7A0D39FD}"/>
              </a:ext>
            </a:extLst>
          </p:cNvPr>
          <p:cNvSpPr txBox="1"/>
          <p:nvPr/>
        </p:nvSpPr>
        <p:spPr>
          <a:xfrm>
            <a:off x="100559" y="5668371"/>
            <a:ext cx="4387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Mass-flow from upstream must be enough to maintain the density of the inert-gas in the ullage, BUT the properties of entering gas and ullage gas are not identical….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E9AF4D-096D-4130-B36C-BDB1D499E03F}"/>
              </a:ext>
            </a:extLst>
          </p:cNvPr>
          <p:cNvSpPr/>
          <p:nvPr/>
        </p:nvSpPr>
        <p:spPr>
          <a:xfrm>
            <a:off x="0" y="5668370"/>
            <a:ext cx="4387528" cy="11896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51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7FFA0-7DBD-4F25-BD70-1EF40BF1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Density convergence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AF5125-A3C9-42ED-BBC4-20D7CE29B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708" y="2235071"/>
            <a:ext cx="5724525" cy="33337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6F2072-FDDD-4A39-BA16-C0E2DED8DAA8}"/>
              </a:ext>
            </a:extLst>
          </p:cNvPr>
          <p:cNvCxnSpPr>
            <a:cxnSpLocks/>
          </p:cNvCxnSpPr>
          <p:nvPr/>
        </p:nvCxnSpPr>
        <p:spPr>
          <a:xfrm>
            <a:off x="4120587" y="1775321"/>
            <a:ext cx="254644" cy="45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420237-FA47-4ED9-97E4-E902B2A15FBB}"/>
              </a:ext>
            </a:extLst>
          </p:cNvPr>
          <p:cNvCxnSpPr/>
          <p:nvPr/>
        </p:nvCxnSpPr>
        <p:spPr>
          <a:xfrm flipH="1">
            <a:off x="5150734" y="1689906"/>
            <a:ext cx="995423" cy="54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85C228-40B5-4CED-BE62-6666CB20BFE8}"/>
              </a:ext>
            </a:extLst>
          </p:cNvPr>
          <p:cNvSpPr txBox="1"/>
          <p:nvPr/>
        </p:nvSpPr>
        <p:spPr>
          <a:xfrm>
            <a:off x="2459621" y="1397527"/>
            <a:ext cx="230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 step size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8FDE6-24D4-4E43-8D89-E0E84755BEAA}"/>
              </a:ext>
            </a:extLst>
          </p:cNvPr>
          <p:cNvSpPr txBox="1"/>
          <p:nvPr/>
        </p:nvSpPr>
        <p:spPr>
          <a:xfrm>
            <a:off x="5428526" y="1397527"/>
            <a:ext cx="32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J-T effect supply temperature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B7AA4D-CC4B-4806-A25F-8DBA94C16C37}"/>
              </a:ext>
            </a:extLst>
          </p:cNvPr>
          <p:cNvSpPr/>
          <p:nvPr/>
        </p:nvSpPr>
        <p:spPr>
          <a:xfrm>
            <a:off x="3171463" y="4074292"/>
            <a:ext cx="5149770" cy="185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E891A7-AAA3-4D9A-B827-6DC5A398A2E0}"/>
              </a:ext>
            </a:extLst>
          </p:cNvPr>
          <p:cNvSpPr/>
          <p:nvPr/>
        </p:nvSpPr>
        <p:spPr>
          <a:xfrm>
            <a:off x="2459621" y="4653023"/>
            <a:ext cx="5503761" cy="100699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EBF648-5D41-42E6-9F2B-54FAA21158E5}"/>
              </a:ext>
            </a:extLst>
          </p:cNvPr>
          <p:cNvSpPr txBox="1"/>
          <p:nvPr/>
        </p:nvSpPr>
        <p:spPr>
          <a:xfrm>
            <a:off x="173621" y="5761823"/>
            <a:ext cx="3634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algorithm succeeds, update tank state and add added mass to plotting list for debugging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77FB14-C6FC-4D99-8966-936AA2593574}"/>
              </a:ext>
            </a:extLst>
          </p:cNvPr>
          <p:cNvCxnSpPr/>
          <p:nvPr/>
        </p:nvCxnSpPr>
        <p:spPr>
          <a:xfrm flipV="1">
            <a:off x="1736203" y="5312780"/>
            <a:ext cx="723418" cy="44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54B44B-A175-44BE-847E-EAEECC686FD2}"/>
              </a:ext>
            </a:extLst>
          </p:cNvPr>
          <p:cNvSpPr txBox="1"/>
          <p:nvPr/>
        </p:nvSpPr>
        <p:spPr>
          <a:xfrm>
            <a:off x="9015714" y="3532614"/>
            <a:ext cx="267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look-up in </a:t>
            </a:r>
            <a:r>
              <a:rPr lang="en-US" dirty="0" err="1"/>
              <a:t>cython</a:t>
            </a:r>
            <a:endParaRPr lang="en-US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F8C8AD9-D08F-458F-83BC-64B01CADD27C}"/>
              </a:ext>
            </a:extLst>
          </p:cNvPr>
          <p:cNvCxnSpPr>
            <a:cxnSpLocks/>
            <a:stCxn id="17" idx="1"/>
            <a:endCxn id="11" idx="3"/>
          </p:cNvCxnSpPr>
          <p:nvPr/>
        </p:nvCxnSpPr>
        <p:spPr>
          <a:xfrm rot="10800000" flipV="1">
            <a:off x="8321234" y="3717279"/>
            <a:ext cx="694481" cy="4496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0BA1E2-5E76-43EC-B332-0D866029398D}"/>
              </a:ext>
            </a:extLst>
          </p:cNvPr>
          <p:cNvCxnSpPr/>
          <p:nvPr/>
        </p:nvCxnSpPr>
        <p:spPr>
          <a:xfrm>
            <a:off x="1342663" y="3532614"/>
            <a:ext cx="1828800" cy="96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B6576C-4626-4CF7-BA24-553871C186E2}"/>
              </a:ext>
            </a:extLst>
          </p:cNvPr>
          <p:cNvSpPr txBox="1"/>
          <p:nvPr/>
        </p:nvSpPr>
        <p:spPr>
          <a:xfrm>
            <a:off x="67458" y="3197477"/>
            <a:ext cx="190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Seek convergence</a:t>
            </a:r>
          </a:p>
        </p:txBody>
      </p:sp>
    </p:spTree>
    <p:extLst>
      <p:ext uri="{BB962C8B-B14F-4D97-AF65-F5344CB8AC3E}">
        <p14:creationId xmlns:p14="http://schemas.microsoft.com/office/powerpoint/2010/main" val="356401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3A6F-0EA2-4C18-8C19-A2CC46A4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3194" y="143254"/>
            <a:ext cx="3117294" cy="878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Plots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FFFE79-F005-4CEE-B14A-0973651D9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7" y="3651200"/>
            <a:ext cx="6002284" cy="320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8B439D-1E73-43A7-B55B-AED2A277E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74646"/>
            <a:ext cx="5873262" cy="3051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BB5899-2173-4C0E-A54C-A6586D2E8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851" y="362767"/>
            <a:ext cx="5943953" cy="32387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A8A1E0-CD0A-465B-A61F-198680BD1AF9}"/>
              </a:ext>
            </a:extLst>
          </p:cNvPr>
          <p:cNvSpPr txBox="1"/>
          <p:nvPr/>
        </p:nvSpPr>
        <p:spPr>
          <a:xfrm>
            <a:off x="4087819" y="1509986"/>
            <a:ext cx="134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 tank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419F0D-E9E9-4EC6-BF18-389D25654A55}"/>
              </a:ext>
            </a:extLst>
          </p:cNvPr>
          <p:cNvSpPr txBox="1"/>
          <p:nvPr/>
        </p:nvSpPr>
        <p:spPr>
          <a:xfrm>
            <a:off x="1425641" y="3232152"/>
            <a:ext cx="40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Propellant tanks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823F85-88A8-4AED-B260-7EF69138F9D1}"/>
              </a:ext>
            </a:extLst>
          </p:cNvPr>
          <p:cNvSpPr txBox="1"/>
          <p:nvPr/>
        </p:nvSpPr>
        <p:spPr>
          <a:xfrm>
            <a:off x="185195" y="1021265"/>
            <a:ext cx="3611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of He required:  1.45 kg</a:t>
            </a:r>
          </a:p>
          <a:p>
            <a:r>
              <a:rPr lang="en-US" dirty="0"/>
              <a:t>Volume of supply tank:  .03m^3 or ~8 US gallons</a:t>
            </a:r>
          </a:p>
          <a:p>
            <a:r>
              <a:rPr lang="en-US" dirty="0"/>
              <a:t>Pressure of supply tank: 5000 psia</a:t>
            </a:r>
          </a:p>
        </p:txBody>
      </p:sp>
    </p:spTree>
    <p:extLst>
      <p:ext uri="{BB962C8B-B14F-4D97-AF65-F5344CB8AC3E}">
        <p14:creationId xmlns:p14="http://schemas.microsoft.com/office/powerpoint/2010/main" val="2282442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287E-940B-4BD7-A2C8-99C0B62C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can find from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E93E6-D393-49C4-B1F2-186A2001C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inert gas mass required per firing</a:t>
            </a:r>
          </a:p>
          <a:p>
            <a:r>
              <a:rPr lang="en-US" dirty="0"/>
              <a:t>Temperature ranges for components</a:t>
            </a:r>
          </a:p>
          <a:p>
            <a:r>
              <a:rPr lang="en-US" dirty="0"/>
              <a:t>Inert gas tank volume and pressure requirement MINIMUMS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90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4BD9-0B56-4585-A274-E6F8B33F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1B90C-2121-4F6B-82E0-A5FC30EFF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537"/>
            <a:ext cx="10515600" cy="4776426"/>
          </a:xfrm>
        </p:spPr>
        <p:txBody>
          <a:bodyPr/>
          <a:lstStyle/>
          <a:p>
            <a:r>
              <a:rPr lang="en-US" dirty="0"/>
              <a:t>If anything looks suspicious in the methodology, PLEASE email me at </a:t>
            </a:r>
            <a:r>
              <a:rPr lang="en-US" dirty="0">
                <a:hlinkClick r:id="rId2"/>
              </a:rPr>
              <a:t>hleece@lion.lmu.edu</a:t>
            </a:r>
            <a:r>
              <a:rPr lang="en-US" dirty="0"/>
              <a:t> or text me at (669) 258-1729</a:t>
            </a:r>
          </a:p>
        </p:txBody>
      </p:sp>
    </p:spTree>
    <p:extLst>
      <p:ext uri="{BB962C8B-B14F-4D97-AF65-F5344CB8AC3E}">
        <p14:creationId xmlns:p14="http://schemas.microsoft.com/office/powerpoint/2010/main" val="245376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8D2171-D671-4C46-ADB8-C8A77289C156}"/>
              </a:ext>
            </a:extLst>
          </p:cNvPr>
          <p:cNvSpPr/>
          <p:nvPr/>
        </p:nvSpPr>
        <p:spPr>
          <a:xfrm>
            <a:off x="5424668" y="196770"/>
            <a:ext cx="1342663" cy="1875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F7D332-C81C-47C9-8362-D4D76D0203F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2071870"/>
            <a:ext cx="0" cy="1018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DA3AEF8-4EAA-4F70-9614-B2399BB2E5E4}"/>
              </a:ext>
            </a:extLst>
          </p:cNvPr>
          <p:cNvSpPr/>
          <p:nvPr/>
        </p:nvSpPr>
        <p:spPr>
          <a:xfrm>
            <a:off x="5974465" y="2343874"/>
            <a:ext cx="243069" cy="185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D613C3-65A4-42B7-B8E0-17DDE792C73D}"/>
              </a:ext>
            </a:extLst>
          </p:cNvPr>
          <p:cNvCxnSpPr>
            <a:stCxn id="7" idx="2"/>
          </p:cNvCxnSpPr>
          <p:nvPr/>
        </p:nvCxnSpPr>
        <p:spPr>
          <a:xfrm flipH="1">
            <a:off x="6095999" y="2529069"/>
            <a:ext cx="1" cy="289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A59AD1-36F5-4C58-B198-AD990790C193}"/>
              </a:ext>
            </a:extLst>
          </p:cNvPr>
          <p:cNvCxnSpPr/>
          <p:nvPr/>
        </p:nvCxnSpPr>
        <p:spPr>
          <a:xfrm>
            <a:off x="4016415" y="3090441"/>
            <a:ext cx="4479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51AD1A-8561-4870-B1ED-FA862C1EED1E}"/>
              </a:ext>
            </a:extLst>
          </p:cNvPr>
          <p:cNvCxnSpPr/>
          <p:nvPr/>
        </p:nvCxnSpPr>
        <p:spPr>
          <a:xfrm>
            <a:off x="4016415" y="3090441"/>
            <a:ext cx="0" cy="497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AD11D7-E6C9-46D8-A064-38BE658051FF}"/>
              </a:ext>
            </a:extLst>
          </p:cNvPr>
          <p:cNvCxnSpPr>
            <a:cxnSpLocks/>
          </p:cNvCxnSpPr>
          <p:nvPr/>
        </p:nvCxnSpPr>
        <p:spPr>
          <a:xfrm>
            <a:off x="8495818" y="3090441"/>
            <a:ext cx="0" cy="497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593614E-0A29-4CAC-A30F-577D5F7AE8E5}"/>
              </a:ext>
            </a:extLst>
          </p:cNvPr>
          <p:cNvSpPr/>
          <p:nvPr/>
        </p:nvSpPr>
        <p:spPr>
          <a:xfrm>
            <a:off x="3269857" y="3429000"/>
            <a:ext cx="1493116" cy="3275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76D51E-9FD4-4BB2-A70F-9754707F0BB4}"/>
              </a:ext>
            </a:extLst>
          </p:cNvPr>
          <p:cNvSpPr/>
          <p:nvPr/>
        </p:nvSpPr>
        <p:spPr>
          <a:xfrm>
            <a:off x="7749260" y="3429000"/>
            <a:ext cx="1493116" cy="32756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36EC09-9584-4B41-A044-7EE9E57E2129}"/>
              </a:ext>
            </a:extLst>
          </p:cNvPr>
          <p:cNvSpPr txBox="1"/>
          <p:nvPr/>
        </p:nvSpPr>
        <p:spPr>
          <a:xfrm>
            <a:off x="5660020" y="370390"/>
            <a:ext cx="97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Helium or N2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CC5D7-4A5E-456B-8BAA-89E2FE96AB9C}"/>
              </a:ext>
            </a:extLst>
          </p:cNvPr>
          <p:cNvSpPr txBox="1"/>
          <p:nvPr/>
        </p:nvSpPr>
        <p:spPr>
          <a:xfrm>
            <a:off x="3518704" y="3946967"/>
            <a:ext cx="1030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Liquid Oxygen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4E42A5-E4F8-4442-8BF6-4440AF77C51F}"/>
              </a:ext>
            </a:extLst>
          </p:cNvPr>
          <p:cNvSpPr txBox="1"/>
          <p:nvPr/>
        </p:nvSpPr>
        <p:spPr>
          <a:xfrm>
            <a:off x="8009682" y="3926710"/>
            <a:ext cx="113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Kerosene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A18249-DA3E-47C9-9125-4E6BBCBE2446}"/>
              </a:ext>
            </a:extLst>
          </p:cNvPr>
          <p:cNvSpPr txBox="1"/>
          <p:nvPr/>
        </p:nvSpPr>
        <p:spPr>
          <a:xfrm>
            <a:off x="5237535" y="3790710"/>
            <a:ext cx="2037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Gas ullage and propellants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6936AF-D7CC-488E-B5D9-7D4F9F1E3E46}"/>
              </a:ext>
            </a:extLst>
          </p:cNvPr>
          <p:cNvCxnSpPr/>
          <p:nvPr/>
        </p:nvCxnSpPr>
        <p:spPr>
          <a:xfrm flipH="1" flipV="1">
            <a:off x="4762973" y="3837007"/>
            <a:ext cx="376186" cy="27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96ED9F-1275-4071-BA1C-78D9E411271C}"/>
              </a:ext>
            </a:extLst>
          </p:cNvPr>
          <p:cNvCxnSpPr>
            <a:cxnSpLocks/>
          </p:cNvCxnSpPr>
          <p:nvPr/>
        </p:nvCxnSpPr>
        <p:spPr>
          <a:xfrm flipV="1">
            <a:off x="7274697" y="3790711"/>
            <a:ext cx="416681" cy="31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CC8D48-203E-4C94-AD86-390D0BCBE555}"/>
              </a:ext>
            </a:extLst>
          </p:cNvPr>
          <p:cNvCxnSpPr>
            <a:cxnSpLocks/>
          </p:cNvCxnSpPr>
          <p:nvPr/>
        </p:nvCxnSpPr>
        <p:spPr>
          <a:xfrm>
            <a:off x="5485436" y="2436471"/>
            <a:ext cx="412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EFEA701-5508-4316-AA22-FB6D3D0BC2F3}"/>
              </a:ext>
            </a:extLst>
          </p:cNvPr>
          <p:cNvSpPr txBox="1"/>
          <p:nvPr/>
        </p:nvSpPr>
        <p:spPr>
          <a:xfrm>
            <a:off x="4510282" y="2153182"/>
            <a:ext cx="1157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Pressure Regulator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29109-ECB8-4044-AAAF-C25957411626}"/>
              </a:ext>
            </a:extLst>
          </p:cNvPr>
          <p:cNvSpPr txBox="1"/>
          <p:nvPr/>
        </p:nvSpPr>
        <p:spPr>
          <a:xfrm>
            <a:off x="231494" y="196770"/>
            <a:ext cx="378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overview:</a:t>
            </a:r>
          </a:p>
        </p:txBody>
      </p:sp>
    </p:spTree>
    <p:extLst>
      <p:ext uri="{BB962C8B-B14F-4D97-AF65-F5344CB8AC3E}">
        <p14:creationId xmlns:p14="http://schemas.microsoft.com/office/powerpoint/2010/main" val="61885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65F6-0EBA-4368-803B-41CBCD0F4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739"/>
            <a:ext cx="10515600" cy="630298"/>
          </a:xfrm>
        </p:spPr>
        <p:txBody>
          <a:bodyPr>
            <a:normAutofit fontScale="90000"/>
          </a:bodyPr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EC37-BDF5-4D79-B1E7-8895AAD7D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5495926"/>
          </a:xfrm>
        </p:spPr>
        <p:txBody>
          <a:bodyPr/>
          <a:lstStyle/>
          <a:p>
            <a:r>
              <a:rPr lang="en-US" dirty="0"/>
              <a:t>Adiabatic</a:t>
            </a:r>
          </a:p>
          <a:p>
            <a:r>
              <a:rPr lang="en-US" dirty="0"/>
              <a:t>Reversible</a:t>
            </a:r>
          </a:p>
          <a:p>
            <a:r>
              <a:rPr lang="en-US" dirty="0"/>
              <a:t>No pressure losses from regulator to tanks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5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8D2171-D671-4C46-ADB8-C8A77289C156}"/>
              </a:ext>
            </a:extLst>
          </p:cNvPr>
          <p:cNvSpPr/>
          <p:nvPr/>
        </p:nvSpPr>
        <p:spPr>
          <a:xfrm>
            <a:off x="5424668" y="196770"/>
            <a:ext cx="1342663" cy="1875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F7D332-C81C-47C9-8362-D4D76D0203F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2071870"/>
            <a:ext cx="0" cy="1018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DA3AEF8-4EAA-4F70-9614-B2399BB2E5E4}"/>
              </a:ext>
            </a:extLst>
          </p:cNvPr>
          <p:cNvSpPr/>
          <p:nvPr/>
        </p:nvSpPr>
        <p:spPr>
          <a:xfrm>
            <a:off x="5974465" y="2343874"/>
            <a:ext cx="243069" cy="185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D613C3-65A4-42B7-B8E0-17DDE792C73D}"/>
              </a:ext>
            </a:extLst>
          </p:cNvPr>
          <p:cNvCxnSpPr>
            <a:stCxn id="7" idx="2"/>
          </p:cNvCxnSpPr>
          <p:nvPr/>
        </p:nvCxnSpPr>
        <p:spPr>
          <a:xfrm flipH="1">
            <a:off x="6095999" y="2529069"/>
            <a:ext cx="1" cy="289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A59AD1-36F5-4C58-B198-AD990790C193}"/>
              </a:ext>
            </a:extLst>
          </p:cNvPr>
          <p:cNvCxnSpPr/>
          <p:nvPr/>
        </p:nvCxnSpPr>
        <p:spPr>
          <a:xfrm>
            <a:off x="4016415" y="3090441"/>
            <a:ext cx="4479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51AD1A-8561-4870-B1ED-FA862C1EED1E}"/>
              </a:ext>
            </a:extLst>
          </p:cNvPr>
          <p:cNvCxnSpPr/>
          <p:nvPr/>
        </p:nvCxnSpPr>
        <p:spPr>
          <a:xfrm>
            <a:off x="4016415" y="3090441"/>
            <a:ext cx="0" cy="497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AD11D7-E6C9-46D8-A064-38BE658051FF}"/>
              </a:ext>
            </a:extLst>
          </p:cNvPr>
          <p:cNvCxnSpPr>
            <a:cxnSpLocks/>
          </p:cNvCxnSpPr>
          <p:nvPr/>
        </p:nvCxnSpPr>
        <p:spPr>
          <a:xfrm>
            <a:off x="8495818" y="3090441"/>
            <a:ext cx="0" cy="497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593614E-0A29-4CAC-A30F-577D5F7AE8E5}"/>
              </a:ext>
            </a:extLst>
          </p:cNvPr>
          <p:cNvSpPr/>
          <p:nvPr/>
        </p:nvSpPr>
        <p:spPr>
          <a:xfrm>
            <a:off x="3269857" y="3429000"/>
            <a:ext cx="1493116" cy="3275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76D51E-9FD4-4BB2-A70F-9754707F0BB4}"/>
              </a:ext>
            </a:extLst>
          </p:cNvPr>
          <p:cNvSpPr/>
          <p:nvPr/>
        </p:nvSpPr>
        <p:spPr>
          <a:xfrm>
            <a:off x="7749260" y="3429000"/>
            <a:ext cx="1493116" cy="32756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36EC09-9584-4B41-A044-7EE9E57E2129}"/>
              </a:ext>
            </a:extLst>
          </p:cNvPr>
          <p:cNvSpPr txBox="1"/>
          <p:nvPr/>
        </p:nvSpPr>
        <p:spPr>
          <a:xfrm>
            <a:off x="5660020" y="370390"/>
            <a:ext cx="97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Helium or N2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CC5D7-4A5E-456B-8BAA-89E2FE96AB9C}"/>
              </a:ext>
            </a:extLst>
          </p:cNvPr>
          <p:cNvSpPr txBox="1"/>
          <p:nvPr/>
        </p:nvSpPr>
        <p:spPr>
          <a:xfrm>
            <a:off x="3518704" y="3946967"/>
            <a:ext cx="1030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Liquid Oxygen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4E42A5-E4F8-4442-8BF6-4440AF77C51F}"/>
              </a:ext>
            </a:extLst>
          </p:cNvPr>
          <p:cNvSpPr txBox="1"/>
          <p:nvPr/>
        </p:nvSpPr>
        <p:spPr>
          <a:xfrm>
            <a:off x="8009682" y="3926710"/>
            <a:ext cx="113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Kerosene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18F80-D15B-49F5-89EC-41D43DB23DC3}"/>
                  </a:ext>
                </a:extLst>
              </p:cNvPr>
              <p:cNvSpPr txBox="1"/>
              <p:nvPr/>
            </p:nvSpPr>
            <p:spPr>
              <a:xfrm>
                <a:off x="6852213" y="370390"/>
                <a:ext cx="415531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𝑝𝑠𝑖𝑎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=70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𝑑𝑒𝑔𝐹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𝑑𝑒𝑠𝑖𝑔𝑛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Table look-up from P_0 and T_0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18F80-D15B-49F5-89EC-41D43DB23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213" y="370390"/>
                <a:ext cx="4155310" cy="1477328"/>
              </a:xfrm>
              <a:prstGeom prst="rect">
                <a:avLst/>
              </a:prstGeom>
              <a:blipFill>
                <a:blip r:embed="rId2"/>
                <a:stretch>
                  <a:fillRect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EA18249-DA3E-47C9-9125-4E6BBCBE2446}"/>
              </a:ext>
            </a:extLst>
          </p:cNvPr>
          <p:cNvSpPr txBox="1"/>
          <p:nvPr/>
        </p:nvSpPr>
        <p:spPr>
          <a:xfrm>
            <a:off x="5237535" y="3790710"/>
            <a:ext cx="2037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Ullage pressure = 400-450 psia CONSTANT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6936AF-D7CC-488E-B5D9-7D4F9F1E3E46}"/>
              </a:ext>
            </a:extLst>
          </p:cNvPr>
          <p:cNvCxnSpPr/>
          <p:nvPr/>
        </p:nvCxnSpPr>
        <p:spPr>
          <a:xfrm flipH="1" flipV="1">
            <a:off x="4762973" y="3837007"/>
            <a:ext cx="376186" cy="27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96ED9F-1275-4071-BA1C-78D9E411271C}"/>
              </a:ext>
            </a:extLst>
          </p:cNvPr>
          <p:cNvCxnSpPr>
            <a:cxnSpLocks/>
          </p:cNvCxnSpPr>
          <p:nvPr/>
        </p:nvCxnSpPr>
        <p:spPr>
          <a:xfrm flipV="1">
            <a:off x="7274697" y="3790711"/>
            <a:ext cx="416681" cy="31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C1BD778-ABDB-474E-8EBD-41FB8053974C}"/>
              </a:ext>
            </a:extLst>
          </p:cNvPr>
          <p:cNvCxnSpPr/>
          <p:nvPr/>
        </p:nvCxnSpPr>
        <p:spPr>
          <a:xfrm flipH="1" flipV="1">
            <a:off x="6146157" y="2153182"/>
            <a:ext cx="706056" cy="28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0772CC-79AA-47C7-9841-94ED74074FFC}"/>
              </a:ext>
            </a:extLst>
          </p:cNvPr>
          <p:cNvCxnSpPr/>
          <p:nvPr/>
        </p:nvCxnSpPr>
        <p:spPr>
          <a:xfrm flipH="1">
            <a:off x="6095999" y="2436471"/>
            <a:ext cx="756214" cy="33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898AF1-EBFB-413E-8508-342931CD3D4E}"/>
              </a:ext>
            </a:extLst>
          </p:cNvPr>
          <p:cNvSpPr txBox="1"/>
          <p:nvPr/>
        </p:nvSpPr>
        <p:spPr>
          <a:xfrm>
            <a:off x="6967959" y="2067404"/>
            <a:ext cx="1527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Heating or Cooling over Throttle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547C9C7-653E-4E64-B198-3CF9E77836D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478129" y="1183751"/>
            <a:ext cx="946539" cy="20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171986-8DCA-4817-9ADD-F99DD5AF4758}"/>
              </a:ext>
            </a:extLst>
          </p:cNvPr>
          <p:cNvSpPr txBox="1"/>
          <p:nvPr/>
        </p:nvSpPr>
        <p:spPr>
          <a:xfrm>
            <a:off x="115747" y="860585"/>
            <a:ext cx="4362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Adiabatic expansion from P_0 and T_0 to </a:t>
            </a:r>
            <a:r>
              <a:rPr lang="en-US" dirty="0" err="1"/>
              <a:t>P_t</a:t>
            </a:r>
            <a:r>
              <a:rPr lang="en-US" dirty="0"/>
              <a:t> and </a:t>
            </a:r>
            <a:r>
              <a:rPr lang="en-US" dirty="0" err="1"/>
              <a:t>T_t</a:t>
            </a:r>
            <a:r>
              <a:rPr lang="en-US" dirty="0"/>
              <a:t> at any discrete time ‘t’ at step ‘n’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3BD375-006F-4C15-B054-CAF55FAE7E46}"/>
                  </a:ext>
                </a:extLst>
              </p:cNvPr>
              <p:cNvSpPr txBox="1"/>
              <p:nvPr/>
            </p:nvSpPr>
            <p:spPr>
              <a:xfrm>
                <a:off x="255318" y="1624515"/>
                <a:ext cx="3732763" cy="564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3BD375-006F-4C15-B054-CAF55FAE7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18" y="1624515"/>
                <a:ext cx="3732763" cy="5643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B0CE5B7-9036-44BC-995A-5D9811445B61}"/>
              </a:ext>
            </a:extLst>
          </p:cNvPr>
          <p:cNvSpPr txBox="1"/>
          <p:nvPr/>
        </p:nvSpPr>
        <p:spPr>
          <a:xfrm>
            <a:off x="218675" y="247788"/>
            <a:ext cx="425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1: Isentropic Expansion </a:t>
            </a:r>
            <a:r>
              <a:rPr lang="en-US" dirty="0" err="1"/>
              <a:t>Eqns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55013A-A6FF-41A2-80D0-6EC3FAAA9304}"/>
                  </a:ext>
                </a:extLst>
              </p:cNvPr>
              <p:cNvSpPr txBox="1"/>
              <p:nvPr/>
            </p:nvSpPr>
            <p:spPr>
              <a:xfrm>
                <a:off x="218675" y="3358662"/>
                <a:ext cx="279708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Because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a function of 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, the average gamma of every time step is used as the ‘instantaneous’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55013A-A6FF-41A2-80D0-6EC3FAAA9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75" y="3358662"/>
                <a:ext cx="2797087" cy="1200329"/>
              </a:xfrm>
              <a:prstGeom prst="rect">
                <a:avLst/>
              </a:prstGeom>
              <a:blipFill>
                <a:blip r:embed="rId4"/>
                <a:stretch>
                  <a:fillRect l="-1961" t="-3046" r="-283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B430F64-0ABF-4BDD-9813-A70A55145EE4}"/>
              </a:ext>
            </a:extLst>
          </p:cNvPr>
          <p:cNvSpPr/>
          <p:nvPr/>
        </p:nvSpPr>
        <p:spPr>
          <a:xfrm>
            <a:off x="5324353" y="79131"/>
            <a:ext cx="1527860" cy="2109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CC5D0C-567F-43E0-917D-6FE66054C283}"/>
                  </a:ext>
                </a:extLst>
              </p:cNvPr>
              <p:cNvSpPr txBox="1"/>
              <p:nvPr/>
            </p:nvSpPr>
            <p:spPr>
              <a:xfrm>
                <a:off x="196706" y="2102224"/>
                <a:ext cx="3869864" cy="564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CC5D0C-567F-43E0-917D-6FE66054C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06" y="2102224"/>
                <a:ext cx="3869864" cy="5643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72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C50E-7D64-4BF4-9EF1-6759F37B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hand-calc for this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E2786A-D249-496F-835F-71819405D5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608" y="1543463"/>
                <a:ext cx="4859215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Fluid species = Helium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2,930,000 Pa= 425psia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34470000 Pa = 5000 psia</a:t>
                </a:r>
              </a:p>
              <a:p>
                <a:pPr marL="0" indent="0">
                  <a:buNone/>
                </a:pPr>
                <a:r>
                  <a:rPr lang="en-US" dirty="0"/>
                  <a:t>h = .001 seconds/step</a:t>
                </a:r>
              </a:p>
              <a:p>
                <a:pPr marL="0" indent="0">
                  <a:buNone/>
                </a:pPr>
                <a:r>
                  <a:rPr lang="en-US" dirty="0"/>
                  <a:t>Mass flow/step = .00002 kg/step</a:t>
                </a:r>
              </a:p>
              <a:p>
                <a:pPr marL="0" indent="0">
                  <a:buNone/>
                </a:pPr>
                <a:r>
                  <a:rPr lang="en-US" dirty="0"/>
                  <a:t>Initial density = 1.442kg/.03m^3 = 48.067 kg/m^3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𝐻𝑒</m:t>
                        </m:r>
                      </m:sub>
                    </m:sSub>
                  </m:oMath>
                </a14:m>
                <a:r>
                  <a:rPr lang="en-US" dirty="0"/>
                  <a:t> = ~1.6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E2786A-D249-496F-835F-71819405D5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608" y="1543463"/>
                <a:ext cx="4859215" cy="4351338"/>
              </a:xfrm>
              <a:blipFill>
                <a:blip r:embed="rId2"/>
                <a:stretch>
                  <a:fillRect l="-2635" t="-2381" r="-4015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E8A0C9-8450-4176-B111-C426203034AD}"/>
                  </a:ext>
                </a:extLst>
              </p:cNvPr>
              <p:cNvSpPr txBox="1"/>
              <p:nvPr/>
            </p:nvSpPr>
            <p:spPr>
              <a:xfrm>
                <a:off x="5502443" y="1543463"/>
                <a:ext cx="6173742" cy="3919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2,930,000=34,470,000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48.067</m:t>
                            </m:r>
                          </m:den>
                        </m:f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1.6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/>
                  <a:t> 10.2977 kg/m^3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∗.03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.309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(1.442 - .309) / (Mass flow / step ) = #steps = 56650 steps </a:t>
                </a:r>
              </a:p>
              <a:p>
                <a:r>
                  <a:rPr lang="en-US" sz="2400" dirty="0"/>
                  <a:t>56650 steps * .001 seconds/step = 56.65seconds predicted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E8A0C9-8450-4176-B111-C42620303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443" y="1543463"/>
                <a:ext cx="6173742" cy="3919535"/>
              </a:xfrm>
              <a:prstGeom prst="rect">
                <a:avLst/>
              </a:prstGeom>
              <a:blipFill>
                <a:blip r:embed="rId3"/>
                <a:stretch>
                  <a:fillRect l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06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61D2-2353-4EAB-960A-6409708A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testing, Method 1:  Supply tank with constant mass flow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7BEB-035C-41F0-B51A-46F943E0F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792" y="3429000"/>
            <a:ext cx="3490732" cy="2613147"/>
          </a:xfrm>
        </p:spPr>
        <p:txBody>
          <a:bodyPr>
            <a:normAutofit/>
          </a:bodyPr>
          <a:lstStyle/>
          <a:p>
            <a:r>
              <a:rPr lang="en-US" sz="2000" dirty="0"/>
              <a:t>Decouples the unknown of required mass flow rate to test constant volume supply tank</a:t>
            </a:r>
          </a:p>
          <a:p>
            <a:r>
              <a:rPr lang="en-US" sz="2000" dirty="0"/>
              <a:t>Concave up pressure</a:t>
            </a:r>
          </a:p>
          <a:p>
            <a:r>
              <a:rPr lang="en-US" sz="2000" dirty="0"/>
              <a:t>Concave down temperature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A0E481-EAF6-4FC1-A9FE-811E5F3A6AD2}"/>
                  </a:ext>
                </a:extLst>
              </p:cNvPr>
              <p:cNvSpPr txBox="1"/>
              <p:nvPr/>
            </p:nvSpPr>
            <p:spPr>
              <a:xfrm>
                <a:off x="131256" y="1593974"/>
                <a:ext cx="372856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Initial tank conditions: V = .03 m^3, P = 34470000Pa,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1.442 kg</a:t>
                </a:r>
              </a:p>
              <a:p>
                <a:r>
                  <a:rPr lang="en-US" dirty="0"/>
                  <a:t>Gas species = Helium</a:t>
                </a:r>
              </a:p>
              <a:p>
                <a:r>
                  <a:rPr lang="en-US" dirty="0"/>
                  <a:t> Per step: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=.0002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size: h = .001 sec</a:t>
                </a:r>
              </a:p>
              <a:p>
                <a:r>
                  <a:rPr lang="en-US" dirty="0"/>
                  <a:t>Simulation ends when P&lt;2930000Pa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A0E481-EAF6-4FC1-A9FE-811E5F3A6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56" y="1593974"/>
                <a:ext cx="3728569" cy="2031325"/>
              </a:xfrm>
              <a:prstGeom prst="rect">
                <a:avLst/>
              </a:prstGeom>
              <a:blipFill>
                <a:blip r:embed="rId2"/>
                <a:stretch>
                  <a:fillRect l="-1473" t="-1497" r="-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8BD9DF1-F48C-4142-9C8A-DCE994580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324" y="1690688"/>
            <a:ext cx="8134237" cy="43513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081F39-0AE3-4195-A6A2-E4AAD5C50B08}"/>
              </a:ext>
            </a:extLst>
          </p:cNvPr>
          <p:cNvCxnSpPr>
            <a:cxnSpLocks/>
          </p:cNvCxnSpPr>
          <p:nvPr/>
        </p:nvCxnSpPr>
        <p:spPr>
          <a:xfrm flipV="1">
            <a:off x="11271738" y="1890345"/>
            <a:ext cx="0" cy="380707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0472F3-47A6-4811-ADFC-90B617E24405}"/>
              </a:ext>
            </a:extLst>
          </p:cNvPr>
          <p:cNvCxnSpPr>
            <a:cxnSpLocks/>
          </p:cNvCxnSpPr>
          <p:nvPr/>
        </p:nvCxnSpPr>
        <p:spPr>
          <a:xfrm flipH="1">
            <a:off x="11271738" y="1154359"/>
            <a:ext cx="167501" cy="73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B6EEDF-8FE7-432C-BB7F-B9CAC848DF51}"/>
              </a:ext>
            </a:extLst>
          </p:cNvPr>
          <p:cNvSpPr txBox="1"/>
          <p:nvPr/>
        </p:nvSpPr>
        <p:spPr>
          <a:xfrm>
            <a:off x="10744199" y="704741"/>
            <a:ext cx="168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56.2 seconds  Nice!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CE46-B207-4965-86B2-3570FAC232BC}"/>
              </a:ext>
            </a:extLst>
          </p:cNvPr>
          <p:cNvSpPr/>
          <p:nvPr/>
        </p:nvSpPr>
        <p:spPr>
          <a:xfrm>
            <a:off x="7280031" y="4369777"/>
            <a:ext cx="1433438" cy="192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Mass vs time</a:t>
            </a:r>
          </a:p>
        </p:txBody>
      </p:sp>
    </p:spTree>
    <p:extLst>
      <p:ext uri="{BB962C8B-B14F-4D97-AF65-F5344CB8AC3E}">
        <p14:creationId xmlns:p14="http://schemas.microsoft.com/office/powerpoint/2010/main" val="111124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8D2171-D671-4C46-ADB8-C8A77289C156}"/>
              </a:ext>
            </a:extLst>
          </p:cNvPr>
          <p:cNvSpPr/>
          <p:nvPr/>
        </p:nvSpPr>
        <p:spPr>
          <a:xfrm>
            <a:off x="6594049" y="196770"/>
            <a:ext cx="1342663" cy="1875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F7D332-C81C-47C9-8362-D4D76D0203F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265381" y="2071870"/>
            <a:ext cx="0" cy="1018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DA3AEF8-4EAA-4F70-9614-B2399BB2E5E4}"/>
              </a:ext>
            </a:extLst>
          </p:cNvPr>
          <p:cNvSpPr/>
          <p:nvPr/>
        </p:nvSpPr>
        <p:spPr>
          <a:xfrm>
            <a:off x="7143846" y="2343874"/>
            <a:ext cx="243069" cy="185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D613C3-65A4-42B7-B8E0-17DDE792C73D}"/>
              </a:ext>
            </a:extLst>
          </p:cNvPr>
          <p:cNvCxnSpPr>
            <a:stCxn id="7" idx="2"/>
          </p:cNvCxnSpPr>
          <p:nvPr/>
        </p:nvCxnSpPr>
        <p:spPr>
          <a:xfrm flipH="1">
            <a:off x="7265380" y="2529069"/>
            <a:ext cx="1" cy="289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A59AD1-36F5-4C58-B198-AD990790C193}"/>
              </a:ext>
            </a:extLst>
          </p:cNvPr>
          <p:cNvCxnSpPr/>
          <p:nvPr/>
        </p:nvCxnSpPr>
        <p:spPr>
          <a:xfrm>
            <a:off x="5185797" y="3090441"/>
            <a:ext cx="4479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51AD1A-8561-4870-B1ED-FA862C1EED1E}"/>
              </a:ext>
            </a:extLst>
          </p:cNvPr>
          <p:cNvCxnSpPr/>
          <p:nvPr/>
        </p:nvCxnSpPr>
        <p:spPr>
          <a:xfrm>
            <a:off x="5185797" y="3090441"/>
            <a:ext cx="0" cy="497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AD11D7-E6C9-46D8-A064-38BE658051FF}"/>
              </a:ext>
            </a:extLst>
          </p:cNvPr>
          <p:cNvCxnSpPr>
            <a:cxnSpLocks/>
          </p:cNvCxnSpPr>
          <p:nvPr/>
        </p:nvCxnSpPr>
        <p:spPr>
          <a:xfrm>
            <a:off x="9665199" y="3090441"/>
            <a:ext cx="0" cy="497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593614E-0A29-4CAC-A30F-577D5F7AE8E5}"/>
              </a:ext>
            </a:extLst>
          </p:cNvPr>
          <p:cNvSpPr/>
          <p:nvPr/>
        </p:nvSpPr>
        <p:spPr>
          <a:xfrm>
            <a:off x="4439238" y="3429000"/>
            <a:ext cx="1493116" cy="3275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76D51E-9FD4-4BB2-A70F-9754707F0BB4}"/>
              </a:ext>
            </a:extLst>
          </p:cNvPr>
          <p:cNvSpPr/>
          <p:nvPr/>
        </p:nvSpPr>
        <p:spPr>
          <a:xfrm>
            <a:off x="8918641" y="3429000"/>
            <a:ext cx="1493116" cy="32756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36EC09-9584-4B41-A044-7EE9E57E2129}"/>
              </a:ext>
            </a:extLst>
          </p:cNvPr>
          <p:cNvSpPr txBox="1"/>
          <p:nvPr/>
        </p:nvSpPr>
        <p:spPr>
          <a:xfrm>
            <a:off x="6829401" y="370390"/>
            <a:ext cx="97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Helium or N2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CC5D7-4A5E-456B-8BAA-89E2FE96AB9C}"/>
              </a:ext>
            </a:extLst>
          </p:cNvPr>
          <p:cNvSpPr txBox="1"/>
          <p:nvPr/>
        </p:nvSpPr>
        <p:spPr>
          <a:xfrm>
            <a:off x="4696879" y="3946967"/>
            <a:ext cx="1030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Liquid Oxygen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4E42A5-E4F8-4442-8BF6-4440AF77C51F}"/>
              </a:ext>
            </a:extLst>
          </p:cNvPr>
          <p:cNvSpPr txBox="1"/>
          <p:nvPr/>
        </p:nvSpPr>
        <p:spPr>
          <a:xfrm>
            <a:off x="9214227" y="3926710"/>
            <a:ext cx="113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Kerosene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18F80-D15B-49F5-89EC-41D43DB23DC3}"/>
                  </a:ext>
                </a:extLst>
              </p:cNvPr>
              <p:cNvSpPr txBox="1"/>
              <p:nvPr/>
            </p:nvSpPr>
            <p:spPr>
              <a:xfrm>
                <a:off x="8021594" y="370390"/>
                <a:ext cx="415531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𝑝𝑠𝑖𝑎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=70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𝑑𝑒𝑔𝐹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𝑑𝑒𝑠𝑖𝑔𝑛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Table look-up from P_0 and T_0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18F80-D15B-49F5-89EC-41D43DB23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94" y="370390"/>
                <a:ext cx="4155310" cy="1477328"/>
              </a:xfrm>
              <a:prstGeom prst="rect">
                <a:avLst/>
              </a:prstGeom>
              <a:blipFill>
                <a:blip r:embed="rId2"/>
                <a:stretch>
                  <a:fillRect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EA18249-DA3E-47C9-9125-4E6BBCBE2446}"/>
              </a:ext>
            </a:extLst>
          </p:cNvPr>
          <p:cNvSpPr txBox="1"/>
          <p:nvPr/>
        </p:nvSpPr>
        <p:spPr>
          <a:xfrm>
            <a:off x="6415710" y="3790710"/>
            <a:ext cx="2037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Ullage pressure = 400-450 psia CONSTANT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6936AF-D7CC-488E-B5D9-7D4F9F1E3E46}"/>
              </a:ext>
            </a:extLst>
          </p:cNvPr>
          <p:cNvCxnSpPr/>
          <p:nvPr/>
        </p:nvCxnSpPr>
        <p:spPr>
          <a:xfrm flipH="1" flipV="1">
            <a:off x="5941148" y="3837007"/>
            <a:ext cx="376186" cy="27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96ED9F-1275-4071-BA1C-78D9E411271C}"/>
              </a:ext>
            </a:extLst>
          </p:cNvPr>
          <p:cNvCxnSpPr>
            <a:cxnSpLocks/>
          </p:cNvCxnSpPr>
          <p:nvPr/>
        </p:nvCxnSpPr>
        <p:spPr>
          <a:xfrm flipV="1">
            <a:off x="8479242" y="3790711"/>
            <a:ext cx="416681" cy="31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C1BD778-ABDB-474E-8EBD-41FB8053974C}"/>
              </a:ext>
            </a:extLst>
          </p:cNvPr>
          <p:cNvCxnSpPr/>
          <p:nvPr/>
        </p:nvCxnSpPr>
        <p:spPr>
          <a:xfrm flipH="1" flipV="1">
            <a:off x="7315538" y="2153182"/>
            <a:ext cx="706056" cy="28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0772CC-79AA-47C7-9841-94ED74074FFC}"/>
              </a:ext>
            </a:extLst>
          </p:cNvPr>
          <p:cNvCxnSpPr/>
          <p:nvPr/>
        </p:nvCxnSpPr>
        <p:spPr>
          <a:xfrm flipH="1">
            <a:off x="7265380" y="2436471"/>
            <a:ext cx="756214" cy="33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898AF1-EBFB-413E-8508-342931CD3D4E}"/>
              </a:ext>
            </a:extLst>
          </p:cNvPr>
          <p:cNvSpPr txBox="1"/>
          <p:nvPr/>
        </p:nvSpPr>
        <p:spPr>
          <a:xfrm>
            <a:off x="8137340" y="2067404"/>
            <a:ext cx="1527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Heating or Cooling over Throttle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547C9C7-653E-4E64-B198-3CF9E77836D9}"/>
              </a:ext>
            </a:extLst>
          </p:cNvPr>
          <p:cNvCxnSpPr>
            <a:cxnSpLocks/>
          </p:cNvCxnSpPr>
          <p:nvPr/>
        </p:nvCxnSpPr>
        <p:spPr>
          <a:xfrm>
            <a:off x="4563208" y="1109054"/>
            <a:ext cx="2030841" cy="28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171986-8DCA-4817-9ADD-F99DD5AF4758}"/>
              </a:ext>
            </a:extLst>
          </p:cNvPr>
          <p:cNvSpPr txBox="1"/>
          <p:nvPr/>
        </p:nvSpPr>
        <p:spPr>
          <a:xfrm>
            <a:off x="1" y="333050"/>
            <a:ext cx="437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Differentiate adiabatic expansion equations: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3BD375-006F-4C15-B054-CAF55FAE7E46}"/>
                  </a:ext>
                </a:extLst>
              </p:cNvPr>
              <p:cNvSpPr txBox="1"/>
              <p:nvPr/>
            </p:nvSpPr>
            <p:spPr>
              <a:xfrm>
                <a:off x="202566" y="581519"/>
                <a:ext cx="3821758" cy="49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3BD375-006F-4C15-B054-CAF55FAE7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6" y="581519"/>
                <a:ext cx="3821758" cy="497316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B0CE5B7-9036-44BC-995A-5D9811445B61}"/>
              </a:ext>
            </a:extLst>
          </p:cNvPr>
          <p:cNvSpPr txBox="1"/>
          <p:nvPr/>
        </p:nvSpPr>
        <p:spPr>
          <a:xfrm>
            <a:off x="0" y="-50524"/>
            <a:ext cx="425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2: Derivative of Isentropic </a:t>
            </a:r>
            <a:r>
              <a:rPr lang="en-US" dirty="0" err="1"/>
              <a:t>Eqns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7A0F01-D748-4EBB-94B0-5B774AD1A000}"/>
              </a:ext>
            </a:extLst>
          </p:cNvPr>
          <p:cNvSpPr txBox="1"/>
          <p:nvPr/>
        </p:nvSpPr>
        <p:spPr>
          <a:xfrm>
            <a:off x="131975" y="1049129"/>
            <a:ext cx="388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 respect to rho: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AF4DFD-55CC-44A2-AB2E-423AA831B10D}"/>
                  </a:ext>
                </a:extLst>
              </p:cNvPr>
              <p:cNvSpPr txBox="1"/>
              <p:nvPr/>
            </p:nvSpPr>
            <p:spPr>
              <a:xfrm>
                <a:off x="139886" y="1247902"/>
                <a:ext cx="4259455" cy="533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dT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AF4DFD-55CC-44A2-AB2E-423AA831B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86" y="1247902"/>
                <a:ext cx="4259455" cy="533031"/>
              </a:xfrm>
              <a:prstGeom prst="rect">
                <a:avLst/>
              </a:prstGeom>
              <a:blipFill>
                <a:blip r:embed="rId4"/>
                <a:stretch>
                  <a:fillRect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F8E076-D3CB-44D0-8AF0-5550DCF83190}"/>
                  </a:ext>
                </a:extLst>
              </p:cNvPr>
              <p:cNvSpPr txBox="1"/>
              <p:nvPr/>
            </p:nvSpPr>
            <p:spPr>
              <a:xfrm>
                <a:off x="134025" y="1787156"/>
                <a:ext cx="4259455" cy="571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dT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F8E076-D3CB-44D0-8AF0-5550DCF83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25" y="1787156"/>
                <a:ext cx="4259455" cy="571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63D210-1619-43D1-AB4B-BCBBABB78509}"/>
                  </a:ext>
                </a:extLst>
              </p:cNvPr>
              <p:cNvSpPr txBox="1"/>
              <p:nvPr/>
            </p:nvSpPr>
            <p:spPr>
              <a:xfrm>
                <a:off x="136958" y="2440716"/>
                <a:ext cx="4259455" cy="571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dT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−1)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−2)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63D210-1619-43D1-AB4B-BCBBABB78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58" y="2440716"/>
                <a:ext cx="4259455" cy="571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763B96-BC3C-4EAC-A244-FC2212D48228}"/>
                  </a:ext>
                </a:extLst>
              </p:cNvPr>
              <p:cNvSpPr txBox="1"/>
              <p:nvPr/>
            </p:nvSpPr>
            <p:spPr>
              <a:xfrm>
                <a:off x="148683" y="4175734"/>
                <a:ext cx="4259455" cy="1040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dT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−1)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−2)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763B96-BC3C-4EAC-A244-FC2212D48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83" y="4175734"/>
                <a:ext cx="4259455" cy="10403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7B01AB-F307-4188-9891-6D54048C8203}"/>
                  </a:ext>
                </a:extLst>
              </p:cNvPr>
              <p:cNvSpPr txBox="1"/>
              <p:nvPr/>
            </p:nvSpPr>
            <p:spPr>
              <a:xfrm>
                <a:off x="131975" y="3011898"/>
                <a:ext cx="409913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Now substitute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terms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valid for infinitesimal rho steps (I claim).</a:t>
                </a:r>
              </a:p>
              <a:p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as a function of 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at each step with a table look-up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7B01AB-F307-4188-9891-6D54048C8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5" y="3011898"/>
                <a:ext cx="4099135" cy="1200329"/>
              </a:xfrm>
              <a:prstGeom prst="rect">
                <a:avLst/>
              </a:prstGeom>
              <a:blipFill>
                <a:blip r:embed="rId8"/>
                <a:stretch>
                  <a:fillRect l="-1339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F9C12A3-B25A-4CB2-94C0-71E355A6CE91}"/>
              </a:ext>
            </a:extLst>
          </p:cNvPr>
          <p:cNvSpPr txBox="1"/>
          <p:nvPr/>
        </p:nvSpPr>
        <p:spPr>
          <a:xfrm>
            <a:off x="131975" y="5117126"/>
            <a:ext cx="396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Euler’s Method (can be improved with </a:t>
            </a:r>
            <a:r>
              <a:rPr lang="en-US" dirty="0" err="1"/>
              <a:t>Heun’s</a:t>
            </a:r>
            <a:r>
              <a:rPr lang="en-US" dirty="0"/>
              <a:t> or RK4 methods 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714FAE-342A-4EEF-B8BE-4AB6B2FDBB4E}"/>
                  </a:ext>
                </a:extLst>
              </p:cNvPr>
              <p:cNvSpPr txBox="1"/>
              <p:nvPr/>
            </p:nvSpPr>
            <p:spPr>
              <a:xfrm>
                <a:off x="202566" y="5775269"/>
                <a:ext cx="3965240" cy="957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714FAE-342A-4EEF-B8BE-4AB6B2FDB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6" y="5775269"/>
                <a:ext cx="3965240" cy="957698"/>
              </a:xfrm>
              <a:prstGeom prst="rect">
                <a:avLst/>
              </a:prstGeom>
              <a:blipFill>
                <a:blip r:embed="rId9"/>
                <a:stretch>
                  <a:fillRect b="-3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1493164C-2E35-4529-A268-D3E71487564E}"/>
              </a:ext>
            </a:extLst>
          </p:cNvPr>
          <p:cNvSpPr/>
          <p:nvPr/>
        </p:nvSpPr>
        <p:spPr>
          <a:xfrm>
            <a:off x="6502523" y="87923"/>
            <a:ext cx="1527860" cy="2109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4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61D2-2353-4EAB-960A-6409708A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testing, Method 2:  Supply tank with constant mass flow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7BEB-035C-41F0-B51A-46F943E0F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93" y="3429000"/>
            <a:ext cx="3490732" cy="4351338"/>
          </a:xfrm>
        </p:spPr>
        <p:txBody>
          <a:bodyPr>
            <a:normAutofit/>
          </a:bodyPr>
          <a:lstStyle/>
          <a:p>
            <a:r>
              <a:rPr lang="en-US" sz="2000" dirty="0"/>
              <a:t>Decouples the unknown of required mass flow rate to test constant volume supply tank</a:t>
            </a:r>
          </a:p>
          <a:p>
            <a:r>
              <a:rPr lang="en-US" sz="2000" dirty="0"/>
              <a:t>Concave up pressure</a:t>
            </a:r>
          </a:p>
          <a:p>
            <a:r>
              <a:rPr lang="en-US" sz="2000" dirty="0"/>
              <a:t>Concave down temperature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108D9A-639E-4EE3-97A4-86E208863F9D}"/>
                  </a:ext>
                </a:extLst>
              </p:cNvPr>
              <p:cNvSpPr txBox="1"/>
              <p:nvPr/>
            </p:nvSpPr>
            <p:spPr>
              <a:xfrm>
                <a:off x="201593" y="1713801"/>
                <a:ext cx="372856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Initial tank conditions: V = .03 m^3, P = 34470000Pa,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1.442 kg</a:t>
                </a:r>
              </a:p>
              <a:p>
                <a:r>
                  <a:rPr lang="en-US" dirty="0"/>
                  <a:t>Gas species = Helium</a:t>
                </a:r>
              </a:p>
              <a:p>
                <a:r>
                  <a:rPr lang="en-US" dirty="0"/>
                  <a:t> Per step: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=.0002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size: h = .001 sec</a:t>
                </a:r>
              </a:p>
              <a:p>
                <a:r>
                  <a:rPr lang="en-US" dirty="0"/>
                  <a:t>Simulation ends when P&lt;2930000Pa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108D9A-639E-4EE3-97A4-86E208863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93" y="1713801"/>
                <a:ext cx="3728569" cy="2031325"/>
              </a:xfrm>
              <a:prstGeom prst="rect">
                <a:avLst/>
              </a:prstGeom>
              <a:blipFill>
                <a:blip r:embed="rId2"/>
                <a:stretch>
                  <a:fillRect l="-1307" t="-1502" r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10C873A-3525-4756-ADCE-99DB8F03E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832" y="1713801"/>
            <a:ext cx="8029575" cy="440740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20C364-025E-4D26-A416-17E64BE9FFC6}"/>
              </a:ext>
            </a:extLst>
          </p:cNvPr>
          <p:cNvCxnSpPr>
            <a:cxnSpLocks/>
          </p:cNvCxnSpPr>
          <p:nvPr/>
        </p:nvCxnSpPr>
        <p:spPr>
          <a:xfrm>
            <a:off x="11559687" y="2013439"/>
            <a:ext cx="0" cy="37982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31EF9A-9896-4FAF-A516-9B9A81AAC1C2}"/>
              </a:ext>
            </a:extLst>
          </p:cNvPr>
          <p:cNvSpPr txBox="1"/>
          <p:nvPr/>
        </p:nvSpPr>
        <p:spPr>
          <a:xfrm>
            <a:off x="10687417" y="1140181"/>
            <a:ext cx="153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55.9 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B6575A-8546-401D-A3DF-04EAC1FF0014}"/>
              </a:ext>
            </a:extLst>
          </p:cNvPr>
          <p:cNvCxnSpPr/>
          <p:nvPr/>
        </p:nvCxnSpPr>
        <p:spPr>
          <a:xfrm>
            <a:off x="11236569" y="1421145"/>
            <a:ext cx="323118" cy="58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83BEBF7-B3C5-4B90-B92D-8E94B5E7BD33}"/>
              </a:ext>
            </a:extLst>
          </p:cNvPr>
          <p:cNvSpPr/>
          <p:nvPr/>
        </p:nvSpPr>
        <p:spPr>
          <a:xfrm>
            <a:off x="7447085" y="4484077"/>
            <a:ext cx="1433438" cy="192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Mass vs time</a:t>
            </a:r>
          </a:p>
        </p:txBody>
      </p:sp>
    </p:spTree>
    <p:extLst>
      <p:ext uri="{BB962C8B-B14F-4D97-AF65-F5344CB8AC3E}">
        <p14:creationId xmlns:p14="http://schemas.microsoft.com/office/powerpoint/2010/main" val="354778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8D2171-D671-4C46-ADB8-C8A77289C156}"/>
              </a:ext>
            </a:extLst>
          </p:cNvPr>
          <p:cNvSpPr/>
          <p:nvPr/>
        </p:nvSpPr>
        <p:spPr>
          <a:xfrm>
            <a:off x="6769886" y="196770"/>
            <a:ext cx="1342663" cy="1875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F7D332-C81C-47C9-8362-D4D76D0203F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441218" y="2071870"/>
            <a:ext cx="0" cy="1018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DA3AEF8-4EAA-4F70-9614-B2399BB2E5E4}"/>
              </a:ext>
            </a:extLst>
          </p:cNvPr>
          <p:cNvSpPr/>
          <p:nvPr/>
        </p:nvSpPr>
        <p:spPr>
          <a:xfrm>
            <a:off x="7319683" y="2343874"/>
            <a:ext cx="243069" cy="185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D613C3-65A4-42B7-B8E0-17DDE792C73D}"/>
              </a:ext>
            </a:extLst>
          </p:cNvPr>
          <p:cNvCxnSpPr>
            <a:stCxn id="7" idx="2"/>
          </p:cNvCxnSpPr>
          <p:nvPr/>
        </p:nvCxnSpPr>
        <p:spPr>
          <a:xfrm flipH="1">
            <a:off x="7441217" y="2529069"/>
            <a:ext cx="1" cy="289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A59AD1-36F5-4C58-B198-AD990790C193}"/>
              </a:ext>
            </a:extLst>
          </p:cNvPr>
          <p:cNvCxnSpPr/>
          <p:nvPr/>
        </p:nvCxnSpPr>
        <p:spPr>
          <a:xfrm>
            <a:off x="5361633" y="3090441"/>
            <a:ext cx="4479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51AD1A-8561-4870-B1ED-FA862C1EED1E}"/>
              </a:ext>
            </a:extLst>
          </p:cNvPr>
          <p:cNvCxnSpPr/>
          <p:nvPr/>
        </p:nvCxnSpPr>
        <p:spPr>
          <a:xfrm>
            <a:off x="5352845" y="3090441"/>
            <a:ext cx="0" cy="497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AD11D7-E6C9-46D8-A064-38BE658051FF}"/>
              </a:ext>
            </a:extLst>
          </p:cNvPr>
          <p:cNvCxnSpPr>
            <a:cxnSpLocks/>
          </p:cNvCxnSpPr>
          <p:nvPr/>
        </p:nvCxnSpPr>
        <p:spPr>
          <a:xfrm>
            <a:off x="9841036" y="3090441"/>
            <a:ext cx="0" cy="497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593614E-0A29-4CAC-A30F-577D5F7AE8E5}"/>
              </a:ext>
            </a:extLst>
          </p:cNvPr>
          <p:cNvSpPr/>
          <p:nvPr/>
        </p:nvSpPr>
        <p:spPr>
          <a:xfrm>
            <a:off x="4615075" y="3429000"/>
            <a:ext cx="1493116" cy="3275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76D51E-9FD4-4BB2-A70F-9754707F0BB4}"/>
              </a:ext>
            </a:extLst>
          </p:cNvPr>
          <p:cNvSpPr/>
          <p:nvPr/>
        </p:nvSpPr>
        <p:spPr>
          <a:xfrm>
            <a:off x="9094478" y="3429000"/>
            <a:ext cx="1493116" cy="32756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36EC09-9584-4B41-A044-7EE9E57E2129}"/>
              </a:ext>
            </a:extLst>
          </p:cNvPr>
          <p:cNvSpPr txBox="1"/>
          <p:nvPr/>
        </p:nvSpPr>
        <p:spPr>
          <a:xfrm>
            <a:off x="7005238" y="370390"/>
            <a:ext cx="97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Helium or N2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CC5D7-4A5E-456B-8BAA-89E2FE96AB9C}"/>
              </a:ext>
            </a:extLst>
          </p:cNvPr>
          <p:cNvSpPr txBox="1"/>
          <p:nvPr/>
        </p:nvSpPr>
        <p:spPr>
          <a:xfrm>
            <a:off x="4863922" y="3946967"/>
            <a:ext cx="1030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Liquid Oxygen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4E42A5-E4F8-4442-8BF6-4440AF77C51F}"/>
              </a:ext>
            </a:extLst>
          </p:cNvPr>
          <p:cNvSpPr txBox="1"/>
          <p:nvPr/>
        </p:nvSpPr>
        <p:spPr>
          <a:xfrm>
            <a:off x="9354900" y="3926710"/>
            <a:ext cx="113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Kerosene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18F80-D15B-49F5-89EC-41D43DB23DC3}"/>
                  </a:ext>
                </a:extLst>
              </p:cNvPr>
              <p:cNvSpPr txBox="1"/>
              <p:nvPr/>
            </p:nvSpPr>
            <p:spPr>
              <a:xfrm>
                <a:off x="8197431" y="370390"/>
                <a:ext cx="415531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𝑝𝑠𝑖𝑎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=70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𝑑𝑒𝑔𝐹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𝑑𝑒𝑠𝑖𝑔𝑛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Table look-up from P_0 and T_0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table look-up with 0K reference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18F80-D15B-49F5-89EC-41D43DB23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431" y="370390"/>
                <a:ext cx="4155310" cy="1754326"/>
              </a:xfrm>
              <a:prstGeom prst="rect">
                <a:avLst/>
              </a:prstGeom>
              <a:blipFill>
                <a:blip r:embed="rId2"/>
                <a:stretch>
                  <a:fillRect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EA18249-DA3E-47C9-9125-4E6BBCBE2446}"/>
              </a:ext>
            </a:extLst>
          </p:cNvPr>
          <p:cNvSpPr txBox="1"/>
          <p:nvPr/>
        </p:nvSpPr>
        <p:spPr>
          <a:xfrm>
            <a:off x="6582753" y="3790710"/>
            <a:ext cx="2037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Ullage pressure = 400-450 psia CONSTANT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6936AF-D7CC-488E-B5D9-7D4F9F1E3E46}"/>
              </a:ext>
            </a:extLst>
          </p:cNvPr>
          <p:cNvCxnSpPr/>
          <p:nvPr/>
        </p:nvCxnSpPr>
        <p:spPr>
          <a:xfrm flipH="1" flipV="1">
            <a:off x="6108191" y="3837007"/>
            <a:ext cx="376186" cy="27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96ED9F-1275-4071-BA1C-78D9E411271C}"/>
              </a:ext>
            </a:extLst>
          </p:cNvPr>
          <p:cNvCxnSpPr>
            <a:cxnSpLocks/>
          </p:cNvCxnSpPr>
          <p:nvPr/>
        </p:nvCxnSpPr>
        <p:spPr>
          <a:xfrm flipV="1">
            <a:off x="8619915" y="3790711"/>
            <a:ext cx="416681" cy="31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C1BD778-ABDB-474E-8EBD-41FB8053974C}"/>
              </a:ext>
            </a:extLst>
          </p:cNvPr>
          <p:cNvCxnSpPr/>
          <p:nvPr/>
        </p:nvCxnSpPr>
        <p:spPr>
          <a:xfrm flipH="1" flipV="1">
            <a:off x="7491375" y="2153182"/>
            <a:ext cx="706056" cy="28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0772CC-79AA-47C7-9841-94ED74074FFC}"/>
              </a:ext>
            </a:extLst>
          </p:cNvPr>
          <p:cNvCxnSpPr/>
          <p:nvPr/>
        </p:nvCxnSpPr>
        <p:spPr>
          <a:xfrm flipH="1">
            <a:off x="7441217" y="2436471"/>
            <a:ext cx="756214" cy="33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898AF1-EBFB-413E-8508-342931CD3D4E}"/>
              </a:ext>
            </a:extLst>
          </p:cNvPr>
          <p:cNvSpPr txBox="1"/>
          <p:nvPr/>
        </p:nvSpPr>
        <p:spPr>
          <a:xfrm>
            <a:off x="8313177" y="2067404"/>
            <a:ext cx="1527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Heating or Cooling over Throttle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547C9C7-653E-4E64-B198-3CF9E77836D9}"/>
              </a:ext>
            </a:extLst>
          </p:cNvPr>
          <p:cNvCxnSpPr>
            <a:cxnSpLocks/>
          </p:cNvCxnSpPr>
          <p:nvPr/>
        </p:nvCxnSpPr>
        <p:spPr>
          <a:xfrm>
            <a:off x="3710354" y="1393020"/>
            <a:ext cx="3059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B0CE5B7-9036-44BC-995A-5D9811445B61}"/>
              </a:ext>
            </a:extLst>
          </p:cNvPr>
          <p:cNvSpPr txBox="1"/>
          <p:nvPr/>
        </p:nvSpPr>
        <p:spPr>
          <a:xfrm>
            <a:off x="218675" y="247788"/>
            <a:ext cx="4259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3: Second Law of Thermodynamics for Open Systems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430F64-0ABF-4BDD-9813-A70A55145EE4}"/>
              </a:ext>
            </a:extLst>
          </p:cNvPr>
          <p:cNvSpPr/>
          <p:nvPr/>
        </p:nvSpPr>
        <p:spPr>
          <a:xfrm>
            <a:off x="6669571" y="79131"/>
            <a:ext cx="1527860" cy="2109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B96B5B-AD6A-4742-9EF9-73D91D3C8256}"/>
                  </a:ext>
                </a:extLst>
              </p:cNvPr>
              <p:cNvSpPr txBox="1"/>
              <p:nvPr/>
            </p:nvSpPr>
            <p:spPr>
              <a:xfrm>
                <a:off x="200209" y="962566"/>
                <a:ext cx="4035021" cy="1990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table look-up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Assume Adiabatic and Reversible: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B96B5B-AD6A-4742-9EF9-73D91D3C8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09" y="962566"/>
                <a:ext cx="4035021" cy="1990801"/>
              </a:xfrm>
              <a:prstGeom prst="rect">
                <a:avLst/>
              </a:prstGeom>
              <a:blipFill>
                <a:blip r:embed="rId3"/>
                <a:stretch>
                  <a:fillRect b="-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0E98CE41-7A2E-429E-BEAD-9A06A65B49E2}"/>
              </a:ext>
            </a:extLst>
          </p:cNvPr>
          <p:cNvSpPr txBox="1"/>
          <p:nvPr/>
        </p:nvSpPr>
        <p:spPr>
          <a:xfrm>
            <a:off x="218675" y="3087208"/>
            <a:ext cx="396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Euler’s Method (can be improved with </a:t>
            </a:r>
            <a:r>
              <a:rPr lang="en-US" dirty="0" err="1"/>
              <a:t>Heun’s</a:t>
            </a:r>
            <a:r>
              <a:rPr lang="en-US" dirty="0"/>
              <a:t> or RK4 methods)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79B2F7-591A-4A1B-9ECF-76BE4574933D}"/>
                  </a:ext>
                </a:extLst>
              </p:cNvPr>
              <p:cNvSpPr txBox="1"/>
              <p:nvPr/>
            </p:nvSpPr>
            <p:spPr>
              <a:xfrm>
                <a:off x="195752" y="3822983"/>
                <a:ext cx="425148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table look-up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table look-up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79B2F7-591A-4A1B-9ECF-76BE45749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52" y="3822983"/>
                <a:ext cx="4251489" cy="923330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74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1221</Words>
  <Application>Microsoft Office PowerPoint</Application>
  <PresentationFormat>Widescreen</PresentationFormat>
  <Paragraphs>160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Loyola MARS inert gas system simulator</vt:lpstr>
      <vt:lpstr>PowerPoint Presentation</vt:lpstr>
      <vt:lpstr>Assumptions</vt:lpstr>
      <vt:lpstr>PowerPoint Presentation</vt:lpstr>
      <vt:lpstr>A quick hand-calc for this method</vt:lpstr>
      <vt:lpstr>Unit testing, Method 1:  Supply tank with constant mass flow rate</vt:lpstr>
      <vt:lpstr>PowerPoint Presentation</vt:lpstr>
      <vt:lpstr>Unit testing, Method 2:  Supply tank with constant mass flow rate</vt:lpstr>
      <vt:lpstr>PowerPoint Presentation</vt:lpstr>
      <vt:lpstr>Unit testing, Method 3:  Supply tank with constant mass flow rate</vt:lpstr>
      <vt:lpstr>PowerPoint Presentation</vt:lpstr>
      <vt:lpstr>PowerPoint Presentation</vt:lpstr>
      <vt:lpstr>Density convergence algorithm</vt:lpstr>
      <vt:lpstr>Plots</vt:lpstr>
      <vt:lpstr>What we can find from this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Loyola MARS inert gas system simulator</dc:title>
  <dc:creator>Harrison Leece</dc:creator>
  <cp:lastModifiedBy>Harrison Leece</cp:lastModifiedBy>
  <cp:revision>1</cp:revision>
  <dcterms:created xsi:type="dcterms:W3CDTF">2019-12-18T22:51:01Z</dcterms:created>
  <dcterms:modified xsi:type="dcterms:W3CDTF">2019-12-22T02:09:08Z</dcterms:modified>
</cp:coreProperties>
</file>