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Slab-bold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bbdf559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bbdf559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bbdf559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bbdf559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8bbdf559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8bbdf559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bbdf559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bbdf559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bbdf559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bbdf559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bbdf559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bbdf559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bbdf559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8bbdf559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bbdf559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bbdf559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bbdf559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bbdf559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8bbdf559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8bbdf559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8bbdf559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8bbdf559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8bbdf559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8bbdf559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8bbdf559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8bbdf559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8bbdf559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8bbdf559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bbdf559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8bbdf559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8bc20721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8bc20721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8bbdf559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8bbdf559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8bbdf559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8bbdf559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bc20721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bc2072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bbdf559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bbdf559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bbdf559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bbdf559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8bbdf559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8bbdf559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bbdf559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bbdf559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bbdf559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bbdf559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bbdf559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bbdf559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bbdf559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bbdf559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LC3 verified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Dallin Skouson, Harrison McCullough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covered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opcodes executed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Src and dst have been every register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Every instruction </a:t>
            </a:r>
            <a:r>
              <a:rPr lang="en"/>
              <a:t>preceded</a:t>
            </a:r>
            <a:r>
              <a:rPr lang="en"/>
              <a:t> and followed by every other instruction including: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Consecutive LD, Consecutive ST, LD  by ST, and ST by LD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assertions reach inside the DUT and check signals using a bind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Design differences between DUTs make this a </a:t>
            </a:r>
            <a:r>
              <a:rPr lang="en"/>
              <a:t>difficult</a:t>
            </a:r>
            <a:r>
              <a:rPr lang="en"/>
              <a:t> way to check.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 assumptions include: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N flag P flag and Z flag will only be high one at a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The instruction register is loaded in fetch state with the data from memory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Golden Model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golden method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golden model is a function that knows what should change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will tell the checker what the signals of interest previously mentioned are for any instruction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Register file, PC, memory write address, memory data for write, number of clocks to complete, flags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result can then be checked against the DUT in the scoreboard.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Contains its own copies of registers to insure all parts of the DUT work.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factory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run tests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will be registered in a factory.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Any test can be selected on the command 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Tests include, good instructions, bad instructions, reset instructions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run, a command line perspective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test can be run by setting the +TESTNAME= argument on the command 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list of registered tests is compared to the name given and the selected test is run.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 error is reported when the test does not exist in the registry.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 recap &amp; results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path of a transaction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Completeness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plan covers many vectors of error in a design.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 watching the PC and register file, most errors will surface immediately upon execution of the corresponding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we have covergroups all corner cases for error should be covered.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golden model was tested </a:t>
            </a:r>
            <a:r>
              <a:rPr lang="en"/>
              <a:t>thoroughly</a:t>
            </a:r>
            <a:r>
              <a:rPr lang="en"/>
              <a:t> with well designed DUTs to ensure it works properly.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assertions verify more completely that all the design assumptions are met.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tell it’s working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</a:t>
            </a:r>
            <a:r>
              <a:rPr lang="en"/>
              <a:t> of an LC3 processor can be verified by checking the console output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an error occurs, a quite visible line of text will be shown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Don’t worry, if you miss that line you will probably be greeted by more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Because the golden model has its own registers you will probably see the error more than once.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Watching the covergroups will also help you see that it is working.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 transcript (Good)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See provided document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Covergroups (number &amp; type of instructions)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1652900"/>
            <a:ext cx="85915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Assertions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50" y="1951860"/>
            <a:ext cx="8756101" cy="2154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 transcript (Bad)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Includes assertion bugs and error counts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See provided document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log for DUT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3:00 DUT did not take the right number of clocks time to fix 		45 min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3:45 DUT did not implement all the instructions time to fix 			30 min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4:15 DUT did not assert write enable time to fix 					30 min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4:45 Reset was ineffective time to fix 							15 min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5:00 Instruction value was not changing properly 					15 min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5:15 The flags were not being set at the proper time 				60 min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6:15 Store was not looking at the correct bits to store 				15 min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6:30 Jump was going to pcoffset instead of the register value 		20 min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6:50 JSR/JSRR bugs when setting the PC to register 7 time to fix 	40 min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7:30 Passed with 100% coverage.							Total 4.5 hr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log for DUT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3:00 The BR instruction was taking one fewer cycles than spec said	15 min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3:45 The address and writeEnable lines were unconnected			15 min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4:15 The SR1 register source was incorrectly set sometimes		30 min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7:30 Passed with 100% coverage.							Total 1 hr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Creates random constrained transactions using the blueprint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Passes these transactions to the driver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Mailbox output limited to one transaction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Waits for a transaction to arrive from the generator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Drives the input signals to the DUT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Sends the transaction to the checker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Creates verification objects by watching the DUT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Watches the output to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Monitor will watch the significant internal elements too: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The register fill,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The PC,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The state to let the driver know to send another transaction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Checker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Receives verification objects from the monitor and transactions from the dut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one of each arrives the transaction is passed through the golden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verification object is then filled with the data from the golden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verification object is then passed to the scoreboard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Callbacks for coverage will be done here as well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Scoreboard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scoreboard is able to watch the verification objects and make sure that the following signals match: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Register files, NPZ flags, the PC, the clock cycle count, memory write addresses, memory write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tally of errors is kept to be displayed when the test is over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Coverage callbacks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Covergroups will be used in the checker callbacks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Callbacks are done here because we know that these transactions are done.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coverage groups can be completed to 100% coverage.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