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F4AD-7B4A-4118-8317-BDA112C20B0A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E6B99-D7F0-4EC4-B636-CE92AC6B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pitfalls of poor design, poor customer service, dangers</a:t>
            </a:r>
            <a:r>
              <a:rPr lang="en-US" baseline="0" dirty="0" smtClean="0"/>
              <a:t> of failing to listen 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6B99-D7F0-4EC4-B636-CE92AC6B5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6B99-D7F0-4EC4-B636-CE92AC6B5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Dangers of departmental barriers, failures</a:t>
            </a:r>
            <a:r>
              <a:rPr lang="en-US" baseline="0" dirty="0" smtClean="0"/>
              <a:t> of departments to talk to each other, and to talk to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6B99-D7F0-4EC4-B636-CE92AC6B5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Cartoon</a:t>
            </a:r>
            <a:r>
              <a:rPr lang="en-US" baseline="0" dirty="0" smtClean="0"/>
              <a:t> originated sometime in the 1970’s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6B99-D7F0-4EC4-B636-CE92AC6B5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52FF-1DE6-422B-82E4-254EDF239EA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1438-7597-4A2B-87BE-1602449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Tree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Why Fact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8" y="228600"/>
            <a:ext cx="3582762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0117" y="5996475"/>
            <a:ext cx="3896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When it was delivered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9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257" y="6096000"/>
            <a:ext cx="5015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the customer was billed</a:t>
            </a:r>
            <a:endParaRPr lang="en-US" sz="32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2240"/>
            <a:ext cx="3721100" cy="595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2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4124" y="60198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it was supported</a:t>
            </a:r>
            <a:endParaRPr lang="en-US" sz="3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0078"/>
            <a:ext cx="3644900" cy="577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2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50" y="152400"/>
            <a:ext cx="3644900" cy="589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64028" y="6203748"/>
            <a:ext cx="4746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What Marketing advertised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2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8440"/>
            <a:ext cx="3721100" cy="595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61722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the customer really needed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68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32" y="152400"/>
            <a:ext cx="3630268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61722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Disaster recovery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30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6200"/>
            <a:ext cx="8939213" cy="670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5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http://www.businessballs.com/businessballs_treeswing_pictures.htm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5312"/>
            <a:ext cx="3492500" cy="564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609901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the customer explained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35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40" y="228600"/>
            <a:ext cx="357286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6172200"/>
            <a:ext cx="6444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the Project Leader understood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29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01" y="152400"/>
            <a:ext cx="3615099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6096000"/>
            <a:ext cx="647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the System Analyst designed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5306"/>
            <a:ext cx="3568700" cy="575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60960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the Programmer wrote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71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90" y="304800"/>
            <a:ext cx="353041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6145215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the Business Consultant described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96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6172199"/>
            <a:ext cx="5827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How the project was documented</a:t>
            </a:r>
            <a:endParaRPr lang="en-US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155"/>
            <a:ext cx="3568700" cy="572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32" y="152400"/>
            <a:ext cx="3630268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6096000"/>
            <a:ext cx="457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Operations installed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61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32" y="152400"/>
            <a:ext cx="3630268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7366" y="61722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it performed under load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43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123</Words>
  <Application>Microsoft Office PowerPoint</Application>
  <PresentationFormat>On-screen Show (4:3)</PresentationFormat>
  <Paragraphs>25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Tree Swing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Interview</dc:title>
  <dc:creator>Normal User</dc:creator>
  <cp:lastModifiedBy>Normal User</cp:lastModifiedBy>
  <cp:revision>15</cp:revision>
  <dcterms:created xsi:type="dcterms:W3CDTF">2014-09-16T14:54:16Z</dcterms:created>
  <dcterms:modified xsi:type="dcterms:W3CDTF">2014-09-18T14:54:20Z</dcterms:modified>
</cp:coreProperties>
</file>