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0" r:id="rId4"/>
    <p:sldId id="267" r:id="rId5"/>
    <p:sldId id="271" r:id="rId6"/>
    <p:sldId id="259" r:id="rId7"/>
    <p:sldId id="268" r:id="rId8"/>
    <p:sldId id="262" r:id="rId9"/>
    <p:sldId id="272" r:id="rId10"/>
    <p:sldId id="261" r:id="rId11"/>
    <p:sldId id="263" r:id="rId12"/>
    <p:sldId id="264" r:id="rId13"/>
    <p:sldId id="265" r:id="rId14"/>
    <p:sldId id="260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1" clrIdx="0">
    <p:extLst>
      <p:ext uri="{19B8F6BF-5375-455C-9EA6-DF929625EA0E}">
        <p15:presenceInfo xmlns:p15="http://schemas.microsoft.com/office/powerpoint/2012/main" userId="ac8968fed2b2d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2"/>
    <p:restoredTop sz="90599" autoAdjust="0"/>
  </p:normalViewPr>
  <p:slideViewPr>
    <p:cSldViewPr snapToGrid="0" snapToObjects="1">
      <p:cViewPr>
        <p:scale>
          <a:sx n="69" d="100"/>
          <a:sy n="69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slightly different approaches to EDA were attempted; in the first section there were very few assumptions made, as inference was extracted from the data using its observed features, whilst the second section takes a more high level approach in posing a question to investigate and then forming hypotheses in the EDA section on training data which are to be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 dirty="0"/>
              <a:t> some further exploration, this is arguably uninteresting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Fluctuation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largest long-term changes and possible reasons for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5"/>
            <a:ext cx="1092349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(tu04)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82562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652855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3001908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  <a:blipFill>
                <a:blip r:embed="rId4"/>
                <a:stretch>
                  <a:fillRect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38473" y="205834"/>
            <a:ext cx="4045527" cy="130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272572"/>
                <a:ext cx="10677236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272572"/>
                <a:ext cx="10677236" cy="403411"/>
              </a:xfrm>
              <a:prstGeom prst="rect">
                <a:avLst/>
              </a:prstGeom>
              <a:blipFill>
                <a:blip r:embed="rId3"/>
                <a:stretch>
                  <a:fillRect l="-742" t="-19697" b="-20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262918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" y="312646"/>
            <a:ext cx="7112814" cy="43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5" y="1755070"/>
            <a:ext cx="5154908" cy="3160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0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Again the plots shows the correlation is weak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2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  <a:blipFill>
                <a:blip r:embed="rId5"/>
                <a:stretch>
                  <a:fillRect l="-501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223" y="1749503"/>
            <a:ext cx="4424753" cy="31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1090</Words>
  <Application>Microsoft Office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(tu04) </vt:lpstr>
      <vt:lpstr>PowerPoint Presentation</vt:lpstr>
      <vt:lpstr>PowerPoint Presentation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57</cp:revision>
  <dcterms:created xsi:type="dcterms:W3CDTF">2018-11-28T14:05:58Z</dcterms:created>
  <dcterms:modified xsi:type="dcterms:W3CDTF">2018-12-03T11:42:01Z</dcterms:modified>
</cp:coreProperties>
</file>