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0" r:id="rId4"/>
    <p:sldId id="267" r:id="rId5"/>
    <p:sldId id="271" r:id="rId6"/>
    <p:sldId id="259" r:id="rId7"/>
    <p:sldId id="268" r:id="rId8"/>
    <p:sldId id="262" r:id="rId9"/>
    <p:sldId id="272" r:id="rId10"/>
    <p:sldId id="261" r:id="rId11"/>
    <p:sldId id="263" r:id="rId12"/>
    <p:sldId id="264" r:id="rId13"/>
    <p:sldId id="265" r:id="rId14"/>
    <p:sldId id="260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2"/>
    <p:restoredTop sz="95179"/>
  </p:normalViewPr>
  <p:slideViewPr>
    <p:cSldViewPr snapToGrid="0" snapToObjects="1">
      <p:cViewPr>
        <p:scale>
          <a:sx n="77" d="100"/>
          <a:sy n="77" d="100"/>
        </p:scale>
        <p:origin x="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3018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65780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i="1" dirty="0">
                <a:latin typeface="Helvetica" pitchFamily="2" charset="0"/>
              </a:rPr>
              <a:t>Silent Generation </a:t>
            </a:r>
            <a:r>
              <a:rPr lang="en-US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7448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4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724168"/>
            <a:ext cx="10841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Except for </a:t>
            </a:r>
            <a:r>
              <a:rPr lang="en-US" sz="2400" i="1" dirty="0"/>
              <a:t>Millennials</a:t>
            </a:r>
            <a:r>
              <a:rPr lang="en-US" sz="2400" dirty="0"/>
              <a:t>, all generations have the decrease in time spent on housework. But the decrease for women is sharper than any </a:t>
            </a:r>
            <a:r>
              <a:rPr lang="en-US" sz="2400" i="1" dirty="0"/>
              <a:t>increase</a:t>
            </a:r>
            <a:r>
              <a:rPr lang="en-US" sz="2400" dirty="0"/>
              <a:t> for men, which is clear through observation of </a:t>
            </a:r>
            <a:r>
              <a:rPr lang="en-US" sz="2400" i="1" dirty="0"/>
              <a:t>Generation X</a:t>
            </a:r>
            <a:r>
              <a:rPr lang="en-US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 the other hand, the gap seems to have increased slightly for </a:t>
            </a:r>
            <a:r>
              <a:rPr lang="en-US" sz="2400" i="1" dirty="0"/>
              <a:t>Millennials </a:t>
            </a:r>
            <a:r>
              <a:rPr lang="en-US" sz="2400" dirty="0"/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3868086"/>
            <a:ext cx="1085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Both genders from all the generations other than the </a:t>
            </a:r>
            <a:r>
              <a:rPr lang="en-US" sz="2400" i="1" dirty="0"/>
              <a:t>Silent Generation </a:t>
            </a:r>
            <a:r>
              <a:rPr lang="en-US" sz="2400" dirty="0"/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Fluctuation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686547"/>
            <a:ext cx="3507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 to </a:t>
            </a:r>
            <a:r>
              <a:rPr lang="en-US" b="1" dirty="0"/>
              <a:t>Working</a:t>
            </a:r>
            <a:r>
              <a:rPr lang="en-US" dirty="0"/>
              <a:t>, the </a:t>
            </a:r>
            <a:r>
              <a:rPr lang="en-US" i="1" dirty="0"/>
              <a:t>Silent Generation </a:t>
            </a:r>
            <a:r>
              <a:rPr lang="en-US" dirty="0"/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[1] “ATUS datasets.”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/datafiles_0317.htm.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[2] Bureau of Labor Statistics, “The </a:t>
            </a:r>
            <a:r>
              <a:rPr lang="en-US" dirty="0" err="1">
                <a:latin typeface="Helvetica" pitchFamily="2" charset="0"/>
              </a:rPr>
              <a:t>american</a:t>
            </a:r>
            <a:r>
              <a:rPr lang="en-US" dirty="0">
                <a:latin typeface="Helvetica" pitchFamily="2" charset="0"/>
              </a:rPr>
              <a:t> time use survey.”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/, 2017.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 dirty="0">
                <a:latin typeface="Helvetica" pitchFamily="2" charset="0"/>
              </a:rPr>
              <a:t>American Sociological Review</a:t>
            </a:r>
            <a:r>
              <a:rPr lang="en-US" dirty="0">
                <a:latin typeface="Helvetica" pitchFamily="2" charset="0"/>
              </a:rPr>
              <a:t>, vol. 7, no. 5, pp. 604–616, 1942 [Online]. Available: http://</a:t>
            </a:r>
            <a:r>
              <a:rPr lang="en-US" dirty="0" err="1">
                <a:latin typeface="Helvetica" pitchFamily="2" charset="0"/>
              </a:rPr>
              <a:t>www.jstor.org</a:t>
            </a:r>
            <a:r>
              <a:rPr lang="en-US" dirty="0">
                <a:latin typeface="Helvetica" pitchFamily="2" charset="0"/>
              </a:rPr>
              <a:t>/stable/2085686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[4] “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 projected to overtake baby boomers as </a:t>
            </a:r>
            <a:r>
              <a:rPr lang="en-US" dirty="0" err="1">
                <a:latin typeface="Helvetica" pitchFamily="2" charset="0"/>
              </a:rPr>
              <a:t>america’s</a:t>
            </a:r>
            <a:r>
              <a:rPr lang="en-US" dirty="0">
                <a:latin typeface="Helvetica" pitchFamily="2" charset="0"/>
              </a:rPr>
              <a:t> largest generation.” http://www. </a:t>
            </a:r>
            <a:r>
              <a:rPr lang="en-US" dirty="0" err="1">
                <a:latin typeface="Helvetica" pitchFamily="2" charset="0"/>
              </a:rPr>
              <a:t>pewresearch.org</a:t>
            </a:r>
            <a:r>
              <a:rPr lang="en-US" dirty="0">
                <a:latin typeface="Helvetica" pitchFamily="2" charset="0"/>
              </a:rPr>
              <a:t>/fact-tank/2018/03/01/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-overtake-baby-boomers/.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63743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263532"/>
            <a:ext cx="10977283" cy="1299881"/>
          </a:xfrm>
        </p:spPr>
        <p:txBody>
          <a:bodyPr>
            <a:normAutofit/>
          </a:bodyPr>
          <a:lstStyle/>
          <a:p>
            <a:r>
              <a:rPr lang="en-US" sz="2600" dirty="0"/>
              <a:t>The dataset [1] is based on the research of the American Time Use Survey [2] from 2003 to 2017, containing 431 different activities which are grouped into 17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8037"/>
            <a:ext cx="2743200" cy="365125"/>
          </a:xfrm>
        </p:spPr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48037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589096"/>
            <a:ext cx="10977283" cy="65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Aim: To identify some of the biggest changes and possible reasons for     	 them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7" y="3469614"/>
            <a:ext cx="10977283" cy="217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Approaches: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EDA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Explore the data using just the even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Formal hypothesis tests on the initial beliefs from the EDA using the odd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282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5"/>
            <a:ext cx="1092349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(tu04)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825625"/>
            <a:ext cx="11313458" cy="923555"/>
          </a:xfrm>
        </p:spPr>
        <p:txBody>
          <a:bodyPr/>
          <a:lstStyle/>
          <a:p>
            <a:r>
              <a:rPr lang="en-US" dirty="0"/>
              <a:t>EDA: </a:t>
            </a:r>
          </a:p>
          <a:p>
            <a:pPr lvl="1"/>
            <a:r>
              <a:rPr lang="en-US" sz="22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652855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3017101" y="3001908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 best subsets regression with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</a:t>
                </a:r>
                <a:r>
                  <a:rPr lang="en-US">
                    <a:latin typeface="Helvetica" panose="020B0604020202020204" pitchFamily="34" charset="0"/>
                    <a:cs typeface="Helvetica" panose="020B0604020202020204" pitchFamily="34" charset="0"/>
                  </a:rPr>
                  <a:t>show fluctuations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2005, …,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	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2005, …, 2017)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  <a:blipFill>
                <a:blip r:embed="rId4"/>
                <a:stretch>
                  <a:fillRect r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71412" y="1009400"/>
            <a:ext cx="3217025" cy="18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plot is built on the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data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indicates that over the period, the participation in tu04 has decreased for both men and women.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4586601"/>
                <a:ext cx="10515600" cy="40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 informal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US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without splines,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86601"/>
                <a:ext cx="10515600" cy="403411"/>
              </a:xfrm>
              <a:prstGeom prst="rect">
                <a:avLst/>
              </a:prstGeom>
              <a:blipFill>
                <a:blip r:embed="rId3"/>
                <a:stretch>
                  <a:fillRect l="-812" t="-19403" b="-119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5339153"/>
            <a:ext cx="10515600" cy="130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participation. 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3705"/>
            <a:ext cx="6867699" cy="4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Validation: 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970" t="-6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5" y="1755070"/>
            <a:ext cx="5154908" cy="3160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US" sz="20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hh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</a:t>
                </a:r>
                <a:b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0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Again the plots shows the correlation is weak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2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  <a:blipFill>
                <a:blip r:embed="rId5"/>
                <a:stretch>
                  <a:fillRect l="-501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223" y="1777211"/>
            <a:ext cx="4424753" cy="31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participation rate was too low to warrant deeper analysis. </a:t>
            </a:r>
          </a:p>
          <a:p>
            <a:r>
              <a:rPr lang="en-US" sz="24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400" dirty="0"/>
              <a:t>It was decided that there was not enough data to reflect the time spent on these activities in a suitable linear model.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4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4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4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4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400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976</Words>
  <Application>Microsoft Office PowerPoint</Application>
  <PresentationFormat>Widescreen</PresentationFormat>
  <Paragraphs>111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(tu04) </vt:lpstr>
      <vt:lpstr>PowerPoint Presentation</vt:lpstr>
      <vt:lpstr>PowerPoint Presentation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Daniel Timmers</cp:lastModifiedBy>
  <cp:revision>53</cp:revision>
  <dcterms:created xsi:type="dcterms:W3CDTF">2018-11-28T14:05:58Z</dcterms:created>
  <dcterms:modified xsi:type="dcterms:W3CDTF">2018-12-03T11:15:20Z</dcterms:modified>
</cp:coreProperties>
</file>