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94"/>
    <p:restoredTop sz="50000" autoAdjust="0"/>
  </p:normalViewPr>
  <p:slideViewPr>
    <p:cSldViewPr snapToGrid="0" snapToObjects="1">
      <p:cViewPr varScale="1">
        <p:scale>
          <a:sx n="54" d="100"/>
          <a:sy n="54" d="100"/>
        </p:scale>
        <p:origin x="2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8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/>
              <a:t> some further exploration, this is arguably uninteresting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0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0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0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0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000" dirty="0">
              <a:latin typeface="Helvetica" pitchFamily="2" charset="0"/>
            </a:endParaRP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6879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071672"/>
            <a:ext cx="373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836482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0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823559"/>
            <a:ext cx="108410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Except for </a:t>
            </a:r>
            <a:r>
              <a:rPr lang="en-US" sz="2000" i="1" dirty="0">
                <a:latin typeface="Helvetica" pitchFamily="2" charset="0"/>
              </a:rPr>
              <a:t>Millennials</a:t>
            </a:r>
            <a:r>
              <a:rPr lang="en-US" sz="2000" dirty="0">
                <a:latin typeface="Helvetica" pitchFamily="2" charset="0"/>
              </a:rPr>
              <a:t>, all generations have the decrease in time spent on housework. But the decrease for women is sharper than any </a:t>
            </a:r>
            <a:r>
              <a:rPr lang="en-US" sz="2000" i="1" dirty="0">
                <a:latin typeface="Helvetica" pitchFamily="2" charset="0"/>
              </a:rPr>
              <a:t>increase</a:t>
            </a:r>
            <a:r>
              <a:rPr lang="en-US" sz="2000" dirty="0">
                <a:latin typeface="Helvetica" pitchFamily="2" charset="0"/>
              </a:rPr>
              <a:t> for men, which is clear through observation of </a:t>
            </a:r>
            <a:r>
              <a:rPr lang="en-US" sz="2000" i="1" dirty="0">
                <a:latin typeface="Helvetica" pitchFamily="2" charset="0"/>
              </a:rPr>
              <a:t>Generation X</a:t>
            </a:r>
            <a:r>
              <a:rPr lang="en-US" sz="2000" dirty="0">
                <a:latin typeface="Helvetica" pitchFamily="2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On the other hand, the gap seems to have increased slightly for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Notably, </a:t>
            </a:r>
            <a:r>
              <a:rPr lang="en-US" sz="2000" i="1" dirty="0">
                <a:latin typeface="Helvetica" pitchFamily="2" charset="0"/>
              </a:rPr>
              <a:t>Millennials </a:t>
            </a:r>
            <a:r>
              <a:rPr lang="en-US" sz="2000" dirty="0">
                <a:latin typeface="Helvetica" pitchFamily="2" charset="0"/>
              </a:rPr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749" y="4130880"/>
            <a:ext cx="1085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Both genders from all the generations other than the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Silent Generation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Notably, </a:t>
            </a:r>
            <a:r>
              <a:rPr lang="en-US" sz="2000" i="1" dirty="0">
                <a:latin typeface="Helvetica" pitchFamily="2" charset="0"/>
                <a:cs typeface="Levenim MT" panose="020F0502020204030204" pitchFamily="34" charset="0"/>
              </a:rPr>
              <a:t>Millennials </a:t>
            </a:r>
            <a:r>
              <a:rPr lang="en-US" sz="2000" dirty="0">
                <a:latin typeface="Helvetica" pitchFamily="2" charset="0"/>
                <a:cs typeface="Levenim MT" panose="020F0502020204030204" pitchFamily="34" charset="0"/>
              </a:rPr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393868"/>
            <a:ext cx="3507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Similarly to </a:t>
            </a:r>
            <a:r>
              <a:rPr lang="en-US" sz="1600" b="1" dirty="0">
                <a:latin typeface="Helvetica" pitchFamily="2" charset="0"/>
              </a:rPr>
              <a:t>Working</a:t>
            </a:r>
            <a:r>
              <a:rPr lang="en-US" sz="1600" dirty="0">
                <a:latin typeface="Helvetica" pitchFamily="2" charset="0"/>
              </a:rPr>
              <a:t>, 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Helvetica" pitchFamily="2" charset="0"/>
              </a:rPr>
              <a:t>[1] “ATUS datasets.”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/datafiles_0317.htm.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[2] Bureau of Labor Statistics, “The </a:t>
            </a:r>
            <a:r>
              <a:rPr lang="en-US" err="1">
                <a:latin typeface="Helvetica" pitchFamily="2" charset="0"/>
              </a:rPr>
              <a:t>american</a:t>
            </a:r>
            <a:r>
              <a:rPr lang="en-US">
                <a:latin typeface="Helvetica" pitchFamily="2" charset="0"/>
              </a:rPr>
              <a:t> time use survey.”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/, 2017.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>
                <a:latin typeface="Helvetica" pitchFamily="2" charset="0"/>
              </a:rPr>
              <a:t>American Sociological Review</a:t>
            </a:r>
            <a:r>
              <a:rPr lang="en-US">
                <a:latin typeface="Helvetica" pitchFamily="2" charset="0"/>
              </a:rPr>
              <a:t>, vol. 7, no. 5, pp. 604–616, 1942 [Online]. Available: http://</a:t>
            </a:r>
            <a:r>
              <a:rPr lang="en-US" err="1">
                <a:latin typeface="Helvetica" pitchFamily="2" charset="0"/>
              </a:rPr>
              <a:t>www.jstor.org</a:t>
            </a:r>
            <a:r>
              <a:rPr lang="en-US">
                <a:latin typeface="Helvetica" pitchFamily="2" charset="0"/>
              </a:rPr>
              <a:t>/stable/2085686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[4] “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 projected to overtake baby boomers as </a:t>
            </a:r>
            <a:r>
              <a:rPr lang="en-US" err="1">
                <a:latin typeface="Helvetica" pitchFamily="2" charset="0"/>
              </a:rPr>
              <a:t>america’s</a:t>
            </a:r>
            <a:r>
              <a:rPr lang="en-US">
                <a:latin typeface="Helvetica" pitchFamily="2" charset="0"/>
              </a:rPr>
              <a:t> largest generation.” http://www. </a:t>
            </a:r>
            <a:r>
              <a:rPr lang="en-US" err="1">
                <a:latin typeface="Helvetica" pitchFamily="2" charset="0"/>
              </a:rPr>
              <a:t>pewresearch.org</a:t>
            </a:r>
            <a:r>
              <a:rPr lang="en-US">
                <a:latin typeface="Helvetica" pitchFamily="2" charset="0"/>
              </a:rPr>
              <a:t>/fact-tank/2018/03/01/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-overtake-baby-boomers/.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22169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371601"/>
            <a:ext cx="10977283" cy="229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ATUS dataset [1] used is based on research carried out as part of the American Time Use Survey [2] from 2003 to 2017, containing time use data for 431 different activities grouped into 17 over-arching categories.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Aim</a:t>
            </a:r>
            <a:r>
              <a:rPr lang="en-GB" sz="2400" b="1" dirty="0"/>
              <a:t>:</a:t>
            </a:r>
            <a:r>
              <a:rPr lang="en-GB" sz="2400" dirty="0"/>
              <a:t> Hypothesise</a:t>
            </a:r>
            <a:r>
              <a:rPr lang="en-US" sz="2400" dirty="0"/>
              <a:t>, validate and present long-term trends based on the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659399"/>
            <a:ext cx="10977283" cy="76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6" y="3578371"/>
            <a:ext cx="10977283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Approach: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EDA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Exploring data from even months as training data (July excluded and used for validation);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Validation using left out “unseen” data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Formal hypothesis tests on the initial beliefs from the EDA using the odd months (and July) as the validation data;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4086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6"/>
            <a:ext cx="10923493" cy="92355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1828185"/>
            <a:ext cx="11313458" cy="923555"/>
          </a:xfrm>
        </p:spPr>
        <p:txBody>
          <a:bodyPr/>
          <a:lstStyle/>
          <a:p>
            <a:pPr lvl="1"/>
            <a:r>
              <a:rPr lang="en-US" sz="20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289963"/>
            <a:ext cx="7611313" cy="12587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2997223" y="2632513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 2005,  …,  2017)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  <a:blipFill>
                <a:blip r:embed="rId4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7A3FB9-4494-E149-83AF-351B2BDE2039}"/>
              </a:ext>
            </a:extLst>
          </p:cNvPr>
          <p:cNvSpPr/>
          <p:nvPr/>
        </p:nvSpPr>
        <p:spPr>
          <a:xfrm>
            <a:off x="430305" y="1305375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88953" y="660756"/>
            <a:ext cx="4045527" cy="4360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GB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generalised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linear model without splines -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-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  <a:blipFill>
                <a:blip r:embed="rId3"/>
                <a:stretch>
                  <a:fillRect l="-713" t="-7059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530774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DB6195-CC46-F940-A629-82ACF86D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660756"/>
            <a:ext cx="6657680" cy="40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89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GB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household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children.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92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1" y="1683946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E287E1-148A-487D-BBF6-CCA2A3CAC24C}"/>
              </a:ext>
            </a:extLst>
          </p:cNvPr>
          <p:cNvSpPr/>
          <p:nvPr/>
        </p:nvSpPr>
        <p:spPr>
          <a:xfrm>
            <a:off x="5766739" y="2089241"/>
            <a:ext cx="55446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22D918-7542-3449-BB40-E399CC1EDE56}"/>
              </a:ext>
            </a:extLst>
          </p:cNvPr>
          <p:cNvSpPr/>
          <p:nvPr/>
        </p:nvSpPr>
        <p:spPr>
          <a:xfrm>
            <a:off x="439271" y="357779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4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81" y="923232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260" y="1906780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88" y="4247771"/>
            <a:ext cx="4114800" cy="21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</a:t>
            </a:r>
            <a:r>
              <a:rPr lang="en-US" dirty="0" smtClean="0"/>
              <a:t>EDA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participation rate was too low to warrant deeper analysis. </a:t>
            </a:r>
          </a:p>
          <a:p>
            <a:r>
              <a:rPr lang="en-US" sz="20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000" dirty="0"/>
              <a:t>It was decided that there was not enough data to reflect the time spent on these activities in a suitable linear model. 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</a:t>
            </a:r>
            <a:r>
              <a:rPr lang="en-US" dirty="0" smtClean="0"/>
              <a:t>EDA</a:t>
            </a:r>
            <a:r>
              <a:rPr lang="en-US" dirty="0" smtClean="0"/>
              <a:t> </a:t>
            </a:r>
            <a:r>
              <a:rPr lang="en-US" dirty="0"/>
              <a:t>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4" y="515907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1070</Words>
  <Application>Microsoft Macintosh PowerPoint</Application>
  <PresentationFormat>Widescreen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Levenim MT</vt:lpstr>
      <vt:lpstr>Office Theme</vt:lpstr>
      <vt:lpstr>How Americans’ Time Use Patterns Have Changed From 2003 to 2017 </vt:lpstr>
      <vt:lpstr>Introduction</vt:lpstr>
      <vt:lpstr>Observation 1:  Participation in Caring for &amp; Helping Non-HH Members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Microsoft Office User</cp:lastModifiedBy>
  <cp:revision>71</cp:revision>
  <dcterms:created xsi:type="dcterms:W3CDTF">2018-11-28T14:05:58Z</dcterms:created>
  <dcterms:modified xsi:type="dcterms:W3CDTF">2018-12-03T18:52:51Z</dcterms:modified>
</cp:coreProperties>
</file>