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0" r:id="rId4"/>
    <p:sldId id="267" r:id="rId5"/>
    <p:sldId id="271" r:id="rId6"/>
    <p:sldId id="259" r:id="rId7"/>
    <p:sldId id="268" r:id="rId8"/>
    <p:sldId id="262" r:id="rId9"/>
    <p:sldId id="272" r:id="rId10"/>
    <p:sldId id="261" r:id="rId11"/>
    <p:sldId id="263" r:id="rId12"/>
    <p:sldId id="264" r:id="rId13"/>
    <p:sldId id="265" r:id="rId14"/>
    <p:sldId id="260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2"/>
    <p:restoredTop sz="95179"/>
  </p:normalViewPr>
  <p:slideViewPr>
    <p:cSldViewPr snapToGrid="0" snapToObjects="1">
      <p:cViewPr>
        <p:scale>
          <a:sx n="77" d="100"/>
          <a:sy n="77" d="100"/>
        </p:scale>
        <p:origin x="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Fluctuation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biggest changes and possible reasons for     	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5"/>
            <a:ext cx="1092349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(tu04)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82562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652855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3001908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fluctutations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  <a:blipFill>
                <a:blip r:embed="rId4"/>
                <a:stretch>
                  <a:fillRect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1412" y="1009400"/>
            <a:ext cx="3217025" cy="18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is built on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data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  <a:blipFill>
                <a:blip r:embed="rId3"/>
                <a:stretch>
                  <a:fillRect l="-812" t="-19403" b="-11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339153"/>
            <a:ext cx="10515600" cy="130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3705"/>
            <a:ext cx="6867699" cy="4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5" y="1755070"/>
            <a:ext cx="5154908" cy="3160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0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Again the plots shows the correlation is weak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2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  <a:blipFill>
                <a:blip r:embed="rId5"/>
                <a:stretch>
                  <a:fillRect l="-501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A9ED-6980-49F5-9A50-FF9CA888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223" y="1777211"/>
            <a:ext cx="4424753" cy="31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976</Words>
  <Application>Microsoft Office PowerPoint</Application>
  <PresentationFormat>Widescreen</PresentationFormat>
  <Paragraphs>111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(tu04) </vt:lpstr>
      <vt:lpstr>PowerPoint Presentation</vt:lpstr>
      <vt:lpstr>PowerPoint Presentation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52</cp:revision>
  <dcterms:created xsi:type="dcterms:W3CDTF">2018-11-28T14:05:58Z</dcterms:created>
  <dcterms:modified xsi:type="dcterms:W3CDTF">2018-12-03T10:57:55Z</dcterms:modified>
</cp:coreProperties>
</file>