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6" r:id="rId5"/>
    <p:sldId id="262" r:id="rId6"/>
    <p:sldId id="263" r:id="rId7"/>
    <p:sldId id="264" r:id="rId8"/>
    <p:sldId id="265" r:id="rId9"/>
    <p:sldId id="283" r:id="rId10"/>
    <p:sldId id="284" r:id="rId11"/>
    <p:sldId id="285" r:id="rId12"/>
    <p:sldId id="286" r:id="rId13"/>
    <p:sldId id="287" r:id="rId14"/>
    <p:sldId id="288" r:id="rId15"/>
    <p:sldId id="289" r:id="rId16"/>
    <p:sldId id="292" r:id="rId17"/>
    <p:sldId id="293" r:id="rId18"/>
    <p:sldId id="294" r:id="rId19"/>
    <p:sldId id="267" r:id="rId20"/>
    <p:sldId id="269" r:id="rId21"/>
    <p:sldId id="270" r:id="rId22"/>
    <p:sldId id="271" r:id="rId23"/>
    <p:sldId id="272" r:id="rId24"/>
    <p:sldId id="290" r:id="rId25"/>
    <p:sldId id="29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64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7" Type="http://schemas.openxmlformats.org/officeDocument/2006/relationships/image" Target="../media/image48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4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6" Type="http://schemas.openxmlformats.org/officeDocument/2006/relationships/image" Target="../media/image63.wmf"/><Relationship Id="rId5" Type="http://schemas.openxmlformats.org/officeDocument/2006/relationships/image" Target="../media/image62.wmf"/><Relationship Id="rId4" Type="http://schemas.openxmlformats.org/officeDocument/2006/relationships/image" Target="../media/image6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4" Type="http://schemas.openxmlformats.org/officeDocument/2006/relationships/image" Target="../media/image91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3" Type="http://schemas.openxmlformats.org/officeDocument/2006/relationships/image" Target="../media/image106.wmf"/><Relationship Id="rId7" Type="http://schemas.openxmlformats.org/officeDocument/2006/relationships/image" Target="../media/image110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Relationship Id="rId6" Type="http://schemas.openxmlformats.org/officeDocument/2006/relationships/image" Target="../media/image109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9" Type="http://schemas.openxmlformats.org/officeDocument/2006/relationships/image" Target="../media/image11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10" Type="http://schemas.openxmlformats.org/officeDocument/2006/relationships/image" Target="../media/image122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4" Type="http://schemas.openxmlformats.org/officeDocument/2006/relationships/image" Target="../media/image126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wmf"/><Relationship Id="rId1" Type="http://schemas.openxmlformats.org/officeDocument/2006/relationships/image" Target="../media/image127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13" Type="http://schemas.openxmlformats.org/officeDocument/2006/relationships/image" Target="../media/image23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12" Type="http://schemas.openxmlformats.org/officeDocument/2006/relationships/image" Target="../media/image22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11" Type="http://schemas.openxmlformats.org/officeDocument/2006/relationships/image" Target="../media/image21.wmf"/><Relationship Id="rId5" Type="http://schemas.openxmlformats.org/officeDocument/2006/relationships/image" Target="../media/image15.wmf"/><Relationship Id="rId10" Type="http://schemas.openxmlformats.org/officeDocument/2006/relationships/image" Target="../media/image20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4" Type="http://schemas.openxmlformats.org/officeDocument/2006/relationships/image" Target="../media/image37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663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96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43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8382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825626"/>
            <a:ext cx="5156200" cy="2098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8382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4076701"/>
            <a:ext cx="5156200" cy="21002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12872227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3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708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069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2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39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72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972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8AAD-72D6-4635-9320-B7F28C5508B1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256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28AAD-72D6-4635-9320-B7F28C5508B1}" type="datetimeFigureOut">
              <a:rPr lang="zh-CN" altLang="en-US" smtClean="0"/>
              <a:t>2024/10/23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378F6-F28D-4A91-8E76-9C9198D33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767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6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3.w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4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12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52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5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7.wmf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9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1.wmf"/><Relationship Id="rId4" Type="http://schemas.openxmlformats.org/officeDocument/2006/relationships/image" Target="../media/image58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3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7.bin"/><Relationship Id="rId18" Type="http://schemas.openxmlformats.org/officeDocument/2006/relationships/oleObject" Target="../embeddings/oleObject80.bin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5.wmf"/><Relationship Id="rId17" Type="http://schemas.openxmlformats.org/officeDocument/2006/relationships/image" Target="../media/image7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9.bin"/><Relationship Id="rId1" Type="http://schemas.openxmlformats.org/officeDocument/2006/relationships/vmlDrawing" Target="../drawings/vmlDrawing15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5" Type="http://schemas.openxmlformats.org/officeDocument/2006/relationships/image" Target="../media/image76.wmf"/><Relationship Id="rId10" Type="http://schemas.openxmlformats.org/officeDocument/2006/relationships/image" Target="../media/image74.wmf"/><Relationship Id="rId19" Type="http://schemas.openxmlformats.org/officeDocument/2006/relationships/image" Target="../media/image78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75.bin"/><Relationship Id="rId14" Type="http://schemas.openxmlformats.org/officeDocument/2006/relationships/oleObject" Target="../embeddings/oleObject78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13" Type="http://schemas.openxmlformats.org/officeDocument/2006/relationships/oleObject" Target="../embeddings/oleObject89.bin"/><Relationship Id="rId3" Type="http://schemas.openxmlformats.org/officeDocument/2006/relationships/oleObject" Target="../embeddings/oleObject84.bin"/><Relationship Id="rId7" Type="http://schemas.openxmlformats.org/officeDocument/2006/relationships/oleObject" Target="../embeddings/oleObject86.bin"/><Relationship Id="rId12" Type="http://schemas.openxmlformats.org/officeDocument/2006/relationships/image" Target="../media/image8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83.wmf"/><Relationship Id="rId11" Type="http://schemas.openxmlformats.org/officeDocument/2006/relationships/oleObject" Target="../embeddings/oleObject88.bin"/><Relationship Id="rId5" Type="http://schemas.openxmlformats.org/officeDocument/2006/relationships/oleObject" Target="../embeddings/oleObject85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7.bin"/><Relationship Id="rId14" Type="http://schemas.openxmlformats.org/officeDocument/2006/relationships/image" Target="../media/image87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95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5" Type="http://schemas.openxmlformats.org/officeDocument/2006/relationships/oleObject" Target="../embeddings/oleObject96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3.bin"/><Relationship Id="rId14" Type="http://schemas.openxmlformats.org/officeDocument/2006/relationships/image" Target="../media/image93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96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1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104.bin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12" Type="http://schemas.openxmlformats.org/officeDocument/2006/relationships/image" Target="../media/image101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103.bin"/><Relationship Id="rId5" Type="http://schemas.openxmlformats.org/officeDocument/2006/relationships/oleObject" Target="../embeddings/oleObject100.bin"/><Relationship Id="rId15" Type="http://schemas.openxmlformats.org/officeDocument/2006/relationships/oleObject" Target="../embeddings/oleObject105.bin"/><Relationship Id="rId10" Type="http://schemas.openxmlformats.org/officeDocument/2006/relationships/image" Target="../media/image100.wmf"/><Relationship Id="rId4" Type="http://schemas.openxmlformats.org/officeDocument/2006/relationships/image" Target="../media/image97.wmf"/><Relationship Id="rId9" Type="http://schemas.openxmlformats.org/officeDocument/2006/relationships/oleObject" Target="../embeddings/oleObject102.bin"/><Relationship Id="rId14" Type="http://schemas.openxmlformats.org/officeDocument/2006/relationships/image" Target="../media/image10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13" Type="http://schemas.openxmlformats.org/officeDocument/2006/relationships/oleObject" Target="../embeddings/oleObject111.bin"/><Relationship Id="rId18" Type="http://schemas.openxmlformats.org/officeDocument/2006/relationships/image" Target="../media/image111.wmf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08.wmf"/><Relationship Id="rId17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0.wmf"/><Relationship Id="rId20" Type="http://schemas.openxmlformats.org/officeDocument/2006/relationships/image" Target="../media/image112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5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5" Type="http://schemas.openxmlformats.org/officeDocument/2006/relationships/oleObject" Target="../embeddings/oleObject112.bin"/><Relationship Id="rId10" Type="http://schemas.openxmlformats.org/officeDocument/2006/relationships/image" Target="../media/image107.wmf"/><Relationship Id="rId19" Type="http://schemas.openxmlformats.org/officeDocument/2006/relationships/oleObject" Target="../embeddings/oleObject114.bin"/><Relationship Id="rId4" Type="http://schemas.openxmlformats.org/officeDocument/2006/relationships/image" Target="../media/image104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0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13" Type="http://schemas.openxmlformats.org/officeDocument/2006/relationships/oleObject" Target="../embeddings/oleObject120.bin"/><Relationship Id="rId18" Type="http://schemas.openxmlformats.org/officeDocument/2006/relationships/image" Target="../media/image120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4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117.wmf"/><Relationship Id="rId1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9.wmf"/><Relationship Id="rId20" Type="http://schemas.openxmlformats.org/officeDocument/2006/relationships/image" Target="../media/image121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9.bin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1.bin"/><Relationship Id="rId10" Type="http://schemas.openxmlformats.org/officeDocument/2006/relationships/image" Target="../media/image116.wmf"/><Relationship Id="rId19" Type="http://schemas.openxmlformats.org/officeDocument/2006/relationships/oleObject" Target="../embeddings/oleObject123.bin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18.wmf"/><Relationship Id="rId22" Type="http://schemas.openxmlformats.org/officeDocument/2006/relationships/image" Target="../media/image12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w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24.w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26.wmf"/><Relationship Id="rId4" Type="http://schemas.openxmlformats.org/officeDocument/2006/relationships/image" Target="../media/image123.wmf"/><Relationship Id="rId9" Type="http://schemas.openxmlformats.org/officeDocument/2006/relationships/oleObject" Target="../embeddings/oleObject12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28.wmf"/><Relationship Id="rId5" Type="http://schemas.openxmlformats.org/officeDocument/2006/relationships/oleObject" Target="../embeddings/oleObject130.bin"/><Relationship Id="rId4" Type="http://schemas.openxmlformats.org/officeDocument/2006/relationships/image" Target="../media/image127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129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18.wmf"/><Relationship Id="rId26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6.bin"/><Relationship Id="rId24" Type="http://schemas.openxmlformats.org/officeDocument/2006/relationships/image" Target="../media/image21.wmf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3.wmf"/><Relationship Id="rId10" Type="http://schemas.openxmlformats.org/officeDocument/2006/relationships/image" Target="../media/image14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Relationship Id="rId27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4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38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8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823" name="Group 39"/>
          <p:cNvGrpSpPr>
            <a:grpSpLocks/>
          </p:cNvGrpSpPr>
          <p:nvPr/>
        </p:nvGrpSpPr>
        <p:grpSpPr bwMode="auto">
          <a:xfrm>
            <a:off x="2233613" y="528640"/>
            <a:ext cx="8039100" cy="1117600"/>
            <a:chOff x="447" y="333"/>
            <a:chExt cx="5064" cy="704"/>
          </a:xfrm>
        </p:grpSpPr>
        <p:sp>
          <p:nvSpPr>
            <p:cNvPr id="118788" name="Rectangle 4"/>
            <p:cNvSpPr>
              <a:spLocks noChangeArrowheads="1"/>
            </p:cNvSpPr>
            <p:nvPr/>
          </p:nvSpPr>
          <p:spPr bwMode="auto">
            <a:xfrm>
              <a:off x="447" y="333"/>
              <a:ext cx="5064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>
                <a:lnSpc>
                  <a:spcPct val="125000"/>
                </a:lnSpc>
                <a:spcBef>
                  <a:spcPct val="0"/>
                </a:spcBef>
              </a:pPr>
              <a:r>
                <a:rPr lang="en-US" altLang="zh-CN" dirty="0"/>
                <a:t>       </a:t>
              </a:r>
              <a:r>
                <a:rPr lang="en-US" altLang="zh-CN" sz="2800" dirty="0">
                  <a:solidFill>
                    <a:srgbClr val="0000FF"/>
                  </a:solidFill>
                </a:rPr>
                <a:t>1</a:t>
              </a:r>
              <a:r>
                <a:rPr lang="en-US" altLang="zh-CN" sz="2800" dirty="0">
                  <a:latin typeface="楷体_GB2312" pitchFamily="49" charset="-122"/>
                </a:rPr>
                <a:t> .</a:t>
              </a:r>
              <a:r>
                <a:rPr lang="zh-CN" altLang="en-US" sz="2800" dirty="0">
                  <a:latin typeface="楷体_GB2312" pitchFamily="49" charset="-122"/>
                </a:rPr>
                <a:t>设     是相互独立且服从同一分布的两个随机变量，已知  的分布律为</a:t>
              </a:r>
              <a:r>
                <a:rPr lang="zh-CN" altLang="en-US" dirty="0"/>
                <a:t>  </a:t>
              </a:r>
            </a:p>
          </p:txBody>
        </p:sp>
        <p:graphicFrame>
          <p:nvGraphicFramePr>
            <p:cNvPr id="118789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93518897"/>
                </p:ext>
              </p:extLst>
            </p:nvPr>
          </p:nvGraphicFramePr>
          <p:xfrm>
            <a:off x="1088" y="377"/>
            <a:ext cx="408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" name="Equation" r:id="rId3" imgW="279279" imgH="203112" progId="Equation.DSMT4">
                    <p:embed/>
                  </p:oleObj>
                </mc:Choice>
                <mc:Fallback>
                  <p:oleObj name="Equation" r:id="rId3" imgW="279279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8" y="377"/>
                          <a:ext cx="408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1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8432017"/>
                </p:ext>
              </p:extLst>
            </p:nvPr>
          </p:nvGraphicFramePr>
          <p:xfrm>
            <a:off x="1594" y="712"/>
            <a:ext cx="169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" name="Equation" r:id="rId5" imgW="126835" imgH="202936" progId="Equation.DSMT4">
                    <p:embed/>
                  </p:oleObj>
                </mc:Choice>
                <mc:Fallback>
                  <p:oleObj name="Equation" r:id="rId5" imgW="126835" imgH="20293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4" y="712"/>
                          <a:ext cx="169" cy="2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807" name="Group 23"/>
          <p:cNvGrpSpPr>
            <a:grpSpLocks/>
          </p:cNvGrpSpPr>
          <p:nvPr/>
        </p:nvGrpSpPr>
        <p:grpSpPr bwMode="auto">
          <a:xfrm>
            <a:off x="4022726" y="1700213"/>
            <a:ext cx="3586163" cy="889000"/>
            <a:chOff x="1574" y="1071"/>
            <a:chExt cx="2259" cy="560"/>
          </a:xfrm>
        </p:grpSpPr>
        <p:graphicFrame>
          <p:nvGraphicFramePr>
            <p:cNvPr id="118793" name="Object 9"/>
            <p:cNvGraphicFramePr>
              <a:graphicFrameLocks noChangeAspect="1"/>
            </p:cNvGraphicFramePr>
            <p:nvPr/>
          </p:nvGraphicFramePr>
          <p:xfrm>
            <a:off x="1574" y="1071"/>
            <a:ext cx="1207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" name="Equation" r:id="rId7" imgW="838080" imgH="393480" progId="Equation.DSMT4">
                    <p:embed/>
                  </p:oleObj>
                </mc:Choice>
                <mc:Fallback>
                  <p:oleObj name="Equation" r:id="rId7" imgW="8380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4" y="1071"/>
                          <a:ext cx="1207" cy="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795" name="Object 11"/>
            <p:cNvGraphicFramePr>
              <a:graphicFrameLocks noChangeAspect="1"/>
            </p:cNvGraphicFramePr>
            <p:nvPr/>
          </p:nvGraphicFramePr>
          <p:xfrm>
            <a:off x="3016" y="1207"/>
            <a:ext cx="817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9" name="Equation" r:id="rId9" imgW="545626" imgH="203024" progId="Equation.DSMT4">
                    <p:embed/>
                  </p:oleObj>
                </mc:Choice>
                <mc:Fallback>
                  <p:oleObj name="Equation" r:id="rId9" imgW="545626" imgH="20302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1207"/>
                          <a:ext cx="817" cy="3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806" name="Group 22"/>
          <p:cNvGrpSpPr>
            <a:grpSpLocks/>
          </p:cNvGrpSpPr>
          <p:nvPr/>
        </p:nvGrpSpPr>
        <p:grpSpPr bwMode="auto">
          <a:xfrm>
            <a:off x="2063751" y="2562226"/>
            <a:ext cx="8455025" cy="1192213"/>
            <a:chOff x="340" y="1614"/>
            <a:chExt cx="5326" cy="751"/>
          </a:xfrm>
        </p:grpSpPr>
        <p:sp>
          <p:nvSpPr>
            <p:cNvPr id="118798" name="Rectangle 14"/>
            <p:cNvSpPr>
              <a:spLocks noChangeArrowheads="1"/>
            </p:cNvSpPr>
            <p:nvPr/>
          </p:nvSpPr>
          <p:spPr bwMode="auto">
            <a:xfrm>
              <a:off x="431" y="1614"/>
              <a:ext cx="60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/>
                <a:t>又设</a:t>
              </a:r>
              <a:r>
                <a:rPr lang="zh-CN" altLang="en-US"/>
                <a:t> </a:t>
              </a:r>
            </a:p>
          </p:txBody>
        </p:sp>
        <p:graphicFrame>
          <p:nvGraphicFramePr>
            <p:cNvPr id="118799" name="Object 15"/>
            <p:cNvGraphicFramePr>
              <a:graphicFrameLocks noChangeAspect="1"/>
            </p:cNvGraphicFramePr>
            <p:nvPr/>
          </p:nvGraphicFramePr>
          <p:xfrm>
            <a:off x="946" y="1661"/>
            <a:ext cx="14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0" name="Equation" r:id="rId11" imgW="965160" imgH="203040" progId="Equation.DSMT4">
                    <p:embed/>
                  </p:oleObj>
                </mc:Choice>
                <mc:Fallback>
                  <p:oleObj name="Equation" r:id="rId11" imgW="96516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1661"/>
                          <a:ext cx="146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1" name="Object 17"/>
            <p:cNvGraphicFramePr>
              <a:graphicFrameLocks noChangeAspect="1"/>
            </p:cNvGraphicFramePr>
            <p:nvPr/>
          </p:nvGraphicFramePr>
          <p:xfrm>
            <a:off x="2381" y="1661"/>
            <a:ext cx="1418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1" name="Equation" r:id="rId13" imgW="901440" imgH="203040" progId="Equation.DSMT4">
                    <p:embed/>
                  </p:oleObj>
                </mc:Choice>
                <mc:Fallback>
                  <p:oleObj name="Equation" r:id="rId13" imgW="9014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661"/>
                          <a:ext cx="1418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4" name="Rectangle 20"/>
            <p:cNvSpPr>
              <a:spLocks noChangeArrowheads="1"/>
            </p:cNvSpPr>
            <p:nvPr/>
          </p:nvSpPr>
          <p:spPr bwMode="auto">
            <a:xfrm>
              <a:off x="3742" y="1650"/>
              <a:ext cx="1924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>
                  <a:latin typeface="楷体_GB2312" pitchFamily="49" charset="-122"/>
                </a:rPr>
                <a:t>试求二维随机变量</a:t>
              </a:r>
            </a:p>
          </p:txBody>
        </p:sp>
        <p:graphicFrame>
          <p:nvGraphicFramePr>
            <p:cNvPr id="118803" name="Object 19"/>
            <p:cNvGraphicFramePr>
              <a:graphicFrameLocks noChangeAspect="1"/>
            </p:cNvGraphicFramePr>
            <p:nvPr/>
          </p:nvGraphicFramePr>
          <p:xfrm>
            <a:off x="340" y="2069"/>
            <a:ext cx="635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2" name="Equation" r:id="rId15" imgW="431613" imgH="203112" progId="Equation.DSMT4">
                    <p:embed/>
                  </p:oleObj>
                </mc:Choice>
                <mc:Fallback>
                  <p:oleObj name="Equation" r:id="rId15" imgW="43161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" y="2069"/>
                          <a:ext cx="635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8805" name="Rectangle 21"/>
            <p:cNvSpPr>
              <a:spLocks noChangeArrowheads="1"/>
            </p:cNvSpPr>
            <p:nvPr/>
          </p:nvSpPr>
          <p:spPr bwMode="auto">
            <a:xfrm>
              <a:off x="930" y="2022"/>
              <a:ext cx="113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>
                  <a:latin typeface="楷体_GB2312" pitchFamily="49" charset="-122"/>
                </a:rPr>
                <a:t>的分布律</a:t>
              </a:r>
              <a:r>
                <a:rPr lang="en-US" altLang="zh-CN" sz="2800">
                  <a:latin typeface="楷体_GB2312" pitchFamily="49" charset="-122"/>
                </a:rPr>
                <a:t>.</a:t>
              </a:r>
            </a:p>
          </p:txBody>
        </p:sp>
      </p:grpSp>
      <p:sp>
        <p:nvSpPr>
          <p:cNvPr id="118821" name="Rectangle 37"/>
          <p:cNvSpPr>
            <a:spLocks noChangeArrowheads="1"/>
          </p:cNvSpPr>
          <p:nvPr/>
        </p:nvSpPr>
        <p:spPr bwMode="auto">
          <a:xfrm>
            <a:off x="1524000" y="3143233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32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2362200" y="809625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/>
              <a:t>解</a:t>
            </a:r>
          </a:p>
        </p:txBody>
      </p:sp>
      <p:graphicFrame>
        <p:nvGraphicFramePr>
          <p:cNvPr id="212995" name="Object 3"/>
          <p:cNvGraphicFramePr>
            <a:graphicFrameLocks noChangeAspect="1"/>
          </p:cNvGraphicFramePr>
          <p:nvPr/>
        </p:nvGraphicFramePr>
        <p:xfrm>
          <a:off x="3022600" y="749300"/>
          <a:ext cx="5295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0" name="公式" r:id="rId3" imgW="5295600" imgH="698400" progId="Equation.3">
                  <p:embed/>
                </p:oleObj>
              </mc:Choice>
              <mc:Fallback>
                <p:oleObj name="公式" r:id="rId3" imgW="52956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749300"/>
                        <a:ext cx="5295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6" name="Object 4"/>
          <p:cNvGraphicFramePr>
            <a:graphicFrameLocks noChangeAspect="1"/>
          </p:cNvGraphicFramePr>
          <p:nvPr/>
        </p:nvGraphicFramePr>
        <p:xfrm>
          <a:off x="2413000" y="1892300"/>
          <a:ext cx="3022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1" name="Equation" r:id="rId5" imgW="3022560" imgH="698400" progId="Equation.3">
                  <p:embed/>
                </p:oleObj>
              </mc:Choice>
              <mc:Fallback>
                <p:oleObj name="Equation" r:id="rId5" imgW="302256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892300"/>
                        <a:ext cx="3022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7" name="Object 5"/>
          <p:cNvGraphicFramePr>
            <a:graphicFrameLocks noChangeAspect="1"/>
          </p:cNvGraphicFramePr>
          <p:nvPr/>
        </p:nvGraphicFramePr>
        <p:xfrm>
          <a:off x="5467350" y="1828800"/>
          <a:ext cx="4127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2" name="Equation" r:id="rId7" imgW="4127400" imgH="825480" progId="Equation.3">
                  <p:embed/>
                </p:oleObj>
              </mc:Choice>
              <mc:Fallback>
                <p:oleObj name="Equation" r:id="rId7" imgW="41274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7350" y="1828800"/>
                        <a:ext cx="4127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8" name="Object 6"/>
          <p:cNvGraphicFramePr>
            <a:graphicFrameLocks noChangeAspect="1"/>
          </p:cNvGraphicFramePr>
          <p:nvPr/>
        </p:nvGraphicFramePr>
        <p:xfrm>
          <a:off x="2438400" y="3124200"/>
          <a:ext cx="1257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3" name="Equation" r:id="rId9" imgW="1257120" imgH="317160" progId="Equation.3">
                  <p:embed/>
                </p:oleObj>
              </mc:Choice>
              <mc:Fallback>
                <p:oleObj name="Equation" r:id="rId9" imgW="125712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124200"/>
                        <a:ext cx="1257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2999" name="Object 7"/>
          <p:cNvGraphicFramePr>
            <a:graphicFrameLocks noChangeAspect="1"/>
          </p:cNvGraphicFramePr>
          <p:nvPr/>
        </p:nvGraphicFramePr>
        <p:xfrm>
          <a:off x="2438400" y="3810000"/>
          <a:ext cx="40640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4" name="Equation" r:id="rId11" imgW="4063680" imgH="672840" progId="Equation.3">
                  <p:embed/>
                </p:oleObj>
              </mc:Choice>
              <mc:Fallback>
                <p:oleObj name="Equation" r:id="rId11" imgW="406368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810000"/>
                        <a:ext cx="40640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0" name="Object 8"/>
          <p:cNvGraphicFramePr>
            <a:graphicFrameLocks noChangeAspect="1"/>
          </p:cNvGraphicFramePr>
          <p:nvPr/>
        </p:nvGraphicFramePr>
        <p:xfrm>
          <a:off x="6553200" y="3568700"/>
          <a:ext cx="3314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5" name="Equation" r:id="rId13" imgW="3314520" imgH="1257120" progId="Equation.3">
                  <p:embed/>
                </p:oleObj>
              </mc:Choice>
              <mc:Fallback>
                <p:oleObj name="Equation" r:id="rId13" imgW="331452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568700"/>
                        <a:ext cx="3314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3001" name="Object 9"/>
          <p:cNvGraphicFramePr>
            <a:graphicFrameLocks noChangeAspect="1"/>
          </p:cNvGraphicFramePr>
          <p:nvPr/>
        </p:nvGraphicFramePr>
        <p:xfrm>
          <a:off x="4184650" y="5016500"/>
          <a:ext cx="24765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06" name="Equation" r:id="rId15" imgW="2476440" imgH="1028520" progId="Equation.3">
                  <p:embed/>
                </p:oleObj>
              </mc:Choice>
              <mc:Fallback>
                <p:oleObj name="Equation" r:id="rId15" imgW="2476440" imgH="10285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4650" y="5016500"/>
                        <a:ext cx="2476500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0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10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2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4018" name="Object 2"/>
          <p:cNvGraphicFramePr>
            <a:graphicFrameLocks noChangeAspect="1"/>
          </p:cNvGraphicFramePr>
          <p:nvPr/>
        </p:nvGraphicFramePr>
        <p:xfrm>
          <a:off x="2819400" y="762000"/>
          <a:ext cx="32512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6" name="Equation" r:id="rId3" imgW="3251160" imgH="672840" progId="Equation.3">
                  <p:embed/>
                </p:oleObj>
              </mc:Choice>
              <mc:Fallback>
                <p:oleObj name="Equation" r:id="rId3" imgW="325116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762000"/>
                        <a:ext cx="32512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19" name="Object 3"/>
          <p:cNvGraphicFramePr>
            <a:graphicFrameLocks noChangeAspect="1"/>
          </p:cNvGraphicFramePr>
          <p:nvPr/>
        </p:nvGraphicFramePr>
        <p:xfrm>
          <a:off x="3733800" y="1816100"/>
          <a:ext cx="33147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7" name="Equation" r:id="rId5" imgW="3314520" imgH="1257120" progId="Equation.3">
                  <p:embed/>
                </p:oleObj>
              </mc:Choice>
              <mc:Fallback>
                <p:oleObj name="Equation" r:id="rId5" imgW="3314520" imgH="1257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816100"/>
                        <a:ext cx="33147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0" name="Object 4"/>
          <p:cNvGraphicFramePr>
            <a:graphicFrameLocks noChangeAspect="1"/>
          </p:cNvGraphicFramePr>
          <p:nvPr/>
        </p:nvGraphicFramePr>
        <p:xfrm>
          <a:off x="3721100" y="3352800"/>
          <a:ext cx="28448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8" name="Equation" r:id="rId7" imgW="2844720" imgH="1384200" progId="Equation.3">
                  <p:embed/>
                </p:oleObj>
              </mc:Choice>
              <mc:Fallback>
                <p:oleObj name="Equation" r:id="rId7" imgW="284472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3352800"/>
                        <a:ext cx="28448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1" name="Object 5"/>
          <p:cNvGraphicFramePr>
            <a:graphicFrameLocks noChangeAspect="1"/>
          </p:cNvGraphicFramePr>
          <p:nvPr/>
        </p:nvGraphicFramePr>
        <p:xfrm>
          <a:off x="2419350" y="5022850"/>
          <a:ext cx="727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99" name="公式" r:id="rId9" imgW="7277040" imgH="444240" progId="Equation.3">
                  <p:embed/>
                </p:oleObj>
              </mc:Choice>
              <mc:Fallback>
                <p:oleObj name="公式" r:id="rId9" imgW="7277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5022850"/>
                        <a:ext cx="727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4022" name="Object 6"/>
          <p:cNvGraphicFramePr>
            <a:graphicFrameLocks noChangeAspect="1"/>
          </p:cNvGraphicFramePr>
          <p:nvPr/>
        </p:nvGraphicFramePr>
        <p:xfrm>
          <a:off x="2451100" y="5603875"/>
          <a:ext cx="2717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00" name="公式" r:id="rId11" imgW="2717640" imgH="431640" progId="Equation.3">
                  <p:embed/>
                </p:oleObj>
              </mc:Choice>
              <mc:Fallback>
                <p:oleObj name="公式" r:id="rId11" imgW="27176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5603875"/>
                        <a:ext cx="2717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402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7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42" name="Object 2"/>
          <p:cNvGraphicFramePr>
            <a:graphicFrameLocks noChangeAspect="1"/>
          </p:cNvGraphicFramePr>
          <p:nvPr/>
        </p:nvGraphicFramePr>
        <p:xfrm>
          <a:off x="2438400" y="762000"/>
          <a:ext cx="3619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6" name="Equation" r:id="rId3" imgW="3619440" imgH="914400" progId="Equation.3">
                  <p:embed/>
                </p:oleObj>
              </mc:Choice>
              <mc:Fallback>
                <p:oleObj name="Equation" r:id="rId3" imgW="36194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3619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3" name="Object 3"/>
          <p:cNvGraphicFramePr>
            <a:graphicFrameLocks noChangeAspect="1"/>
          </p:cNvGraphicFramePr>
          <p:nvPr/>
        </p:nvGraphicFramePr>
        <p:xfrm>
          <a:off x="4648200" y="2057400"/>
          <a:ext cx="34798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7" name="公式" r:id="rId5" imgW="3479760" imgH="1485720" progId="Equation.3">
                  <p:embed/>
                </p:oleObj>
              </mc:Choice>
              <mc:Fallback>
                <p:oleObj name="公式" r:id="rId5" imgW="3479760" imgH="1485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057400"/>
                        <a:ext cx="3479800" cy="148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4" name="Object 4"/>
          <p:cNvGraphicFramePr>
            <a:graphicFrameLocks noChangeAspect="1"/>
          </p:cNvGraphicFramePr>
          <p:nvPr/>
        </p:nvGraphicFramePr>
        <p:xfrm>
          <a:off x="3219450" y="3886200"/>
          <a:ext cx="2857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8" name="Equation" r:id="rId7" imgW="2857320" imgH="914400" progId="Equation.3">
                  <p:embed/>
                </p:oleObj>
              </mc:Choice>
              <mc:Fallback>
                <p:oleObj name="Equation" r:id="rId7" imgW="28573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9450" y="3886200"/>
                        <a:ext cx="2857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4635500" y="5092700"/>
          <a:ext cx="3619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09" name="公式" r:id="rId9" imgW="3619440" imgH="1054080" progId="Equation.3">
                  <p:embed/>
                </p:oleObj>
              </mc:Choice>
              <mc:Fallback>
                <p:oleObj name="公式" r:id="rId9" imgW="3619440" imgH="1054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5092700"/>
                        <a:ext cx="3619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46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2927351" y="260350"/>
            <a:ext cx="47529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</a:t>
            </a:r>
            <a:r>
              <a:rPr lang="en-US" altLang="zh-CN" i="1"/>
              <a:t>y</a:t>
            </a:r>
            <a:r>
              <a:rPr lang="en-US" altLang="zh-CN"/>
              <a:t>&gt;0</a:t>
            </a:r>
            <a:r>
              <a:rPr lang="zh-CN" altLang="en-US"/>
              <a:t>时，</a:t>
            </a: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3071814" y="3357563"/>
            <a:ext cx="25923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当</a:t>
            </a:r>
            <a:r>
              <a:rPr lang="en-US" altLang="zh-CN" i="1"/>
              <a:t>x </a:t>
            </a:r>
            <a:r>
              <a:rPr lang="en-US" altLang="zh-CN"/>
              <a:t>&gt; 0</a:t>
            </a:r>
            <a:r>
              <a:rPr lang="zh-CN" altLang="en-US"/>
              <a:t>时</a:t>
            </a:r>
          </a:p>
        </p:txBody>
      </p:sp>
    </p:spTree>
    <p:extLst>
      <p:ext uri="{BB962C8B-B14F-4D97-AF65-F5344CB8AC3E}">
        <p14:creationId xmlns:p14="http://schemas.microsoft.com/office/powerpoint/2010/main" val="351306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6066" name="Object 2"/>
          <p:cNvGraphicFramePr>
            <a:graphicFrameLocks noChangeAspect="1"/>
          </p:cNvGraphicFramePr>
          <p:nvPr/>
        </p:nvGraphicFramePr>
        <p:xfrm>
          <a:off x="2438400" y="990600"/>
          <a:ext cx="298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2" name="Equation" r:id="rId3" imgW="2984400" imgH="444240" progId="Equation.3">
                  <p:embed/>
                </p:oleObj>
              </mc:Choice>
              <mc:Fallback>
                <p:oleObj name="Equation" r:id="rId3" imgW="2984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990600"/>
                        <a:ext cx="298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7" name="Object 3"/>
          <p:cNvGraphicFramePr>
            <a:graphicFrameLocks noChangeAspect="1"/>
          </p:cNvGraphicFramePr>
          <p:nvPr/>
        </p:nvGraphicFramePr>
        <p:xfrm>
          <a:off x="5410200" y="762000"/>
          <a:ext cx="2628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3" name="Equation" r:id="rId5" imgW="2628720" imgH="901440" progId="Equation.3">
                  <p:embed/>
                </p:oleObj>
              </mc:Choice>
              <mc:Fallback>
                <p:oleObj name="Equation" r:id="rId5" imgW="262872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628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3200400" y="1981200"/>
          <a:ext cx="32639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4" name="Equation" r:id="rId7" imgW="3263760" imgH="1358640" progId="Equation.3">
                  <p:embed/>
                </p:oleObj>
              </mc:Choice>
              <mc:Fallback>
                <p:oleObj name="Equation" r:id="rId7" imgW="3263760" imgH="1358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981200"/>
                        <a:ext cx="32639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69" name="Object 5"/>
          <p:cNvGraphicFramePr>
            <a:graphicFrameLocks noChangeAspect="1"/>
          </p:cNvGraphicFramePr>
          <p:nvPr/>
        </p:nvGraphicFramePr>
        <p:xfrm>
          <a:off x="6610350" y="1892300"/>
          <a:ext cx="2578100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5" name="Equation" r:id="rId9" imgW="2577960" imgH="1536480" progId="Equation.3">
                  <p:embed/>
                </p:oleObj>
              </mc:Choice>
              <mc:Fallback>
                <p:oleObj name="Equation" r:id="rId9" imgW="2577960" imgH="1536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350" y="1892300"/>
                        <a:ext cx="2578100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0" name="Object 6"/>
          <p:cNvGraphicFramePr>
            <a:graphicFrameLocks noChangeAspect="1"/>
          </p:cNvGraphicFramePr>
          <p:nvPr/>
        </p:nvGraphicFramePr>
        <p:xfrm>
          <a:off x="3263900" y="3505200"/>
          <a:ext cx="25654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6" name="Equation" r:id="rId11" imgW="2565360" imgH="1231560" progId="Equation.3">
                  <p:embed/>
                </p:oleObj>
              </mc:Choice>
              <mc:Fallback>
                <p:oleObj name="Equation" r:id="rId11" imgW="2565360" imgH="1231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3505200"/>
                        <a:ext cx="25654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1" name="Object 7"/>
          <p:cNvGraphicFramePr>
            <a:graphicFrameLocks noChangeAspect="1"/>
          </p:cNvGraphicFramePr>
          <p:nvPr/>
        </p:nvGraphicFramePr>
        <p:xfrm>
          <a:off x="2444750" y="4868863"/>
          <a:ext cx="3721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7" name="公式" r:id="rId13" imgW="3720960" imgH="444240" progId="Equation.3">
                  <p:embed/>
                </p:oleObj>
              </mc:Choice>
              <mc:Fallback>
                <p:oleObj name="公式" r:id="rId13" imgW="37209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4868863"/>
                        <a:ext cx="3721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72" name="Object 8"/>
          <p:cNvGraphicFramePr>
            <a:graphicFrameLocks noChangeAspect="1"/>
          </p:cNvGraphicFramePr>
          <p:nvPr/>
        </p:nvGraphicFramePr>
        <p:xfrm>
          <a:off x="3194050" y="5389563"/>
          <a:ext cx="49784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Equation" r:id="rId15" imgW="4978080" imgH="698400" progId="Equation.3">
                  <p:embed/>
                </p:oleObj>
              </mc:Choice>
              <mc:Fallback>
                <p:oleObj name="Equation" r:id="rId15" imgW="49780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5389563"/>
                        <a:ext cx="49784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3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161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090" name="Object 2"/>
          <p:cNvGraphicFramePr>
            <a:graphicFrameLocks noChangeAspect="1"/>
          </p:cNvGraphicFramePr>
          <p:nvPr/>
        </p:nvGraphicFramePr>
        <p:xfrm>
          <a:off x="2444750" y="762000"/>
          <a:ext cx="46863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name="公式" r:id="rId3" imgW="4686120" imgH="1409400" progId="Equation.3">
                  <p:embed/>
                </p:oleObj>
              </mc:Choice>
              <mc:Fallback>
                <p:oleObj name="公式" r:id="rId3" imgW="468612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762000"/>
                        <a:ext cx="4686300" cy="1409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2346326" y="2330450"/>
            <a:ext cx="110799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/>
              <a:t>从而有</a:t>
            </a:r>
          </a:p>
        </p:txBody>
      </p:sp>
      <p:graphicFrame>
        <p:nvGraphicFramePr>
          <p:cNvPr id="217092" name="Object 4"/>
          <p:cNvGraphicFramePr>
            <a:graphicFrameLocks noChangeAspect="1"/>
          </p:cNvGraphicFramePr>
          <p:nvPr/>
        </p:nvGraphicFramePr>
        <p:xfrm>
          <a:off x="3644900" y="2895600"/>
          <a:ext cx="3657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name="Equation" r:id="rId5" imgW="3657600" imgH="825480" progId="Equation.3">
                  <p:embed/>
                </p:oleObj>
              </mc:Choice>
              <mc:Fallback>
                <p:oleObj name="Equation" r:id="rId5" imgW="36576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2895600"/>
                        <a:ext cx="3657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3" name="Object 5"/>
          <p:cNvGraphicFramePr>
            <a:graphicFrameLocks noChangeAspect="1"/>
          </p:cNvGraphicFramePr>
          <p:nvPr/>
        </p:nvGraphicFramePr>
        <p:xfrm>
          <a:off x="7391400" y="2895600"/>
          <a:ext cx="635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4" name="Equation" r:id="rId7" imgW="634680" imgH="825480" progId="Equation.3">
                  <p:embed/>
                </p:oleObj>
              </mc:Choice>
              <mc:Fallback>
                <p:oleObj name="Equation" r:id="rId7" imgW="63468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2895600"/>
                        <a:ext cx="635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4" name="Object 6"/>
          <p:cNvGraphicFramePr>
            <a:graphicFrameLocks noChangeAspect="1"/>
          </p:cNvGraphicFramePr>
          <p:nvPr/>
        </p:nvGraphicFramePr>
        <p:xfrm>
          <a:off x="2438400" y="3956050"/>
          <a:ext cx="6451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5" name="公式" r:id="rId9" imgW="6451560" imgH="444240" progId="Equation.3">
                  <p:embed/>
                </p:oleObj>
              </mc:Choice>
              <mc:Fallback>
                <p:oleObj name="公式" r:id="rId9" imgW="6451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56050"/>
                        <a:ext cx="6451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5" name="Object 7"/>
          <p:cNvGraphicFramePr>
            <a:graphicFrameLocks noChangeAspect="1"/>
          </p:cNvGraphicFramePr>
          <p:nvPr/>
        </p:nvGraphicFramePr>
        <p:xfrm>
          <a:off x="2519363" y="4718050"/>
          <a:ext cx="5092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6" name="公式" r:id="rId11" imgW="5092560" imgH="444240" progId="Equation.3">
                  <p:embed/>
                </p:oleObj>
              </mc:Choice>
              <mc:Fallback>
                <p:oleObj name="公式" r:id="rId11" imgW="5092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4718050"/>
                        <a:ext cx="5092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7096" name="Object 8"/>
          <p:cNvGraphicFramePr>
            <a:graphicFrameLocks noChangeAspect="1"/>
          </p:cNvGraphicFramePr>
          <p:nvPr/>
        </p:nvGraphicFramePr>
        <p:xfrm>
          <a:off x="2519363" y="5438775"/>
          <a:ext cx="332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7" name="公式" r:id="rId13" imgW="3327120" imgH="444240" progId="Equation.3">
                  <p:embed/>
                </p:oleObj>
              </mc:Choice>
              <mc:Fallback>
                <p:oleObj name="公式" r:id="rId13" imgW="3327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363" y="5438775"/>
                        <a:ext cx="332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7097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220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7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7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7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7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8114" name="Object 2"/>
          <p:cNvGraphicFramePr>
            <a:graphicFrameLocks noChangeAspect="1"/>
          </p:cNvGraphicFramePr>
          <p:nvPr/>
        </p:nvGraphicFramePr>
        <p:xfrm>
          <a:off x="3071813" y="762000"/>
          <a:ext cx="401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8" name="Equation" r:id="rId3" imgW="4012920" imgH="393480" progId="Equation.3">
                  <p:embed/>
                </p:oleObj>
              </mc:Choice>
              <mc:Fallback>
                <p:oleObj name="Equation" r:id="rId3" imgW="401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762000"/>
                        <a:ext cx="401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5" name="Object 3"/>
          <p:cNvGraphicFramePr>
            <a:graphicFrameLocks noChangeAspect="1"/>
          </p:cNvGraphicFramePr>
          <p:nvPr/>
        </p:nvGraphicFramePr>
        <p:xfrm>
          <a:off x="4348163" y="1358900"/>
          <a:ext cx="25273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9" name="Equation" r:id="rId5" imgW="2527200" imgH="698400" progId="Equation.3">
                  <p:embed/>
                </p:oleObj>
              </mc:Choice>
              <mc:Fallback>
                <p:oleObj name="Equation" r:id="rId5" imgW="25272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1358900"/>
                        <a:ext cx="25273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6" name="Object 4"/>
          <p:cNvGraphicFramePr>
            <a:graphicFrameLocks noChangeAspect="1"/>
          </p:cNvGraphicFramePr>
          <p:nvPr/>
        </p:nvGraphicFramePr>
        <p:xfrm>
          <a:off x="6905625" y="1295400"/>
          <a:ext cx="2082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0" name="Equation" r:id="rId7" imgW="2082600" imgH="825480" progId="Equation.3">
                  <p:embed/>
                </p:oleObj>
              </mc:Choice>
              <mc:Fallback>
                <p:oleObj name="Equation" r:id="rId7" imgW="208260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05625" y="1295400"/>
                        <a:ext cx="20828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7" name="Object 5"/>
          <p:cNvGraphicFramePr>
            <a:graphicFrameLocks noChangeAspect="1"/>
          </p:cNvGraphicFramePr>
          <p:nvPr/>
        </p:nvGraphicFramePr>
        <p:xfrm>
          <a:off x="4354513" y="2197100"/>
          <a:ext cx="3048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1" name="Equation" r:id="rId9" imgW="3047760" imgH="876240" progId="Equation.3">
                  <p:embed/>
                </p:oleObj>
              </mc:Choice>
              <mc:Fallback>
                <p:oleObj name="Equation" r:id="rId9" imgW="304776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2197100"/>
                        <a:ext cx="30480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8" name="Object 6"/>
          <p:cNvGraphicFramePr>
            <a:graphicFrameLocks noChangeAspect="1"/>
          </p:cNvGraphicFramePr>
          <p:nvPr/>
        </p:nvGraphicFramePr>
        <p:xfrm>
          <a:off x="2462213" y="3270250"/>
          <a:ext cx="332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2" name="公式" r:id="rId11" imgW="3327120" imgH="444240" progId="Equation.3">
                  <p:embed/>
                </p:oleObj>
              </mc:Choice>
              <mc:Fallback>
                <p:oleObj name="公式" r:id="rId11" imgW="332712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2213" y="3270250"/>
                        <a:ext cx="332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19" name="Object 7"/>
          <p:cNvGraphicFramePr>
            <a:graphicFrameLocks noChangeAspect="1"/>
          </p:cNvGraphicFramePr>
          <p:nvPr/>
        </p:nvGraphicFramePr>
        <p:xfrm>
          <a:off x="3071813" y="3962400"/>
          <a:ext cx="4013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3" name="Equation" r:id="rId13" imgW="4012920" imgH="393480" progId="Equation.3">
                  <p:embed/>
                </p:oleObj>
              </mc:Choice>
              <mc:Fallback>
                <p:oleObj name="Equation" r:id="rId13" imgW="4012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962400"/>
                        <a:ext cx="4013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0" name="Object 8"/>
          <p:cNvGraphicFramePr>
            <a:graphicFrameLocks noChangeAspect="1"/>
          </p:cNvGraphicFramePr>
          <p:nvPr/>
        </p:nvGraphicFramePr>
        <p:xfrm>
          <a:off x="7091363" y="3797300"/>
          <a:ext cx="25527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4" name="Equation" r:id="rId14" imgW="2552400" imgH="698400" progId="Equation.3">
                  <p:embed/>
                </p:oleObj>
              </mc:Choice>
              <mc:Fallback>
                <p:oleObj name="Equation" r:id="rId14" imgW="255240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1363" y="3797300"/>
                        <a:ext cx="25527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1" name="Object 9"/>
          <p:cNvGraphicFramePr>
            <a:graphicFrameLocks noChangeAspect="1"/>
          </p:cNvGraphicFramePr>
          <p:nvPr/>
        </p:nvGraphicFramePr>
        <p:xfrm>
          <a:off x="4348163" y="4572000"/>
          <a:ext cx="2844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5" name="Equation" r:id="rId16" imgW="2844720" imgH="698400" progId="Equation.3">
                  <p:embed/>
                </p:oleObj>
              </mc:Choice>
              <mc:Fallback>
                <p:oleObj name="Equation" r:id="rId16" imgW="284472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4572000"/>
                        <a:ext cx="2844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8122" name="Object 10"/>
          <p:cNvGraphicFramePr>
            <a:graphicFrameLocks noChangeAspect="1"/>
          </p:cNvGraphicFramePr>
          <p:nvPr/>
        </p:nvGraphicFramePr>
        <p:xfrm>
          <a:off x="4348163" y="5346700"/>
          <a:ext cx="3708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6" name="Equation" r:id="rId18" imgW="3708360" imgH="825480" progId="Equation.3">
                  <p:embed/>
                </p:oleObj>
              </mc:Choice>
              <mc:Fallback>
                <p:oleObj name="Equation" r:id="rId18" imgW="37083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5346700"/>
                        <a:ext cx="3708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8123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611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Text Box 2"/>
          <p:cNvSpPr txBox="1">
            <a:spLocks noChangeArrowheads="1"/>
          </p:cNvSpPr>
          <p:nvPr/>
        </p:nvSpPr>
        <p:spPr bwMode="auto">
          <a:xfrm>
            <a:off x="2346326" y="730250"/>
            <a:ext cx="80021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/>
              <a:t>故得</a:t>
            </a:r>
          </a:p>
        </p:txBody>
      </p:sp>
      <p:graphicFrame>
        <p:nvGraphicFramePr>
          <p:cNvPr id="219139" name="Object 3"/>
          <p:cNvGraphicFramePr>
            <a:graphicFrameLocks noChangeAspect="1"/>
          </p:cNvGraphicFramePr>
          <p:nvPr/>
        </p:nvGraphicFramePr>
        <p:xfrm>
          <a:off x="2425700" y="914400"/>
          <a:ext cx="7200900" cy="270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name="公式" r:id="rId3" imgW="7200720" imgH="2705040" progId="Equation.3">
                  <p:embed/>
                </p:oleObj>
              </mc:Choice>
              <mc:Fallback>
                <p:oleObj name="公式" r:id="rId3" imgW="7200720" imgH="2705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914400"/>
                        <a:ext cx="7200900" cy="270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0" name="Object 4"/>
          <p:cNvGraphicFramePr>
            <a:graphicFrameLocks noChangeAspect="1"/>
          </p:cNvGraphicFramePr>
          <p:nvPr/>
        </p:nvGraphicFramePr>
        <p:xfrm>
          <a:off x="2400300" y="3703638"/>
          <a:ext cx="54356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8" name="公式" r:id="rId5" imgW="5435280" imgH="698400" progId="Equation.3">
                  <p:embed/>
                </p:oleObj>
              </mc:Choice>
              <mc:Fallback>
                <p:oleObj name="公式" r:id="rId5" imgW="5435280" imgH="69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0300" y="3703638"/>
                        <a:ext cx="54356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41" name="Object 5"/>
          <p:cNvGraphicFramePr>
            <a:graphicFrameLocks noChangeAspect="1"/>
          </p:cNvGraphicFramePr>
          <p:nvPr/>
        </p:nvGraphicFramePr>
        <p:xfrm>
          <a:off x="2444750" y="4630738"/>
          <a:ext cx="62484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9" name="公式" r:id="rId7" imgW="6248160" imgH="1384200" progId="Equation.3">
                  <p:embed/>
                </p:oleObj>
              </mc:Choice>
              <mc:Fallback>
                <p:oleObj name="公式" r:id="rId7" imgW="624816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4630738"/>
                        <a:ext cx="62484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2" name="Text Box 6"/>
          <p:cNvSpPr txBox="1">
            <a:spLocks noChangeArrowheads="1"/>
          </p:cNvSpPr>
          <p:nvPr/>
        </p:nvSpPr>
        <p:spPr bwMode="auto">
          <a:xfrm>
            <a:off x="6842126" y="5292725"/>
            <a:ext cx="14414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</a:rPr>
              <a:t>从而有</a:t>
            </a:r>
            <a:r>
              <a:rPr kumimoji="1" lang="en-US" altLang="zh-CN" sz="2800" b="1">
                <a:latin typeface="楷体_GB2312" pitchFamily="49" charset="-122"/>
              </a:rPr>
              <a:t>:</a:t>
            </a:r>
          </a:p>
        </p:txBody>
      </p:sp>
      <p:sp>
        <p:nvSpPr>
          <p:cNvPr id="219143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04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9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9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9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42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162" name="Object 2"/>
          <p:cNvGraphicFramePr>
            <a:graphicFrameLocks noChangeAspect="1"/>
          </p:cNvGraphicFramePr>
          <p:nvPr/>
        </p:nvGraphicFramePr>
        <p:xfrm>
          <a:off x="2463800" y="762000"/>
          <a:ext cx="322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4" name="公式" r:id="rId3" imgW="3225600" imgH="431640" progId="Equation.3">
                  <p:embed/>
                </p:oleObj>
              </mc:Choice>
              <mc:Fallback>
                <p:oleObj name="公式" r:id="rId3" imgW="3225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762000"/>
                        <a:ext cx="3225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3" name="Object 3"/>
          <p:cNvGraphicFramePr>
            <a:graphicFrameLocks noChangeAspect="1"/>
          </p:cNvGraphicFramePr>
          <p:nvPr/>
        </p:nvGraphicFramePr>
        <p:xfrm>
          <a:off x="2470150" y="1752600"/>
          <a:ext cx="167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5" name="公式" r:id="rId5" imgW="1676160" imgH="431640" progId="Equation.3">
                  <p:embed/>
                </p:oleObj>
              </mc:Choice>
              <mc:Fallback>
                <p:oleObj name="公式" r:id="rId5" imgW="16761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0150" y="1752600"/>
                        <a:ext cx="167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4" name="Object 4"/>
          <p:cNvGraphicFramePr>
            <a:graphicFrameLocks noChangeAspect="1"/>
          </p:cNvGraphicFramePr>
          <p:nvPr/>
        </p:nvGraphicFramePr>
        <p:xfrm>
          <a:off x="4146550" y="1422400"/>
          <a:ext cx="3162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6" name="Equation" r:id="rId7" imgW="3162240" imgH="838080" progId="Equation.3">
                  <p:embed/>
                </p:oleObj>
              </mc:Choice>
              <mc:Fallback>
                <p:oleObj name="Equation" r:id="rId7" imgW="31622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1422400"/>
                        <a:ext cx="3162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5" name="Object 5"/>
          <p:cNvGraphicFramePr>
            <a:graphicFrameLocks noChangeAspect="1"/>
          </p:cNvGraphicFramePr>
          <p:nvPr/>
        </p:nvGraphicFramePr>
        <p:xfrm>
          <a:off x="5099050" y="2395538"/>
          <a:ext cx="213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7" name="Equation" r:id="rId9" imgW="2133360" imgH="838080" progId="Equation.3">
                  <p:embed/>
                </p:oleObj>
              </mc:Choice>
              <mc:Fallback>
                <p:oleObj name="Equation" r:id="rId9" imgW="21333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2395538"/>
                        <a:ext cx="2133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0166" name="Object 6"/>
          <p:cNvGraphicFramePr>
            <a:graphicFrameLocks noChangeAspect="1"/>
          </p:cNvGraphicFramePr>
          <p:nvPr/>
        </p:nvGraphicFramePr>
        <p:xfrm>
          <a:off x="5099050" y="3332163"/>
          <a:ext cx="2578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8" name="Equation" r:id="rId11" imgW="2577960" imgH="901440" progId="Equation.3">
                  <p:embed/>
                </p:oleObj>
              </mc:Choice>
              <mc:Fallback>
                <p:oleObj name="Equation" r:id="rId11" imgW="257796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9050" y="3332163"/>
                        <a:ext cx="2578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7" name="Text Box 7"/>
          <p:cNvSpPr txBox="1">
            <a:spLocks noChangeArrowheads="1"/>
          </p:cNvSpPr>
          <p:nvPr/>
        </p:nvSpPr>
        <p:spPr bwMode="auto">
          <a:xfrm>
            <a:off x="2286001" y="4965700"/>
            <a:ext cx="7617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latin typeface="楷体_GB2312" pitchFamily="49" charset="-122"/>
              </a:rPr>
              <a:t> </a:t>
            </a:r>
            <a:r>
              <a:rPr kumimoji="1" lang="zh-CN" altLang="en-US">
                <a:latin typeface="楷体_GB2312" pitchFamily="49" charset="-122"/>
              </a:rPr>
              <a:t>因此</a:t>
            </a:r>
          </a:p>
        </p:txBody>
      </p:sp>
      <p:graphicFrame>
        <p:nvGraphicFramePr>
          <p:cNvPr id="220168" name="Object 8"/>
          <p:cNvGraphicFramePr>
            <a:graphicFrameLocks noChangeAspect="1"/>
          </p:cNvGraphicFramePr>
          <p:nvPr/>
        </p:nvGraphicFramePr>
        <p:xfrm>
          <a:off x="3657600" y="4489450"/>
          <a:ext cx="4762500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89" name="Equation" r:id="rId13" imgW="4762440" imgH="1460160" progId="Equation.3">
                  <p:embed/>
                </p:oleObj>
              </mc:Choice>
              <mc:Fallback>
                <p:oleObj name="Equation" r:id="rId13" imgW="4762440" imgH="1460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489450"/>
                        <a:ext cx="4762500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0169" name="AutoShape 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08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0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0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0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0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0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1186" name="Object 2"/>
          <p:cNvGraphicFramePr>
            <a:graphicFrameLocks noChangeAspect="1"/>
          </p:cNvGraphicFramePr>
          <p:nvPr/>
        </p:nvGraphicFramePr>
        <p:xfrm>
          <a:off x="2438400" y="762000"/>
          <a:ext cx="47879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0" name="Equation" r:id="rId3" imgW="4787640" imgH="672840" progId="Equation.3">
                  <p:embed/>
                </p:oleObj>
              </mc:Choice>
              <mc:Fallback>
                <p:oleObj name="Equation" r:id="rId3" imgW="4787640" imgH="672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47879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7" name="Object 3"/>
          <p:cNvGraphicFramePr>
            <a:graphicFrameLocks noChangeAspect="1"/>
          </p:cNvGraphicFramePr>
          <p:nvPr/>
        </p:nvGraphicFramePr>
        <p:xfrm>
          <a:off x="3263900" y="1651000"/>
          <a:ext cx="3429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1" name="Equation" r:id="rId5" imgW="3429000" imgH="901440" progId="Equation.3">
                  <p:embed/>
                </p:oleObj>
              </mc:Choice>
              <mc:Fallback>
                <p:oleObj name="Equation" r:id="rId5" imgW="3429000" imgH="901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3900" y="1651000"/>
                        <a:ext cx="3429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8" name="Object 4"/>
          <p:cNvGraphicFramePr>
            <a:graphicFrameLocks noChangeAspect="1"/>
          </p:cNvGraphicFramePr>
          <p:nvPr/>
        </p:nvGraphicFramePr>
        <p:xfrm>
          <a:off x="6623050" y="1651000"/>
          <a:ext cx="2095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2" name="Equation" r:id="rId7" imgW="2095200" imgH="647640" progId="Equation.3">
                  <p:embed/>
                </p:oleObj>
              </mc:Choice>
              <mc:Fallback>
                <p:oleObj name="Equation" r:id="rId7" imgW="2095200" imgH="647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1651000"/>
                        <a:ext cx="20955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89" name="Object 5"/>
          <p:cNvGraphicFramePr>
            <a:graphicFrameLocks noChangeAspect="1"/>
          </p:cNvGraphicFramePr>
          <p:nvPr/>
        </p:nvGraphicFramePr>
        <p:xfrm>
          <a:off x="2438400" y="2895600"/>
          <a:ext cx="336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3" name="Equation" r:id="rId9" imgW="3365280" imgH="393480" progId="Equation.3">
                  <p:embed/>
                </p:oleObj>
              </mc:Choice>
              <mc:Fallback>
                <p:oleObj name="Equation" r:id="rId9" imgW="3365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895600"/>
                        <a:ext cx="3365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0" name="Object 6"/>
          <p:cNvGraphicFramePr>
            <a:graphicFrameLocks noChangeAspect="1"/>
          </p:cNvGraphicFramePr>
          <p:nvPr/>
        </p:nvGraphicFramePr>
        <p:xfrm>
          <a:off x="5791200" y="2895600"/>
          <a:ext cx="337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4" name="Equation" r:id="rId11" imgW="3377880" imgH="393480" progId="Equation.3">
                  <p:embed/>
                </p:oleObj>
              </mc:Choice>
              <mc:Fallback>
                <p:oleObj name="Equation" r:id="rId11" imgW="337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895600"/>
                        <a:ext cx="337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1" name="Object 7"/>
          <p:cNvGraphicFramePr>
            <a:graphicFrameLocks noChangeAspect="1"/>
          </p:cNvGraphicFramePr>
          <p:nvPr/>
        </p:nvGraphicFramePr>
        <p:xfrm>
          <a:off x="3276600" y="3657600"/>
          <a:ext cx="3048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5" name="Equation" r:id="rId13" imgW="3047760" imgH="380880" progId="Equation.3">
                  <p:embed/>
                </p:oleObj>
              </mc:Choice>
              <mc:Fallback>
                <p:oleObj name="Equation" r:id="rId13" imgW="30477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657600"/>
                        <a:ext cx="3048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1108798"/>
              </p:ext>
            </p:extLst>
          </p:nvPr>
        </p:nvGraphicFramePr>
        <p:xfrm>
          <a:off x="3309938" y="4365625"/>
          <a:ext cx="341312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6" name="Equation" r:id="rId15" imgW="1384200" imgH="330120" progId="Equation.DSMT4">
                  <p:embed/>
                </p:oleObj>
              </mc:Choice>
              <mc:Fallback>
                <p:oleObj name="Equation" r:id="rId15" imgW="138420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8" y="4365625"/>
                        <a:ext cx="3413125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1194" name="Object 10"/>
          <p:cNvGraphicFramePr>
            <a:graphicFrameLocks noChangeAspect="1"/>
          </p:cNvGraphicFramePr>
          <p:nvPr/>
        </p:nvGraphicFramePr>
        <p:xfrm>
          <a:off x="3216276" y="5373688"/>
          <a:ext cx="160972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37" name="公式" r:id="rId17" imgW="660240" imgH="203040" progId="Equation.3">
                  <p:embed/>
                </p:oleObj>
              </mc:Choice>
              <mc:Fallback>
                <p:oleObj name="公式" r:id="rId17" imgW="6602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5373688"/>
                        <a:ext cx="1609725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195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611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1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1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1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1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6850" name="Object 2"/>
          <p:cNvGraphicFramePr>
            <a:graphicFrameLocks noChangeAspect="1"/>
          </p:cNvGraphicFramePr>
          <p:nvPr/>
        </p:nvGraphicFramePr>
        <p:xfrm>
          <a:off x="2419350" y="971550"/>
          <a:ext cx="7607300" cy="375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公式" r:id="rId3" imgW="7607160" imgH="3759120" progId="Equation.3">
                  <p:embed/>
                </p:oleObj>
              </mc:Choice>
              <mc:Fallback>
                <p:oleObj name="公式" r:id="rId3" imgW="7607160" imgH="3759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9350" y="971550"/>
                        <a:ext cx="7607300" cy="375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52" name="Rectangle 4"/>
          <p:cNvSpPr>
            <a:spLocks noChangeArrowheads="1"/>
          </p:cNvSpPr>
          <p:nvPr/>
        </p:nvSpPr>
        <p:spPr bwMode="auto">
          <a:xfrm>
            <a:off x="2362201" y="900113"/>
            <a:ext cx="5084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latin typeface="楷体_GB2312" pitchFamily="49" charset="-122"/>
              </a:rPr>
              <a:t>4.</a:t>
            </a:r>
          </a:p>
        </p:txBody>
      </p:sp>
      <p:sp>
        <p:nvSpPr>
          <p:cNvPr id="206854" name="AutoShape 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454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7" name="Rectangle 5"/>
          <p:cNvSpPr>
            <a:spLocks noChangeArrowheads="1"/>
          </p:cNvSpPr>
          <p:nvPr/>
        </p:nvSpPr>
        <p:spPr bwMode="auto">
          <a:xfrm>
            <a:off x="1524000" y="3143233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pSp>
        <p:nvGrpSpPr>
          <p:cNvPr id="125961" name="Group 9"/>
          <p:cNvGrpSpPr>
            <a:grpSpLocks/>
          </p:cNvGrpSpPr>
          <p:nvPr/>
        </p:nvGrpSpPr>
        <p:grpSpPr bwMode="auto">
          <a:xfrm>
            <a:off x="2124863" y="975648"/>
            <a:ext cx="3235325" cy="547687"/>
            <a:chOff x="521" y="797"/>
            <a:chExt cx="2038" cy="345"/>
          </a:xfrm>
        </p:grpSpPr>
        <p:graphicFrame>
          <p:nvGraphicFramePr>
            <p:cNvPr id="125958" name="Object 6"/>
            <p:cNvGraphicFramePr>
              <a:graphicFrameLocks noChangeAspect="1"/>
            </p:cNvGraphicFramePr>
            <p:nvPr/>
          </p:nvGraphicFramePr>
          <p:xfrm>
            <a:off x="793" y="845"/>
            <a:ext cx="63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0" name="Equation" r:id="rId3" imgW="431613" imgH="203112" progId="Equation.DSMT4">
                    <p:embed/>
                  </p:oleObj>
                </mc:Choice>
                <mc:Fallback>
                  <p:oleObj name="Equation" r:id="rId3" imgW="431613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3" y="845"/>
                          <a:ext cx="635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0" name="Rectangle 8"/>
            <p:cNvSpPr>
              <a:spLocks noChangeArrowheads="1"/>
            </p:cNvSpPr>
            <p:nvPr/>
          </p:nvSpPr>
          <p:spPr bwMode="auto">
            <a:xfrm>
              <a:off x="521" y="797"/>
              <a:ext cx="2038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/>
                <a:t>故           </a:t>
              </a:r>
              <a:r>
                <a:rPr lang="zh-CN" altLang="en-US" sz="2800">
                  <a:latin typeface="宋体" panose="02010600030101010101" pitchFamily="2" charset="-122"/>
                </a:rPr>
                <a:t>的分布律为</a:t>
              </a:r>
            </a:p>
          </p:txBody>
        </p:sp>
      </p:grpSp>
      <p:grpSp>
        <p:nvGrpSpPr>
          <p:cNvPr id="125962" name="Group 10"/>
          <p:cNvGrpSpPr>
            <a:grpSpLocks/>
          </p:cNvGrpSpPr>
          <p:nvPr/>
        </p:nvGrpSpPr>
        <p:grpSpPr bwMode="auto">
          <a:xfrm>
            <a:off x="3011489" y="1724025"/>
            <a:ext cx="5964237" cy="2497138"/>
            <a:chOff x="1800" y="1908"/>
            <a:chExt cx="4887" cy="2496"/>
          </a:xfrm>
        </p:grpSpPr>
        <p:graphicFrame>
          <p:nvGraphicFramePr>
            <p:cNvPr id="12596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2005004"/>
                </p:ext>
              </p:extLst>
            </p:nvPr>
          </p:nvGraphicFramePr>
          <p:xfrm>
            <a:off x="1981" y="2376"/>
            <a:ext cx="4379" cy="20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1" name="Equation" r:id="rId5" imgW="1587240" imgH="1422360" progId="Equation.DSMT4">
                    <p:embed/>
                  </p:oleObj>
                </mc:Choice>
                <mc:Fallback>
                  <p:oleObj name="Equation" r:id="rId5" imgW="1587240" imgH="14223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" y="2376"/>
                          <a:ext cx="4379" cy="20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4" name="Line 12"/>
            <p:cNvSpPr>
              <a:spLocks noChangeShapeType="1"/>
            </p:cNvSpPr>
            <p:nvPr/>
          </p:nvSpPr>
          <p:spPr bwMode="auto">
            <a:xfrm flipV="1">
              <a:off x="1800" y="2688"/>
              <a:ext cx="488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5" name="Line 13"/>
            <p:cNvSpPr>
              <a:spLocks noChangeShapeType="1"/>
            </p:cNvSpPr>
            <p:nvPr/>
          </p:nvSpPr>
          <p:spPr bwMode="auto">
            <a:xfrm>
              <a:off x="2399" y="1908"/>
              <a:ext cx="1" cy="24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6" name="Line 14"/>
            <p:cNvSpPr>
              <a:spLocks noChangeShapeType="1"/>
            </p:cNvSpPr>
            <p:nvPr/>
          </p:nvSpPr>
          <p:spPr bwMode="auto">
            <a:xfrm>
              <a:off x="1800" y="3312"/>
              <a:ext cx="4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7" name="Line 15"/>
            <p:cNvSpPr>
              <a:spLocks noChangeShapeType="1"/>
            </p:cNvSpPr>
            <p:nvPr/>
          </p:nvSpPr>
          <p:spPr bwMode="auto">
            <a:xfrm flipV="1">
              <a:off x="1800" y="3780"/>
              <a:ext cx="470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968" name="Line 16"/>
            <p:cNvSpPr>
              <a:spLocks noChangeShapeType="1"/>
            </p:cNvSpPr>
            <p:nvPr/>
          </p:nvSpPr>
          <p:spPr bwMode="auto">
            <a:xfrm flipH="1" flipV="1">
              <a:off x="1981" y="2064"/>
              <a:ext cx="362" cy="6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25969" name="Object 17"/>
            <p:cNvGraphicFramePr>
              <a:graphicFrameLocks noChangeAspect="1"/>
            </p:cNvGraphicFramePr>
            <p:nvPr/>
          </p:nvGraphicFramePr>
          <p:xfrm>
            <a:off x="2162" y="2064"/>
            <a:ext cx="206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2" name="Equation" r:id="rId7" imgW="177480" imgH="164880" progId="Equation.DSMT4">
                    <p:embed/>
                  </p:oleObj>
                </mc:Choice>
                <mc:Fallback>
                  <p:oleObj name="Equation" r:id="rId7" imgW="1774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2" y="2064"/>
                          <a:ext cx="206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5970" name="Object 18"/>
            <p:cNvGraphicFramePr>
              <a:graphicFrameLocks noChangeAspect="1"/>
            </p:cNvGraphicFramePr>
            <p:nvPr/>
          </p:nvGraphicFramePr>
          <p:xfrm>
            <a:off x="1981" y="2376"/>
            <a:ext cx="161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33"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81" y="2376"/>
                          <a:ext cx="161" cy="2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732937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ChangeArrowheads="1"/>
          </p:cNvSpPr>
          <p:nvPr/>
        </p:nvSpPr>
        <p:spPr bwMode="auto">
          <a:xfrm>
            <a:off x="2438400" y="700088"/>
            <a:ext cx="4154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/>
              <a:t>解</a:t>
            </a:r>
          </a:p>
        </p:txBody>
      </p:sp>
      <p:graphicFrame>
        <p:nvGraphicFramePr>
          <p:cNvPr id="207875" name="Object 3"/>
          <p:cNvGraphicFramePr>
            <a:graphicFrameLocks noChangeAspect="1"/>
          </p:cNvGraphicFramePr>
          <p:nvPr/>
        </p:nvGraphicFramePr>
        <p:xfrm>
          <a:off x="3270250" y="768350"/>
          <a:ext cx="5346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8" name="公式" r:id="rId3" imgW="5346360" imgH="431640" progId="Equation.3">
                  <p:embed/>
                </p:oleObj>
              </mc:Choice>
              <mc:Fallback>
                <p:oleObj name="公式" r:id="rId3" imgW="534636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0250" y="768350"/>
                        <a:ext cx="5346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6" name="Object 4"/>
          <p:cNvGraphicFramePr>
            <a:graphicFrameLocks noChangeAspect="1"/>
          </p:cNvGraphicFramePr>
          <p:nvPr/>
        </p:nvGraphicFramePr>
        <p:xfrm>
          <a:off x="3810000" y="1447800"/>
          <a:ext cx="39243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9" name="Equation" r:id="rId5" imgW="3924000" imgH="1384200" progId="Equation.3">
                  <p:embed/>
                </p:oleObj>
              </mc:Choice>
              <mc:Fallback>
                <p:oleObj name="Equation" r:id="rId5" imgW="392400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447800"/>
                        <a:ext cx="39243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7" name="Object 5"/>
          <p:cNvGraphicFramePr>
            <a:graphicFrameLocks noChangeAspect="1"/>
          </p:cNvGraphicFramePr>
          <p:nvPr/>
        </p:nvGraphicFramePr>
        <p:xfrm>
          <a:off x="2444750" y="3048000"/>
          <a:ext cx="3492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0" name="公式" r:id="rId7" imgW="3492360" imgH="444240" progId="Equation.3">
                  <p:embed/>
                </p:oleObj>
              </mc:Choice>
              <mc:Fallback>
                <p:oleObj name="公式" r:id="rId7" imgW="34923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0" y="3048000"/>
                        <a:ext cx="3492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8" name="Object 6"/>
          <p:cNvGraphicFramePr>
            <a:graphicFrameLocks noChangeAspect="1"/>
          </p:cNvGraphicFramePr>
          <p:nvPr/>
        </p:nvGraphicFramePr>
        <p:xfrm>
          <a:off x="3352800" y="3733800"/>
          <a:ext cx="5715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1" name="Equation" r:id="rId9" imgW="5715000" imgH="393480" progId="Equation.3">
                  <p:embed/>
                </p:oleObj>
              </mc:Choice>
              <mc:Fallback>
                <p:oleObj name="Equation" r:id="rId9" imgW="571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733800"/>
                        <a:ext cx="5715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79" name="Object 7"/>
          <p:cNvGraphicFramePr>
            <a:graphicFrameLocks noChangeAspect="1"/>
          </p:cNvGraphicFramePr>
          <p:nvPr/>
        </p:nvGraphicFramePr>
        <p:xfrm>
          <a:off x="2425700" y="4365625"/>
          <a:ext cx="4508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2" name="Equation" r:id="rId11" imgW="4508280" imgH="393480" progId="Equation.3">
                  <p:embed/>
                </p:oleObj>
              </mc:Choice>
              <mc:Fallback>
                <p:oleObj name="Equation" r:id="rId11" imgW="4508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4365625"/>
                        <a:ext cx="4508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0" name="Object 8"/>
          <p:cNvGraphicFramePr>
            <a:graphicFrameLocks noChangeAspect="1"/>
          </p:cNvGraphicFramePr>
          <p:nvPr/>
        </p:nvGraphicFramePr>
        <p:xfrm>
          <a:off x="2432050" y="4975225"/>
          <a:ext cx="4470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3" name="Equation" r:id="rId13" imgW="4470120" imgH="393480" progId="Equation.3">
                  <p:embed/>
                </p:oleObj>
              </mc:Choice>
              <mc:Fallback>
                <p:oleObj name="Equation" r:id="rId13" imgW="447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0" y="4975225"/>
                        <a:ext cx="4470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2438400" y="5584825"/>
          <a:ext cx="6464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Equation" r:id="rId15" imgW="6464160" imgH="444240" progId="Equation.3">
                  <p:embed/>
                </p:oleObj>
              </mc:Choice>
              <mc:Fallback>
                <p:oleObj name="Equation" r:id="rId15" imgW="64641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584825"/>
                        <a:ext cx="6464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2" name="AutoShape 10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5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7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898" name="Object 2"/>
          <p:cNvGraphicFramePr>
            <a:graphicFrameLocks noChangeAspect="1"/>
          </p:cNvGraphicFramePr>
          <p:nvPr/>
        </p:nvGraphicFramePr>
        <p:xfrm>
          <a:off x="2438400" y="762000"/>
          <a:ext cx="52451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8" name="Equation" r:id="rId3" imgW="5244840" imgH="825480" progId="Equation.3">
                  <p:embed/>
                </p:oleObj>
              </mc:Choice>
              <mc:Fallback>
                <p:oleObj name="Equation" r:id="rId3" imgW="52448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52451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899" name="Object 3"/>
          <p:cNvGraphicFramePr>
            <a:graphicFrameLocks noChangeAspect="1"/>
          </p:cNvGraphicFramePr>
          <p:nvPr/>
        </p:nvGraphicFramePr>
        <p:xfrm>
          <a:off x="2438400" y="1681163"/>
          <a:ext cx="2146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29" name="Equation" r:id="rId5" imgW="2145960" imgH="965160" progId="Equation.3">
                  <p:embed/>
                </p:oleObj>
              </mc:Choice>
              <mc:Fallback>
                <p:oleObj name="Equation" r:id="rId5" imgW="21459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681163"/>
                        <a:ext cx="2146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395221"/>
              </p:ext>
            </p:extLst>
          </p:nvPr>
        </p:nvGraphicFramePr>
        <p:xfrm>
          <a:off x="4584700" y="1784692"/>
          <a:ext cx="618903" cy="799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0" name="Equation" r:id="rId7" imgW="304560" imgH="393480" progId="Equation.DSMT4">
                  <p:embed/>
                </p:oleObj>
              </mc:Choice>
              <mc:Fallback>
                <p:oleObj name="Equation" r:id="rId7" imgW="304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4700" y="1784692"/>
                        <a:ext cx="618903" cy="799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1" name="Object 5"/>
          <p:cNvGraphicFramePr>
            <a:graphicFrameLocks noChangeAspect="1"/>
          </p:cNvGraphicFramePr>
          <p:nvPr/>
        </p:nvGraphicFramePr>
        <p:xfrm>
          <a:off x="2438400" y="2781300"/>
          <a:ext cx="5880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1" name="Equation" r:id="rId9" imgW="5879880" imgH="444240" progId="Equation.3">
                  <p:embed/>
                </p:oleObj>
              </mc:Choice>
              <mc:Fallback>
                <p:oleObj name="Equation" r:id="rId9" imgW="5879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81300"/>
                        <a:ext cx="5880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2" name="Object 6"/>
          <p:cNvGraphicFramePr>
            <a:graphicFrameLocks noChangeAspect="1"/>
          </p:cNvGraphicFramePr>
          <p:nvPr/>
        </p:nvGraphicFramePr>
        <p:xfrm>
          <a:off x="2819400" y="3695700"/>
          <a:ext cx="171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2" name="Equation" r:id="rId11" imgW="1714320" imgH="380880" progId="Equation.3">
                  <p:embed/>
                </p:oleObj>
              </mc:Choice>
              <mc:Fallback>
                <p:oleObj name="Equation" r:id="rId11" imgW="17143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95700"/>
                        <a:ext cx="171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0285695"/>
              </p:ext>
            </p:extLst>
          </p:nvPr>
        </p:nvGraphicFramePr>
        <p:xfrm>
          <a:off x="4639191" y="3388446"/>
          <a:ext cx="762443" cy="9454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3" name="Equation" r:id="rId13" imgW="317160" imgH="393480" progId="Equation.DSMT4">
                  <p:embed/>
                </p:oleObj>
              </mc:Choice>
              <mc:Fallback>
                <p:oleObj name="Equation" r:id="rId13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9191" y="3388446"/>
                        <a:ext cx="762443" cy="94542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2438400" y="4451350"/>
          <a:ext cx="5981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4" name="Equation" r:id="rId15" imgW="5981400" imgH="444240" progId="Equation.3">
                  <p:embed/>
                </p:oleObj>
              </mc:Choice>
              <mc:Fallback>
                <p:oleObj name="Equation" r:id="rId15" imgW="5981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451350"/>
                        <a:ext cx="5981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5" name="Object 9"/>
          <p:cNvGraphicFramePr>
            <a:graphicFrameLocks noChangeAspect="1"/>
          </p:cNvGraphicFramePr>
          <p:nvPr/>
        </p:nvGraphicFramePr>
        <p:xfrm>
          <a:off x="2819400" y="5213350"/>
          <a:ext cx="219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5" name="Equation" r:id="rId17" imgW="2197080" imgH="444240" progId="Equation.3">
                  <p:embed/>
                </p:oleObj>
              </mc:Choice>
              <mc:Fallback>
                <p:oleObj name="Equation" r:id="rId17" imgW="21970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213350"/>
                        <a:ext cx="219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89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4514288"/>
              </p:ext>
            </p:extLst>
          </p:nvPr>
        </p:nvGraphicFramePr>
        <p:xfrm>
          <a:off x="5203603" y="5049133"/>
          <a:ext cx="623334" cy="7729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36" name="Equation" r:id="rId19" imgW="317160" imgH="393480" progId="Equation.DSMT4">
                  <p:embed/>
                </p:oleObj>
              </mc:Choice>
              <mc:Fallback>
                <p:oleObj name="Equation" r:id="rId19" imgW="3171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3603" y="5049133"/>
                        <a:ext cx="623334" cy="7729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07" name="AutoShape 11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87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9922" name="Object 2"/>
          <p:cNvGraphicFramePr>
            <a:graphicFrameLocks noChangeAspect="1"/>
          </p:cNvGraphicFramePr>
          <p:nvPr/>
        </p:nvGraphicFramePr>
        <p:xfrm>
          <a:off x="2451100" y="762000"/>
          <a:ext cx="5956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0" name="Equation" r:id="rId3" imgW="5956200" imgH="444240" progId="Equation.3">
                  <p:embed/>
                </p:oleObj>
              </mc:Choice>
              <mc:Fallback>
                <p:oleObj name="Equation" r:id="rId3" imgW="59562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762000"/>
                        <a:ext cx="5956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3" name="Object 3"/>
          <p:cNvGraphicFramePr>
            <a:graphicFrameLocks noChangeAspect="1"/>
          </p:cNvGraphicFramePr>
          <p:nvPr/>
        </p:nvGraphicFramePr>
        <p:xfrm>
          <a:off x="2819400" y="1752600"/>
          <a:ext cx="2806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1" name="Equation" r:id="rId5" imgW="2806560" imgH="444240" progId="Equation.3">
                  <p:embed/>
                </p:oleObj>
              </mc:Choice>
              <mc:Fallback>
                <p:oleObj name="Equation" r:id="rId5" imgW="280656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752600"/>
                        <a:ext cx="2806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173681"/>
              </p:ext>
            </p:extLst>
          </p:nvPr>
        </p:nvGraphicFramePr>
        <p:xfrm>
          <a:off x="5557283" y="1562706"/>
          <a:ext cx="837019" cy="894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2" name="Equation" r:id="rId7" imgW="368280" imgH="393480" progId="Equation.DSMT4">
                  <p:embed/>
                </p:oleObj>
              </mc:Choice>
              <mc:Fallback>
                <p:oleObj name="Equation" r:id="rId7" imgW="3682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7283" y="1562706"/>
                        <a:ext cx="837019" cy="8947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25" name="Object 5"/>
          <p:cNvGraphicFramePr>
            <a:graphicFrameLocks noChangeAspect="1"/>
          </p:cNvGraphicFramePr>
          <p:nvPr/>
        </p:nvGraphicFramePr>
        <p:xfrm>
          <a:off x="2381250" y="2736850"/>
          <a:ext cx="4737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3" name="公式" r:id="rId9" imgW="4736880" imgH="444240" progId="Equation.3">
                  <p:embed/>
                </p:oleObj>
              </mc:Choice>
              <mc:Fallback>
                <p:oleObj name="公式" r:id="rId9" imgW="47368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2736850"/>
                        <a:ext cx="4737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9926" name="Group 6"/>
          <p:cNvGrpSpPr>
            <a:grpSpLocks/>
          </p:cNvGrpSpPr>
          <p:nvPr/>
        </p:nvGrpSpPr>
        <p:grpSpPr bwMode="auto">
          <a:xfrm>
            <a:off x="3125788" y="3206750"/>
            <a:ext cx="5562600" cy="2743200"/>
            <a:chOff x="768" y="2112"/>
            <a:chExt cx="3504" cy="1728"/>
          </a:xfrm>
        </p:grpSpPr>
        <p:sp>
          <p:nvSpPr>
            <p:cNvPr id="209927" name="Line 7"/>
            <p:cNvSpPr>
              <a:spLocks noChangeShapeType="1"/>
            </p:cNvSpPr>
            <p:nvPr/>
          </p:nvSpPr>
          <p:spPr bwMode="auto">
            <a:xfrm>
              <a:off x="768" y="2544"/>
              <a:ext cx="3504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28" name="Line 8"/>
            <p:cNvSpPr>
              <a:spLocks noChangeShapeType="1"/>
            </p:cNvSpPr>
            <p:nvPr/>
          </p:nvSpPr>
          <p:spPr bwMode="auto">
            <a:xfrm>
              <a:off x="1584" y="2112"/>
              <a:ext cx="0" cy="172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929" name="Line 9"/>
            <p:cNvSpPr>
              <a:spLocks noChangeShapeType="1"/>
            </p:cNvSpPr>
            <p:nvPr/>
          </p:nvSpPr>
          <p:spPr bwMode="auto">
            <a:xfrm>
              <a:off x="912" y="2160"/>
              <a:ext cx="672" cy="384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9930" name="Object 10"/>
            <p:cNvGraphicFramePr>
              <a:graphicFrameLocks noChangeAspect="1"/>
            </p:cNvGraphicFramePr>
            <p:nvPr/>
          </p:nvGraphicFramePr>
          <p:xfrm>
            <a:off x="960" y="2352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4" name="Equation" r:id="rId11" imgW="291960" imgH="304560" progId="Equation.3">
                    <p:embed/>
                  </p:oleObj>
                </mc:Choice>
                <mc:Fallback>
                  <p:oleObj name="Equation" r:id="rId11" imgW="2919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352"/>
                          <a:ext cx="18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9931" name="Object 11"/>
            <p:cNvGraphicFramePr>
              <a:graphicFrameLocks noChangeAspect="1"/>
            </p:cNvGraphicFramePr>
            <p:nvPr/>
          </p:nvGraphicFramePr>
          <p:xfrm>
            <a:off x="1344" y="2208"/>
            <a:ext cx="200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75" name="Equation" r:id="rId13" imgW="317160" imgH="304560" progId="Equation.3">
                    <p:embed/>
                  </p:oleObj>
                </mc:Choice>
                <mc:Fallback>
                  <p:oleObj name="Equation" r:id="rId13" imgW="317160" imgH="3045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208"/>
                          <a:ext cx="200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9932" name="Object 12"/>
          <p:cNvGraphicFramePr>
            <a:graphicFrameLocks noChangeAspect="1"/>
          </p:cNvGraphicFramePr>
          <p:nvPr/>
        </p:nvGraphicFramePr>
        <p:xfrm>
          <a:off x="4725988" y="3511550"/>
          <a:ext cx="3378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6" name="公式" r:id="rId15" imgW="3377880" imgH="393480" progId="Equation.3">
                  <p:embed/>
                </p:oleObj>
              </mc:Choice>
              <mc:Fallback>
                <p:oleObj name="公式" r:id="rId15" imgW="33778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3511550"/>
                        <a:ext cx="33782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3" name="Object 13"/>
          <p:cNvGraphicFramePr>
            <a:graphicFrameLocks noChangeAspect="1"/>
          </p:cNvGraphicFramePr>
          <p:nvPr/>
        </p:nvGraphicFramePr>
        <p:xfrm>
          <a:off x="3659188" y="4273550"/>
          <a:ext cx="2032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7" name="Equation" r:id="rId17" imgW="203040" imgH="1371600" progId="Equation.3">
                  <p:embed/>
                </p:oleObj>
              </mc:Choice>
              <mc:Fallback>
                <p:oleObj name="Equation" r:id="rId17" imgW="203040" imgH="1371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9188" y="4273550"/>
                        <a:ext cx="2032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4" name="Object 14"/>
          <p:cNvGraphicFramePr>
            <a:graphicFrameLocks noChangeAspect="1"/>
          </p:cNvGraphicFramePr>
          <p:nvPr/>
        </p:nvGraphicFramePr>
        <p:xfrm>
          <a:off x="4725988" y="3968750"/>
          <a:ext cx="335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8" name="Equation" r:id="rId19" imgW="3429000" imgH="838080" progId="Equation.3">
                  <p:embed/>
                </p:oleObj>
              </mc:Choice>
              <mc:Fallback>
                <p:oleObj name="Equation" r:id="rId19" imgW="34290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3968750"/>
                        <a:ext cx="335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9935" name="Object 15"/>
          <p:cNvGraphicFramePr>
            <a:graphicFrameLocks noChangeAspect="1"/>
          </p:cNvGraphicFramePr>
          <p:nvPr/>
        </p:nvGraphicFramePr>
        <p:xfrm>
          <a:off x="4725988" y="4959350"/>
          <a:ext cx="3429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9" name="Equation" r:id="rId21" imgW="3644640" imgH="825480" progId="Equation.3">
                  <p:embed/>
                </p:oleObj>
              </mc:Choice>
              <mc:Fallback>
                <p:oleObj name="Equation" r:id="rId21" imgW="364464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5988" y="4959350"/>
                        <a:ext cx="3429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936" name="AutoShape 16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7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Text Box 2"/>
          <p:cNvSpPr txBox="1">
            <a:spLocks noChangeArrowheads="1"/>
          </p:cNvSpPr>
          <p:nvPr/>
        </p:nvSpPr>
        <p:spPr bwMode="auto">
          <a:xfrm>
            <a:off x="2351089" y="908050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/>
              <a:t>从而</a:t>
            </a:r>
          </a:p>
        </p:txBody>
      </p:sp>
      <p:graphicFrame>
        <p:nvGraphicFramePr>
          <p:cNvPr id="210947" name="Object 3"/>
          <p:cNvGraphicFramePr>
            <a:graphicFrameLocks noChangeAspect="1"/>
          </p:cNvGraphicFramePr>
          <p:nvPr/>
        </p:nvGraphicFramePr>
        <p:xfrm>
          <a:off x="3124200" y="1828800"/>
          <a:ext cx="1638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6" name="Equation" r:id="rId3" imgW="1638000" imgH="380880" progId="Equation.3">
                  <p:embed/>
                </p:oleObj>
              </mc:Choice>
              <mc:Fallback>
                <p:oleObj name="Equation" r:id="rId3" imgW="163800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828800"/>
                        <a:ext cx="1638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8" name="Object 4"/>
          <p:cNvGraphicFramePr>
            <a:graphicFrameLocks noChangeAspect="1"/>
          </p:cNvGraphicFramePr>
          <p:nvPr/>
        </p:nvGraphicFramePr>
        <p:xfrm>
          <a:off x="3124200" y="2743200"/>
          <a:ext cx="5156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7" name="Equation" r:id="rId5" imgW="5155920" imgH="380880" progId="Equation.3">
                  <p:embed/>
                </p:oleObj>
              </mc:Choice>
              <mc:Fallback>
                <p:oleObj name="Equation" r:id="rId5" imgW="515592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43200"/>
                        <a:ext cx="5156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49" name="Object 5"/>
          <p:cNvGraphicFramePr>
            <a:graphicFrameLocks noChangeAspect="1"/>
          </p:cNvGraphicFramePr>
          <p:nvPr/>
        </p:nvGraphicFramePr>
        <p:xfrm>
          <a:off x="3124200" y="3505200"/>
          <a:ext cx="1231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8" name="Equation" r:id="rId7" imgW="1231560" imgH="825480" progId="Equation.3">
                  <p:embed/>
                </p:oleObj>
              </mc:Choice>
              <mc:Fallback>
                <p:oleObj name="Equation" r:id="rId7" imgW="1231560" imgH="825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505200"/>
                        <a:ext cx="1231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0950" name="Object 6"/>
          <p:cNvGraphicFramePr>
            <a:graphicFrameLocks noChangeAspect="1"/>
          </p:cNvGraphicFramePr>
          <p:nvPr/>
        </p:nvGraphicFramePr>
        <p:xfrm>
          <a:off x="3124200" y="46482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89" name="Equation" r:id="rId9" imgW="647640" imgH="838080" progId="Equation.3">
                  <p:embed/>
                </p:oleObj>
              </mc:Choice>
              <mc:Fallback>
                <p:oleObj name="Equation" r:id="rId9" imgW="6476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648200"/>
                        <a:ext cx="647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0951" name="AutoShape 7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47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0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0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44062" y="379828"/>
            <a:ext cx="109165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设随机变量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相互独立，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的概率分布为𝑃</a:t>
            </a:r>
            <a:r>
              <a:rPr lang="en-US" altLang="zh-C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𝑋</a:t>
            </a:r>
            <a:r>
              <a:rPr lang="en-US" altLang="zh-C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)=1/3(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altLang="zh-CN" sz="28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=−1,0,1)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</a:t>
            </a: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                                      ，记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求（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）求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2753138"/>
              </p:ext>
            </p:extLst>
          </p:nvPr>
        </p:nvGraphicFramePr>
        <p:xfrm>
          <a:off x="3155461" y="1115824"/>
          <a:ext cx="3137974" cy="10646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name="Equation" r:id="rId3" imgW="1422360" imgH="482400" progId="Equation.DSMT4">
                  <p:embed/>
                </p:oleObj>
              </mc:Choice>
              <mc:Fallback>
                <p:oleObj name="Equation" r:id="rId3" imgW="142236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55461" y="1115824"/>
                        <a:ext cx="3137974" cy="10646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2630670"/>
              </p:ext>
            </p:extLst>
          </p:nvPr>
        </p:nvGraphicFramePr>
        <p:xfrm>
          <a:off x="3770776" y="2335921"/>
          <a:ext cx="2276803" cy="829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5" imgW="1079280" imgH="393480" progId="Equation.DSMT4">
                  <p:embed/>
                </p:oleObj>
              </mc:Choice>
              <mc:Fallback>
                <p:oleObj name="Equation" r:id="rId5" imgW="1079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70776" y="2335921"/>
                        <a:ext cx="2276803" cy="8293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128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56603" y="492369"/>
            <a:ext cx="95660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是连续型随机变量，其分布函数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是严格单调递增函数，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，求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的分布函数和概率密度。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387626"/>
              </p:ext>
            </p:extLst>
          </p:nvPr>
        </p:nvGraphicFramePr>
        <p:xfrm>
          <a:off x="3755358" y="1526287"/>
          <a:ext cx="3483429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Equation" r:id="rId3" imgW="1625400" imgH="711000" progId="Equation.DSMT4">
                  <p:embed/>
                </p:oleObj>
              </mc:Choice>
              <mc:Fallback>
                <p:oleObj name="Equation" r:id="rId3" imgW="1625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58" y="1526287"/>
                        <a:ext cx="3483429" cy="152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3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3" name="Rectangle 5"/>
          <p:cNvSpPr>
            <a:spLocks noChangeArrowheads="1"/>
          </p:cNvSpPr>
          <p:nvPr/>
        </p:nvSpPr>
        <p:spPr bwMode="auto">
          <a:xfrm>
            <a:off x="1919288" y="617569"/>
            <a:ext cx="6677126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设二维随机变量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的概率密度为</a:t>
            </a:r>
          </a:p>
        </p:txBody>
      </p:sp>
      <p:graphicFrame>
        <p:nvGraphicFramePr>
          <p:cNvPr id="99374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901866"/>
              </p:ext>
            </p:extLst>
          </p:nvPr>
        </p:nvGraphicFramePr>
        <p:xfrm>
          <a:off x="2784475" y="1412876"/>
          <a:ext cx="5614988" cy="109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4" name="Equation" r:id="rId3" imgW="2489040" imgH="482400" progId="Equation.DSMT4">
                  <p:embed/>
                </p:oleObj>
              </mc:Choice>
              <mc:Fallback>
                <p:oleObj name="Equation" r:id="rId3" imgW="2489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4475" y="1412876"/>
                        <a:ext cx="5614988" cy="1096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84" name="Group 56"/>
          <p:cNvGrpSpPr>
            <a:grpSpLocks/>
          </p:cNvGrpSpPr>
          <p:nvPr/>
        </p:nvGrpSpPr>
        <p:grpSpPr bwMode="auto">
          <a:xfrm>
            <a:off x="2133600" y="2667001"/>
            <a:ext cx="7620000" cy="608013"/>
            <a:chOff x="415" y="1722"/>
            <a:chExt cx="4800" cy="383"/>
          </a:xfrm>
        </p:grpSpPr>
        <p:sp>
          <p:nvSpPr>
            <p:cNvPr id="99378" name="Rectangle 50"/>
            <p:cNvSpPr>
              <a:spLocks noChangeArrowheads="1"/>
            </p:cNvSpPr>
            <p:nvPr/>
          </p:nvSpPr>
          <p:spPr bwMode="auto">
            <a:xfrm>
              <a:off x="415" y="1744"/>
              <a:ext cx="4800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试求 </a:t>
              </a:r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(1)</a:t>
              </a:r>
              <a:r>
                <a: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条件概率密度                 以及                    </a:t>
              </a:r>
            </a:p>
          </p:txBody>
        </p:sp>
        <p:graphicFrame>
          <p:nvGraphicFramePr>
            <p:cNvPr id="99377" name="Object 49"/>
            <p:cNvGraphicFramePr>
              <a:graphicFrameLocks noChangeAspect="1"/>
            </p:cNvGraphicFramePr>
            <p:nvPr/>
          </p:nvGraphicFramePr>
          <p:xfrm>
            <a:off x="2518" y="1746"/>
            <a:ext cx="95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5" name="Equation" r:id="rId5" imgW="647700" imgH="241300" progId="Equation.DSMT4">
                    <p:embed/>
                  </p:oleObj>
                </mc:Choice>
                <mc:Fallback>
                  <p:oleObj name="Equation" r:id="rId5" imgW="6477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8" y="1746"/>
                          <a:ext cx="952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76" name="Object 48"/>
            <p:cNvGraphicFramePr>
              <a:graphicFrameLocks noChangeAspect="1"/>
            </p:cNvGraphicFramePr>
            <p:nvPr/>
          </p:nvGraphicFramePr>
          <p:xfrm>
            <a:off x="3923" y="1722"/>
            <a:ext cx="1044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6" name="Equation" r:id="rId7" imgW="647700" imgH="241300" progId="Equation.DSMT4">
                    <p:embed/>
                  </p:oleObj>
                </mc:Choice>
                <mc:Fallback>
                  <p:oleObj name="Equation" r:id="rId7" imgW="6477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1722"/>
                          <a:ext cx="1044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392" name="Group 64"/>
          <p:cNvGrpSpPr>
            <a:grpSpLocks/>
          </p:cNvGrpSpPr>
          <p:nvPr/>
        </p:nvGrpSpPr>
        <p:grpSpPr bwMode="auto">
          <a:xfrm>
            <a:off x="2135188" y="3259138"/>
            <a:ext cx="5010151" cy="1601788"/>
            <a:chOff x="385" y="2053"/>
            <a:chExt cx="3176" cy="1117"/>
          </a:xfrm>
        </p:grpSpPr>
        <p:sp>
          <p:nvSpPr>
            <p:cNvPr id="99383" name="Rectangle 55"/>
            <p:cNvSpPr>
              <a:spLocks noChangeArrowheads="1"/>
            </p:cNvSpPr>
            <p:nvPr/>
          </p:nvSpPr>
          <p:spPr bwMode="auto">
            <a:xfrm>
              <a:off x="385" y="2124"/>
              <a:ext cx="708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(2)</a:t>
              </a:r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求 </a:t>
              </a:r>
            </a:p>
          </p:txBody>
        </p:sp>
        <p:graphicFrame>
          <p:nvGraphicFramePr>
            <p:cNvPr id="99385" name="Object 57"/>
            <p:cNvGraphicFramePr>
              <a:graphicFrameLocks noChangeAspect="1"/>
            </p:cNvGraphicFramePr>
            <p:nvPr/>
          </p:nvGraphicFramePr>
          <p:xfrm>
            <a:off x="882" y="2053"/>
            <a:ext cx="1665" cy="5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7" name="Equation" r:id="rId9" imgW="1091880" imgH="393480" progId="Equation.DSMT4">
                    <p:embed/>
                  </p:oleObj>
                </mc:Choice>
                <mc:Fallback>
                  <p:oleObj name="Equation" r:id="rId9" imgW="10918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2" y="2053"/>
                          <a:ext cx="1665" cy="5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387" name="Object 59"/>
            <p:cNvGraphicFramePr>
              <a:graphicFrameLocks noChangeAspect="1"/>
            </p:cNvGraphicFramePr>
            <p:nvPr/>
          </p:nvGraphicFramePr>
          <p:xfrm>
            <a:off x="431" y="2568"/>
            <a:ext cx="3130" cy="6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8" name="Equation" r:id="rId11" imgW="2197080" imgH="393480" progId="Equation.DSMT4">
                    <p:embed/>
                  </p:oleObj>
                </mc:Choice>
                <mc:Fallback>
                  <p:oleObj name="Equation" r:id="rId11" imgW="219708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568"/>
                          <a:ext cx="3130" cy="6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9422" name="Group 94"/>
          <p:cNvGrpSpPr>
            <a:grpSpLocks/>
          </p:cNvGrpSpPr>
          <p:nvPr/>
        </p:nvGrpSpPr>
        <p:grpSpPr bwMode="auto">
          <a:xfrm>
            <a:off x="7848600" y="3200401"/>
            <a:ext cx="2216150" cy="3001963"/>
            <a:chOff x="3984" y="2016"/>
            <a:chExt cx="1396" cy="1891"/>
          </a:xfrm>
        </p:grpSpPr>
        <p:graphicFrame>
          <p:nvGraphicFramePr>
            <p:cNvPr id="99402" name="Object 74"/>
            <p:cNvGraphicFramePr>
              <a:graphicFrameLocks noChangeAspect="1"/>
            </p:cNvGraphicFramePr>
            <p:nvPr/>
          </p:nvGraphicFramePr>
          <p:xfrm>
            <a:off x="4659" y="3141"/>
            <a:ext cx="438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39" name="Equation" r:id="rId13" imgW="368280" imgH="164880" progId="Equation.DSMT4">
                    <p:embed/>
                  </p:oleObj>
                </mc:Choice>
                <mc:Fallback>
                  <p:oleObj name="Equation" r:id="rId13" imgW="3682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9" y="3141"/>
                          <a:ext cx="438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3" name="Object 75"/>
            <p:cNvGraphicFramePr>
              <a:graphicFrameLocks noChangeAspect="1"/>
            </p:cNvGraphicFramePr>
            <p:nvPr/>
          </p:nvGraphicFramePr>
          <p:xfrm>
            <a:off x="4024" y="2552"/>
            <a:ext cx="545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0" name="Equation" r:id="rId15" imgW="431640" imgH="203040" progId="Equation.DSMT4">
                    <p:embed/>
                  </p:oleObj>
                </mc:Choice>
                <mc:Fallback>
                  <p:oleObj name="Equation" r:id="rId15" imgW="43164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24" y="2552"/>
                          <a:ext cx="545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4" name="Object 76"/>
            <p:cNvGraphicFramePr>
              <a:graphicFrameLocks noChangeAspect="1"/>
            </p:cNvGraphicFramePr>
            <p:nvPr/>
          </p:nvGraphicFramePr>
          <p:xfrm>
            <a:off x="4224" y="2928"/>
            <a:ext cx="111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1" name="Equation" r:id="rId17" imgW="88560" imgH="164880" progId="Equation.DSMT4">
                    <p:embed/>
                  </p:oleObj>
                </mc:Choice>
                <mc:Fallback>
                  <p:oleObj name="Equation" r:id="rId17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2928"/>
                          <a:ext cx="111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5" name="Object 77"/>
            <p:cNvGraphicFramePr>
              <a:graphicFrameLocks noChangeAspect="1"/>
            </p:cNvGraphicFramePr>
            <p:nvPr/>
          </p:nvGraphicFramePr>
          <p:xfrm>
            <a:off x="4656" y="3264"/>
            <a:ext cx="14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2" name="Equation" r:id="rId19" imgW="88560" imgH="164880" progId="Equation.DSMT4">
                    <p:embed/>
                  </p:oleObj>
                </mc:Choice>
                <mc:Fallback>
                  <p:oleObj name="Equation" r:id="rId19" imgW="8856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3264"/>
                          <a:ext cx="144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6" name="Object 78"/>
            <p:cNvGraphicFramePr>
              <a:graphicFrameLocks noChangeAspect="1"/>
            </p:cNvGraphicFramePr>
            <p:nvPr/>
          </p:nvGraphicFramePr>
          <p:xfrm>
            <a:off x="4176" y="2352"/>
            <a:ext cx="135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3" name="Equation" r:id="rId21" imgW="114120" imgH="177480" progId="Equation.DSMT4">
                    <p:embed/>
                  </p:oleObj>
                </mc:Choice>
                <mc:Fallback>
                  <p:oleObj name="Equation" r:id="rId21" imgW="11412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352"/>
                          <a:ext cx="135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07" name="Object 79"/>
            <p:cNvGraphicFramePr>
              <a:graphicFrameLocks noChangeAspect="1"/>
            </p:cNvGraphicFramePr>
            <p:nvPr/>
          </p:nvGraphicFramePr>
          <p:xfrm>
            <a:off x="4176" y="2016"/>
            <a:ext cx="153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4" name="Equation" r:id="rId23" imgW="139680" imgH="164880" progId="Equation.DSMT4">
                    <p:embed/>
                  </p:oleObj>
                </mc:Choice>
                <mc:Fallback>
                  <p:oleObj name="Equation" r:id="rId23" imgW="139680" imgH="1648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016"/>
                          <a:ext cx="153" cy="1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408" name="Line 80"/>
            <p:cNvSpPr>
              <a:spLocks noChangeShapeType="1"/>
            </p:cNvSpPr>
            <p:nvPr/>
          </p:nvSpPr>
          <p:spPr bwMode="auto">
            <a:xfrm>
              <a:off x="3984" y="3263"/>
              <a:ext cx="136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09" name="Line 81"/>
            <p:cNvSpPr>
              <a:spLocks noChangeShapeType="1"/>
            </p:cNvSpPr>
            <p:nvPr/>
          </p:nvSpPr>
          <p:spPr bwMode="auto">
            <a:xfrm flipV="1">
              <a:off x="4345" y="2016"/>
              <a:ext cx="0" cy="1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0" name="Line 82"/>
            <p:cNvSpPr>
              <a:spLocks noChangeShapeType="1"/>
            </p:cNvSpPr>
            <p:nvPr/>
          </p:nvSpPr>
          <p:spPr bwMode="auto">
            <a:xfrm flipV="1">
              <a:off x="4345" y="2847"/>
              <a:ext cx="441" cy="4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1" name="Line 83"/>
            <p:cNvSpPr>
              <a:spLocks noChangeShapeType="1"/>
            </p:cNvSpPr>
            <p:nvPr/>
          </p:nvSpPr>
          <p:spPr bwMode="auto">
            <a:xfrm flipV="1">
              <a:off x="4345" y="2167"/>
              <a:ext cx="441" cy="109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2" name="Line 84"/>
            <p:cNvSpPr>
              <a:spLocks noChangeShapeType="1"/>
            </p:cNvSpPr>
            <p:nvPr/>
          </p:nvSpPr>
          <p:spPr bwMode="auto">
            <a:xfrm flipV="1">
              <a:off x="4786" y="2167"/>
              <a:ext cx="0" cy="6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99413" name="Object 85"/>
            <p:cNvGraphicFramePr>
              <a:graphicFrameLocks noChangeAspect="1"/>
            </p:cNvGraphicFramePr>
            <p:nvPr/>
          </p:nvGraphicFramePr>
          <p:xfrm>
            <a:off x="4172" y="3263"/>
            <a:ext cx="231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5" name="Equation" r:id="rId25" imgW="152280" imgH="177480" progId="Equation.DSMT4">
                    <p:embed/>
                  </p:oleObj>
                </mc:Choice>
                <mc:Fallback>
                  <p:oleObj name="Equation" r:id="rId25" imgW="152280" imgH="177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2" y="3263"/>
                          <a:ext cx="231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9414" name="Object 86"/>
            <p:cNvGraphicFramePr>
              <a:graphicFrameLocks noChangeAspect="1"/>
            </p:cNvGraphicFramePr>
            <p:nvPr/>
          </p:nvGraphicFramePr>
          <p:xfrm>
            <a:off x="5188" y="3263"/>
            <a:ext cx="192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46" name="Equation" r:id="rId27" imgW="126720" imgH="139680" progId="Equation.DSMT4">
                    <p:embed/>
                  </p:oleObj>
                </mc:Choice>
                <mc:Fallback>
                  <p:oleObj name="Equation" r:id="rId27" imgW="126720" imgH="1396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8" y="3263"/>
                          <a:ext cx="192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415" name="Line 87"/>
            <p:cNvSpPr>
              <a:spLocks noChangeShapeType="1"/>
            </p:cNvSpPr>
            <p:nvPr/>
          </p:nvSpPr>
          <p:spPr bwMode="auto">
            <a:xfrm>
              <a:off x="4696" y="2406"/>
              <a:ext cx="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6" name="Line 88"/>
            <p:cNvSpPr>
              <a:spLocks noChangeShapeType="1"/>
            </p:cNvSpPr>
            <p:nvPr/>
          </p:nvSpPr>
          <p:spPr bwMode="auto">
            <a:xfrm>
              <a:off x="4465" y="2981"/>
              <a:ext cx="0" cy="17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7" name="Line 89"/>
            <p:cNvSpPr>
              <a:spLocks noChangeShapeType="1"/>
            </p:cNvSpPr>
            <p:nvPr/>
          </p:nvSpPr>
          <p:spPr bwMode="auto">
            <a:xfrm>
              <a:off x="4465" y="3155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8" name="Line 90"/>
            <p:cNvSpPr>
              <a:spLocks noChangeShapeType="1"/>
            </p:cNvSpPr>
            <p:nvPr/>
          </p:nvSpPr>
          <p:spPr bwMode="auto">
            <a:xfrm flipH="1" flipV="1">
              <a:off x="4550" y="2760"/>
              <a:ext cx="0" cy="30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19" name="Line 91"/>
            <p:cNvSpPr>
              <a:spLocks noChangeShapeType="1"/>
            </p:cNvSpPr>
            <p:nvPr/>
          </p:nvSpPr>
          <p:spPr bwMode="auto">
            <a:xfrm flipV="1">
              <a:off x="4550" y="2760"/>
              <a:ext cx="0" cy="22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20" name="Line 92"/>
            <p:cNvSpPr>
              <a:spLocks noChangeShapeType="1"/>
            </p:cNvSpPr>
            <p:nvPr/>
          </p:nvSpPr>
          <p:spPr bwMode="auto">
            <a:xfrm>
              <a:off x="4600" y="2667"/>
              <a:ext cx="0" cy="36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8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421" name="Text Box 93"/>
            <p:cNvSpPr txBox="1">
              <a:spLocks noChangeArrowheads="1"/>
            </p:cNvSpPr>
            <p:nvPr/>
          </p:nvSpPr>
          <p:spPr bwMode="auto">
            <a:xfrm>
              <a:off x="4392" y="3664"/>
              <a:ext cx="712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00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图</a:t>
              </a:r>
              <a:r>
                <a:rPr lang="en-US" altLang="zh-CN" sz="28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07832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3" name="Rectangle 5"/>
          <p:cNvSpPr>
            <a:spLocks noChangeArrowheads="1"/>
          </p:cNvSpPr>
          <p:nvPr/>
        </p:nvSpPr>
        <p:spPr bwMode="auto">
          <a:xfrm>
            <a:off x="1524000" y="2876533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4452" name="Object 4"/>
          <p:cNvGraphicFramePr>
            <a:graphicFrameLocks noChangeAspect="1"/>
          </p:cNvGraphicFramePr>
          <p:nvPr/>
        </p:nvGraphicFramePr>
        <p:xfrm>
          <a:off x="2454276" y="549276"/>
          <a:ext cx="7358063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3" imgW="3263760" imgH="736560" progId="Equation.DSMT4">
                  <p:embed/>
                </p:oleObj>
              </mc:Choice>
              <mc:Fallback>
                <p:oleObj name="Equation" r:id="rId3" imgW="326376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4276" y="549276"/>
                        <a:ext cx="7358063" cy="1655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5" name="Rectangle 7"/>
          <p:cNvSpPr>
            <a:spLocks noChangeArrowheads="1"/>
          </p:cNvSpPr>
          <p:nvPr/>
        </p:nvSpPr>
        <p:spPr bwMode="auto">
          <a:xfrm>
            <a:off x="1524000" y="2390758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4454" name="Object 6"/>
          <p:cNvGraphicFramePr>
            <a:graphicFrameLocks noChangeAspect="1"/>
          </p:cNvGraphicFramePr>
          <p:nvPr/>
        </p:nvGraphicFramePr>
        <p:xfrm>
          <a:off x="2460625" y="2349501"/>
          <a:ext cx="7920038" cy="387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5" imgW="3619440" imgH="1701720" progId="Equation.DSMT4">
                  <p:embed/>
                </p:oleObj>
              </mc:Choice>
              <mc:Fallback>
                <p:oleObj name="Equation" r:id="rId5" imgW="3619440" imgH="1701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5" y="2349501"/>
                        <a:ext cx="7920038" cy="3870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8984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87" name="Group 15"/>
          <p:cNvGrpSpPr>
            <a:grpSpLocks/>
          </p:cNvGrpSpPr>
          <p:nvPr/>
        </p:nvGrpSpPr>
        <p:grpSpPr bwMode="auto">
          <a:xfrm>
            <a:off x="1919289" y="473076"/>
            <a:ext cx="7637463" cy="558800"/>
            <a:chOff x="249" y="298"/>
            <a:chExt cx="4811" cy="352"/>
          </a:xfrm>
        </p:grpSpPr>
        <p:graphicFrame>
          <p:nvGraphicFramePr>
            <p:cNvPr id="105477" name="Object 5"/>
            <p:cNvGraphicFramePr>
              <a:graphicFrameLocks noChangeAspect="1"/>
            </p:cNvGraphicFramePr>
            <p:nvPr/>
          </p:nvGraphicFramePr>
          <p:xfrm>
            <a:off x="2245" y="300"/>
            <a:ext cx="907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2" name="Equation" r:id="rId3" imgW="634725" imgH="228501" progId="Equation.DSMT4">
                    <p:embed/>
                  </p:oleObj>
                </mc:Choice>
                <mc:Fallback>
                  <p:oleObj name="Equation" r:id="rId3" imgW="634725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300"/>
                          <a:ext cx="907" cy="3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76" name="Object 4"/>
            <p:cNvGraphicFramePr>
              <a:graphicFrameLocks noChangeAspect="1"/>
            </p:cNvGraphicFramePr>
            <p:nvPr/>
          </p:nvGraphicFramePr>
          <p:xfrm>
            <a:off x="3742" y="300"/>
            <a:ext cx="95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3" name="Equation" r:id="rId5" imgW="647700" imgH="241300" progId="Equation.DSMT4">
                    <p:embed/>
                  </p:oleObj>
                </mc:Choice>
                <mc:Fallback>
                  <p:oleObj name="Equation" r:id="rId5" imgW="6477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2" y="300"/>
                          <a:ext cx="953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479" name="Rectangle 7"/>
            <p:cNvSpPr>
              <a:spLocks noChangeArrowheads="1"/>
            </p:cNvSpPr>
            <p:nvPr/>
          </p:nvSpPr>
          <p:spPr bwMode="auto">
            <a:xfrm>
              <a:off x="249" y="298"/>
              <a:ext cx="4811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/>
                <a:t>对于任意的</a:t>
              </a:r>
              <a:r>
                <a:rPr lang="en-US" altLang="zh-CN" sz="2800"/>
                <a:t>0&lt;</a:t>
              </a:r>
              <a:r>
                <a:rPr lang="en-US" altLang="zh-CN" sz="2800" i="1"/>
                <a:t>x</a:t>
              </a:r>
              <a:r>
                <a:rPr lang="en-US" altLang="en-US" sz="2800"/>
                <a:t>≤</a:t>
              </a:r>
              <a:r>
                <a:rPr lang="en-US" altLang="zh-CN" sz="2800"/>
                <a:t>1</a:t>
              </a:r>
              <a:r>
                <a:rPr lang="zh-CN" altLang="en-US" sz="2800"/>
                <a:t>，              ，因此                存在</a:t>
              </a:r>
              <a:r>
                <a:rPr lang="en-US" altLang="zh-CN" sz="2800"/>
                <a:t>. </a:t>
              </a:r>
            </a:p>
          </p:txBody>
        </p:sp>
      </p:grp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2063751" y="1265269"/>
            <a:ext cx="6447897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/>
              <a:t>由条件概率密度定义可知：当</a:t>
            </a:r>
            <a:r>
              <a:rPr lang="en-US" altLang="zh-CN" sz="2800"/>
              <a:t>0&lt;</a:t>
            </a:r>
            <a:r>
              <a:rPr lang="en-US" altLang="zh-CN" sz="2800" i="1"/>
              <a:t>x</a:t>
            </a:r>
            <a:r>
              <a:rPr lang="en-US" altLang="en-US" sz="2800"/>
              <a:t>≤</a:t>
            </a:r>
            <a:r>
              <a:rPr lang="en-US" altLang="zh-CN" sz="2800"/>
              <a:t>1</a:t>
            </a:r>
            <a:r>
              <a:rPr lang="zh-CN" altLang="en-US" sz="2800"/>
              <a:t>时，</a:t>
            </a:r>
          </a:p>
        </p:txBody>
      </p:sp>
      <p:sp>
        <p:nvSpPr>
          <p:cNvPr id="105489" name="Rectangle 17"/>
          <p:cNvSpPr>
            <a:spLocks noChangeArrowheads="1"/>
          </p:cNvSpPr>
          <p:nvPr/>
        </p:nvSpPr>
        <p:spPr bwMode="auto">
          <a:xfrm>
            <a:off x="1524000" y="2837689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10548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79886"/>
              </p:ext>
            </p:extLst>
          </p:nvPr>
        </p:nvGraphicFramePr>
        <p:xfrm>
          <a:off x="2522539" y="1916113"/>
          <a:ext cx="7291387" cy="150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7" imgW="3174840" imgH="660240" progId="Equation.DSMT4">
                  <p:embed/>
                </p:oleObj>
              </mc:Choice>
              <mc:Fallback>
                <p:oleObj name="Equation" r:id="rId7" imgW="317484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2539" y="1916113"/>
                        <a:ext cx="7291387" cy="1509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97" name="Group 25"/>
          <p:cNvGrpSpPr>
            <a:grpSpLocks/>
          </p:cNvGrpSpPr>
          <p:nvPr/>
        </p:nvGrpSpPr>
        <p:grpSpPr bwMode="auto">
          <a:xfrm>
            <a:off x="2135189" y="3860801"/>
            <a:ext cx="7724774" cy="576263"/>
            <a:chOff x="385" y="2432"/>
            <a:chExt cx="4866" cy="363"/>
          </a:xfrm>
        </p:grpSpPr>
        <p:sp>
          <p:nvSpPr>
            <p:cNvPr id="105493" name="Rectangle 21"/>
            <p:cNvSpPr>
              <a:spLocks noChangeArrowheads="1"/>
            </p:cNvSpPr>
            <p:nvPr/>
          </p:nvSpPr>
          <p:spPr bwMode="auto">
            <a:xfrm>
              <a:off x="385" y="2444"/>
              <a:ext cx="4866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zh-CN" altLang="en-US" sz="2800"/>
                <a:t>对于任意的</a:t>
              </a:r>
              <a:r>
                <a:rPr lang="en-US" altLang="zh-CN" sz="2800"/>
                <a:t>0&lt;y&lt;3</a:t>
              </a:r>
              <a:r>
                <a:rPr lang="zh-CN" altLang="en-US" sz="2800"/>
                <a:t>，              ，因此                 存在</a:t>
              </a:r>
              <a:r>
                <a:rPr lang="en-US" altLang="zh-CN" sz="2800"/>
                <a:t>. </a:t>
              </a:r>
            </a:p>
          </p:txBody>
        </p:sp>
        <p:graphicFrame>
          <p:nvGraphicFramePr>
            <p:cNvPr id="105491" name="Object 19"/>
            <p:cNvGraphicFramePr>
              <a:graphicFrameLocks noChangeAspect="1"/>
            </p:cNvGraphicFramePr>
            <p:nvPr/>
          </p:nvGraphicFramePr>
          <p:xfrm>
            <a:off x="2200" y="2432"/>
            <a:ext cx="95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5" name="Equation" r:id="rId9" imgW="622030" imgH="228501" progId="Equation.DSMT4">
                    <p:embed/>
                  </p:oleObj>
                </mc:Choice>
                <mc:Fallback>
                  <p:oleObj name="Equation" r:id="rId9" imgW="622030" imgH="228501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432"/>
                          <a:ext cx="952" cy="3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90" name="Object 18"/>
            <p:cNvGraphicFramePr>
              <a:graphicFrameLocks noChangeAspect="1"/>
            </p:cNvGraphicFramePr>
            <p:nvPr/>
          </p:nvGraphicFramePr>
          <p:xfrm>
            <a:off x="3833" y="2445"/>
            <a:ext cx="953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6" name="Equation" r:id="rId11" imgW="647700" imgH="241300" progId="Equation.DSMT4">
                    <p:embed/>
                  </p:oleObj>
                </mc:Choice>
                <mc:Fallback>
                  <p:oleObj name="Equation" r:id="rId11" imgW="647700" imgH="2413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2445"/>
                          <a:ext cx="953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99" name="Rectangle 27"/>
          <p:cNvSpPr>
            <a:spLocks noChangeArrowheads="1"/>
          </p:cNvSpPr>
          <p:nvPr/>
        </p:nvSpPr>
        <p:spPr bwMode="auto">
          <a:xfrm>
            <a:off x="2189164" y="4865719"/>
            <a:ext cx="6452705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/>
              <a:t>由条件概率密度定义可知：当</a:t>
            </a:r>
            <a:r>
              <a:rPr lang="en-US" altLang="zh-CN" sz="2800"/>
              <a:t>0&lt;</a:t>
            </a:r>
            <a:r>
              <a:rPr lang="en-US" altLang="zh-CN" sz="2800" i="1"/>
              <a:t>y</a:t>
            </a:r>
            <a:r>
              <a:rPr lang="en-US" altLang="zh-CN" sz="2800"/>
              <a:t>&lt;1</a:t>
            </a:r>
            <a:r>
              <a:rPr lang="zh-CN" altLang="en-US" sz="2800"/>
              <a:t>时，</a:t>
            </a:r>
          </a:p>
        </p:txBody>
      </p:sp>
    </p:spTree>
    <p:extLst>
      <p:ext uri="{BB962C8B-B14F-4D97-AF65-F5344CB8AC3E}">
        <p14:creationId xmlns:p14="http://schemas.microsoft.com/office/powerpoint/2010/main" val="253459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5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5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5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85" grpId="0"/>
      <p:bldP spid="10549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01" name="Rectangle 5"/>
          <p:cNvSpPr>
            <a:spLocks noChangeArrowheads="1"/>
          </p:cNvSpPr>
          <p:nvPr/>
        </p:nvSpPr>
        <p:spPr bwMode="auto">
          <a:xfrm>
            <a:off x="1524000" y="2823401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1065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875488"/>
              </p:ext>
            </p:extLst>
          </p:nvPr>
        </p:nvGraphicFramePr>
        <p:xfrm>
          <a:off x="2800350" y="476251"/>
          <a:ext cx="6161088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6" name="Equation" r:id="rId3" imgW="2743200" imgH="685800" progId="Equation.DSMT4">
                  <p:embed/>
                </p:oleObj>
              </mc:Choice>
              <mc:Fallback>
                <p:oleObj name="Equation" r:id="rId3" imgW="274320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76251"/>
                        <a:ext cx="6161088" cy="1539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Rectangle 7"/>
          <p:cNvSpPr>
            <a:spLocks noChangeArrowheads="1"/>
          </p:cNvSpPr>
          <p:nvPr/>
        </p:nvSpPr>
        <p:spPr bwMode="auto">
          <a:xfrm>
            <a:off x="2063750" y="2346357"/>
            <a:ext cx="2143833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l">
              <a:spcBef>
                <a:spcPct val="0"/>
              </a:spcBef>
            </a:pPr>
            <a:r>
              <a:rPr lang="zh-CN" altLang="en-US" sz="2800"/>
              <a:t>当</a:t>
            </a:r>
            <a:r>
              <a:rPr lang="en-US" altLang="zh-CN" sz="2800"/>
              <a:t>1≤</a:t>
            </a:r>
            <a:r>
              <a:rPr lang="en-US" altLang="zh-CN" sz="2800" i="1"/>
              <a:t>y</a:t>
            </a:r>
            <a:r>
              <a:rPr lang="en-US" altLang="zh-CN" sz="2800"/>
              <a:t>&lt;3</a:t>
            </a:r>
            <a:r>
              <a:rPr lang="zh-CN" altLang="en-US" sz="2800"/>
              <a:t>时，</a:t>
            </a:r>
          </a:p>
        </p:txBody>
      </p:sp>
      <p:sp>
        <p:nvSpPr>
          <p:cNvPr id="106506" name="Rectangle 10"/>
          <p:cNvSpPr>
            <a:spLocks noChangeArrowheads="1"/>
          </p:cNvSpPr>
          <p:nvPr/>
        </p:nvSpPr>
        <p:spPr bwMode="auto">
          <a:xfrm>
            <a:off x="1524000" y="2823401"/>
            <a:ext cx="18182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 sz="2800"/>
          </a:p>
        </p:txBody>
      </p:sp>
      <p:graphicFrame>
        <p:nvGraphicFramePr>
          <p:cNvPr id="1065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100658"/>
              </p:ext>
            </p:extLst>
          </p:nvPr>
        </p:nvGraphicFramePr>
        <p:xfrm>
          <a:off x="2914651" y="3030539"/>
          <a:ext cx="6437313" cy="1550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5" imgW="2844720" imgH="685800" progId="Equation.DSMT4">
                  <p:embed/>
                </p:oleObj>
              </mc:Choice>
              <mc:Fallback>
                <p:oleObj name="Equation" r:id="rId5" imgW="284472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1" y="3030539"/>
                        <a:ext cx="6437313" cy="1550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10" name="Group 14"/>
          <p:cNvGrpSpPr>
            <a:grpSpLocks/>
          </p:cNvGrpSpPr>
          <p:nvPr/>
        </p:nvGrpSpPr>
        <p:grpSpPr bwMode="auto">
          <a:xfrm>
            <a:off x="2135188" y="4784725"/>
            <a:ext cx="8004174" cy="876300"/>
            <a:chOff x="385" y="2931"/>
            <a:chExt cx="5042" cy="552"/>
          </a:xfrm>
        </p:grpSpPr>
        <p:sp>
          <p:nvSpPr>
            <p:cNvPr id="106508" name="Rectangle 12"/>
            <p:cNvSpPr>
              <a:spLocks noChangeArrowheads="1"/>
            </p:cNvSpPr>
            <p:nvPr/>
          </p:nvSpPr>
          <p:spPr bwMode="auto">
            <a:xfrm>
              <a:off x="385" y="3020"/>
              <a:ext cx="504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 marL="457200" indent="-4572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 algn="l">
                <a:spcBef>
                  <a:spcPct val="0"/>
                </a:spcBef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FontTx/>
                <a:buAutoNum type="arabicParenBoth"/>
              </a:pPr>
              <a:r>
                <a:rPr lang="zh-CN" altLang="en-US" sz="2800">
                  <a:solidFill>
                    <a:srgbClr val="000000"/>
                  </a:solidFill>
                  <a:ea typeface="楷体_GB2312" pitchFamily="49" charset="-122"/>
                </a:rPr>
                <a:t>由于                      ，因此由条件概率的定义可知</a:t>
              </a:r>
            </a:p>
          </p:txBody>
        </p:sp>
        <p:graphicFrame>
          <p:nvGraphicFramePr>
            <p:cNvPr id="106507" name="Object 11"/>
            <p:cNvGraphicFramePr>
              <a:graphicFrameLocks noChangeAspect="1"/>
            </p:cNvGraphicFramePr>
            <p:nvPr/>
          </p:nvGraphicFramePr>
          <p:xfrm>
            <a:off x="1156" y="2931"/>
            <a:ext cx="1225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08" name="Equation" r:id="rId7" imgW="863225" imgH="393529" progId="Equation.DSMT4">
                    <p:embed/>
                  </p:oleObj>
                </mc:Choice>
                <mc:Fallback>
                  <p:oleObj name="Equation" r:id="rId7" imgW="863225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2931"/>
                          <a:ext cx="1225" cy="5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58105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5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974156"/>
              </p:ext>
            </p:extLst>
          </p:nvPr>
        </p:nvGraphicFramePr>
        <p:xfrm>
          <a:off x="3302001" y="334963"/>
          <a:ext cx="5083175" cy="172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0" name="Equation" r:id="rId3" imgW="2247840" imgH="761760" progId="Equation.DSMT4">
                  <p:embed/>
                </p:oleObj>
              </mc:Choice>
              <mc:Fallback>
                <p:oleObj name="Equation" r:id="rId3" imgW="2247840" imgH="7617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1" y="334963"/>
                        <a:ext cx="5083175" cy="172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3937723"/>
              </p:ext>
            </p:extLst>
          </p:nvPr>
        </p:nvGraphicFramePr>
        <p:xfrm>
          <a:off x="3055939" y="1844675"/>
          <a:ext cx="3919537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1" name="Equation" r:id="rId5" imgW="1714320" imgH="1143000" progId="Equation.DSMT4">
                  <p:embed/>
                </p:oleObj>
              </mc:Choice>
              <mc:Fallback>
                <p:oleObj name="Equation" r:id="rId5" imgW="1714320" imgH="1143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5939" y="1844675"/>
                        <a:ext cx="3919537" cy="2616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39" name="Group 19"/>
          <p:cNvGrpSpPr>
            <a:grpSpLocks/>
          </p:cNvGrpSpPr>
          <p:nvPr/>
        </p:nvGrpSpPr>
        <p:grpSpPr bwMode="auto">
          <a:xfrm>
            <a:off x="2063750" y="4221163"/>
            <a:ext cx="8280400" cy="2027237"/>
            <a:chOff x="340" y="2659"/>
            <a:chExt cx="4944" cy="1277"/>
          </a:xfrm>
        </p:grpSpPr>
        <p:sp>
          <p:nvSpPr>
            <p:cNvPr id="107533" name="Rectangle 13"/>
            <p:cNvSpPr>
              <a:spLocks noChangeArrowheads="1"/>
            </p:cNvSpPr>
            <p:nvPr/>
          </p:nvSpPr>
          <p:spPr bwMode="auto">
            <a:xfrm>
              <a:off x="340" y="2702"/>
              <a:ext cx="4944" cy="12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66C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/>
                <a:t>但对于                                                             　　由于  </a:t>
              </a:r>
            </a:p>
            <a:p>
              <a:pPr algn="l">
                <a:lnSpc>
                  <a:spcPct val="150000"/>
                </a:lnSpc>
                <a:spcBef>
                  <a:spcPct val="0"/>
                </a:spcBef>
              </a:pPr>
              <a:r>
                <a:rPr lang="zh-CN" altLang="en-US" sz="2800"/>
                <a:t>                                  均为</a:t>
              </a:r>
              <a:r>
                <a:rPr lang="en-US" altLang="zh-CN" sz="2800"/>
                <a:t>0</a:t>
              </a:r>
              <a:r>
                <a:rPr lang="zh-CN" altLang="en-US" sz="2800"/>
                <a:t>，因而其概率的计算只能用条件概率密度在某区间上的积分进行计算．</a:t>
              </a:r>
            </a:p>
          </p:txBody>
        </p:sp>
        <p:graphicFrame>
          <p:nvGraphicFramePr>
            <p:cNvPr id="107532" name="Object 12"/>
            <p:cNvGraphicFramePr>
              <a:graphicFrameLocks noChangeAspect="1"/>
            </p:cNvGraphicFramePr>
            <p:nvPr/>
          </p:nvGraphicFramePr>
          <p:xfrm>
            <a:off x="1202" y="2659"/>
            <a:ext cx="3311" cy="5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2" name="Equation" r:id="rId7" imgW="2247840" imgH="393480" progId="Equation.DSMT4">
                    <p:embed/>
                  </p:oleObj>
                </mc:Choice>
                <mc:Fallback>
                  <p:oleObj name="Equation" r:id="rId7" imgW="224784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2659"/>
                          <a:ext cx="3311" cy="5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0" name="Object 10"/>
            <p:cNvGraphicFramePr>
              <a:graphicFrameLocks noChangeAspect="1"/>
            </p:cNvGraphicFramePr>
            <p:nvPr/>
          </p:nvGraphicFramePr>
          <p:xfrm>
            <a:off x="431" y="3094"/>
            <a:ext cx="1829" cy="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53" name="Equation" r:id="rId9" imgW="1269720" imgH="393480" progId="Equation.DSMT4">
                    <p:embed/>
                  </p:oleObj>
                </mc:Choice>
                <mc:Fallback>
                  <p:oleObj name="Equation" r:id="rId9" imgW="12697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094"/>
                          <a:ext cx="1829" cy="5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42227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7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48" name="Object 1028"/>
          <p:cNvGraphicFramePr>
            <a:graphicFrameLocks noChangeAspect="1"/>
          </p:cNvGraphicFramePr>
          <p:nvPr/>
        </p:nvGraphicFramePr>
        <p:xfrm>
          <a:off x="2670175" y="461963"/>
          <a:ext cx="67818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4" name="Equation" r:id="rId3" imgW="2984400" imgH="583920" progId="Equation.DSMT4">
                  <p:embed/>
                </p:oleObj>
              </mc:Choice>
              <mc:Fallback>
                <p:oleObj name="Equation" r:id="rId3" imgW="29844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175" y="461963"/>
                        <a:ext cx="6781800" cy="1325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1" name="Rectangle 1031"/>
          <p:cNvSpPr>
            <a:spLocks noChangeArrowheads="1"/>
          </p:cNvSpPr>
          <p:nvPr/>
        </p:nvSpPr>
        <p:spPr bwMode="auto">
          <a:xfrm>
            <a:off x="1524000" y="2957495"/>
            <a:ext cx="181822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6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08550" name="Object 1030"/>
          <p:cNvGraphicFramePr>
            <a:graphicFrameLocks noChangeAspect="1"/>
          </p:cNvGraphicFramePr>
          <p:nvPr/>
        </p:nvGraphicFramePr>
        <p:xfrm>
          <a:off x="2286000" y="2286000"/>
          <a:ext cx="7926388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5" name="Equation" r:id="rId5" imgW="3454200" imgH="583920" progId="Equation.DSMT4">
                  <p:embed/>
                </p:oleObj>
              </mc:Choice>
              <mc:Fallback>
                <p:oleObj name="Equation" r:id="rId5" imgW="3454200" imgH="5839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2286000"/>
                        <a:ext cx="7926388" cy="1339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038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8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970" name="Object 2"/>
          <p:cNvGraphicFramePr>
            <a:graphicFrameLocks noChangeAspect="1"/>
          </p:cNvGraphicFramePr>
          <p:nvPr/>
        </p:nvGraphicFramePr>
        <p:xfrm>
          <a:off x="3190875" y="701675"/>
          <a:ext cx="5753100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6" name="公式" r:id="rId3" imgW="5752800" imgH="1587240" progId="Equation.3">
                  <p:embed/>
                </p:oleObj>
              </mc:Choice>
              <mc:Fallback>
                <p:oleObj name="公式" r:id="rId3" imgW="5752800" imgH="1587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75" y="701675"/>
                        <a:ext cx="5753100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1" name="Rectangle 3"/>
          <p:cNvSpPr>
            <a:spLocks noChangeArrowheads="1"/>
          </p:cNvSpPr>
          <p:nvPr/>
        </p:nvSpPr>
        <p:spPr bwMode="auto">
          <a:xfrm>
            <a:off x="2362200" y="633042"/>
            <a:ext cx="8286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</a:p>
        </p:txBody>
      </p:sp>
      <p:graphicFrame>
        <p:nvGraphicFramePr>
          <p:cNvPr id="211972" name="Object 4"/>
          <p:cNvGraphicFramePr>
            <a:graphicFrameLocks noChangeAspect="1"/>
          </p:cNvGraphicFramePr>
          <p:nvPr/>
        </p:nvGraphicFramePr>
        <p:xfrm>
          <a:off x="2509838" y="2166938"/>
          <a:ext cx="6959600" cy="383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7" name="公式" r:id="rId5" imgW="6959520" imgH="3835080" progId="Equation.3">
                  <p:embed/>
                </p:oleObj>
              </mc:Choice>
              <mc:Fallback>
                <p:oleObj name="公式" r:id="rId5" imgW="6959520" imgH="3835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9838" y="2166938"/>
                        <a:ext cx="6959600" cy="383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1973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9753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24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281</Words>
  <Application>Microsoft Office PowerPoint</Application>
  <PresentationFormat>宽屏</PresentationFormat>
  <Paragraphs>33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34" baseType="lpstr">
      <vt:lpstr>楷体_GB2312</vt:lpstr>
      <vt:lpstr>宋体</vt:lpstr>
      <vt:lpstr>Arial</vt:lpstr>
      <vt:lpstr>Calibri</vt:lpstr>
      <vt:lpstr>Calibri Light</vt:lpstr>
      <vt:lpstr>Times New Roman</vt:lpstr>
      <vt:lpstr>Office 主题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lishulan</dc:creator>
  <cp:lastModifiedBy>1030824397@qq.com</cp:lastModifiedBy>
  <cp:revision>21</cp:revision>
  <dcterms:created xsi:type="dcterms:W3CDTF">2017-04-11T02:55:22Z</dcterms:created>
  <dcterms:modified xsi:type="dcterms:W3CDTF">2024-10-23T05:10:47Z</dcterms:modified>
</cp:coreProperties>
</file>