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258" r:id="rId3"/>
    <p:sldId id="259" r:id="rId4"/>
    <p:sldId id="260" r:id="rId5"/>
    <p:sldId id="261" r:id="rId6"/>
    <p:sldId id="262" r:id="rId7"/>
    <p:sldId id="263" r:id="rId8"/>
    <p:sldId id="264" r:id="rId9"/>
    <p:sldId id="265" r:id="rId10"/>
    <p:sldId id="266" r:id="rId11"/>
    <p:sldId id="268" r:id="rId12"/>
    <p:sldId id="273" r:id="rId13"/>
    <p:sldId id="277" r:id="rId14"/>
    <p:sldId id="278" r:id="rId15"/>
    <p:sldId id="279" r:id="rId16"/>
    <p:sldId id="280" r:id="rId17"/>
    <p:sldId id="281" r:id="rId18"/>
    <p:sldId id="282" r:id="rId19"/>
    <p:sldId id="283" r:id="rId20"/>
    <p:sldId id="284" r:id="rId21"/>
    <p:sldId id="285" r:id="rId22"/>
    <p:sldId id="287" r:id="rId23"/>
    <p:sldId id="288" r:id="rId24"/>
    <p:sldId id="289" r:id="rId25"/>
    <p:sldId id="290" r:id="rId26"/>
    <p:sldId id="291" r:id="rId27"/>
    <p:sldId id="292" r:id="rId28"/>
    <p:sldId id="293" r:id="rId29"/>
    <p:sldId id="296" r:id="rId30"/>
    <p:sldId id="297" r:id="rId31"/>
    <p:sldId id="298" r:id="rId32"/>
    <p:sldId id="299" r:id="rId33"/>
    <p:sldId id="300"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1" r:id="rId62"/>
    <p:sldId id="332" r:id="rId63"/>
    <p:sldId id="333" r:id="rId64"/>
    <p:sldId id="339" r:id="rId65"/>
    <p:sldId id="340" r:id="rId66"/>
    <p:sldId id="341" r:id="rId67"/>
    <p:sldId id="342" r:id="rId68"/>
    <p:sldId id="343" r:id="rId69"/>
    <p:sldId id="344" r:id="rId70"/>
    <p:sldId id="345" r:id="rId71"/>
    <p:sldId id="346" r:id="rId72"/>
    <p:sldId id="347" r:id="rId73"/>
    <p:sldId id="358" r:id="rId74"/>
    <p:sldId id="359" r:id="rId75"/>
    <p:sldId id="360" r:id="rId76"/>
    <p:sldId id="361" r:id="rId77"/>
    <p:sldId id="363" r:id="rId78"/>
    <p:sldId id="364" r:id="rId79"/>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autoAdjust="0"/>
    <p:restoredTop sz="74554" autoAdjust="0"/>
  </p:normalViewPr>
  <p:slideViewPr>
    <p:cSldViewPr>
      <p:cViewPr varScale="1">
        <p:scale>
          <a:sx n="54" d="100"/>
          <a:sy n="54" d="100"/>
        </p:scale>
        <p:origin x="12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7" d="100"/>
        <a:sy n="127" d="100"/>
      </p:scale>
      <p:origin x="0" y="-146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5.wmf"/><Relationship Id="rId1" Type="http://schemas.openxmlformats.org/officeDocument/2006/relationships/image" Target="../media/image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image" Target="../media/image1.wmf"/><Relationship Id="rId1" Type="http://schemas.openxmlformats.org/officeDocument/2006/relationships/image" Target="../media/image18.wmf"/><Relationship Id="rId6" Type="http://schemas.openxmlformats.org/officeDocument/2006/relationships/image" Target="../media/image12.wmf"/><Relationship Id="rId5" Type="http://schemas.openxmlformats.org/officeDocument/2006/relationships/image" Target="../media/image5.wmf"/><Relationship Id="rId4" Type="http://schemas.openxmlformats.org/officeDocument/2006/relationships/image" Target="../media/image17.wmf"/><Relationship Id="rId9"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4" Type="http://schemas.openxmlformats.org/officeDocument/2006/relationships/image" Target="../media/image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4" Type="http://schemas.openxmlformats.org/officeDocument/2006/relationships/image" Target="../media/image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image" Target="../media/image4.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3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image" Target="../media/image4.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5" Type="http://schemas.openxmlformats.org/officeDocument/2006/relationships/image" Target="../media/image10.wmf"/><Relationship Id="rId4"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4" Type="http://schemas.openxmlformats.org/officeDocument/2006/relationships/image" Target="../media/image7.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54546" units="1/cm"/>
          <inkml:channelProperty channel="T" name="resolution" value="1" units="1/dev"/>
        </inkml:channelProperties>
      </inkml:inkSource>
      <inkml:timestamp xml:id="ts0" timeString="2021-10-29T05:48:31.289"/>
    </inkml:context>
    <inkml:brush xml:id="br0">
      <inkml:brushProperty name="width" value="0.05292" units="cm"/>
      <inkml:brushProperty name="height" value="0.05292" units="cm"/>
      <inkml:brushProperty name="color" value="#FF0000"/>
    </inkml:brush>
  </inkml:definitions>
  <inkml:trace contextRef="#ctx0" brushRef="#br0">4267 15081 0,'-25'0'31,"25"-25"-31,0 1 16,-25 24-1,25-25-15,-25 25 16,1-50-16,-1 25 15,0 1-15,25-1 16,-199-174 47,150 175-63,-1 24 0,25 0 15,-24-25-15,-26 0 16,26 0-16,-50 25 15,-1-25-15,-24 1 16,50-1-16,0 25 16,-1-25-16,1 25 15,-1 0-15,-24 0 16,49 0 0,1 0-16,-1 0 15,25 0-15,-24 0 16,24 25-16,0-25 15,-24 25-15,-1-1 16,25 1-16,-24 25 16,24-25-16,-25-1 15,25-24-15,1 50 16,-1-50-16,0 25 16,25 0-16,-25-1 15,25 26 1,-25-25-1,25 0-15,-24 24 0,24-24 16,-25 0-16,25 24 16,0-24-16,0 0 15,0 0 1,0 24-16,25-24 0,-1 25 16,-24-1-1,25-24-15,0 0 16,0 50-16,24-51 15,-49 1-15,25 0 16,0-25-16,0 50 16,0-50-16,-25 49 15,24-49-15,1 25 16,0 0-16,0 0 16,0-1-16,-1 1 15,26 0-15,-50 0 16,50 24-16,-26-24 15,1-25 1,-25 25-16,25-25 0,0 50 16,0-50-16,-1 24 15,1 1 1,0-25-16,-25 25 16,25-25-1,0 0-15,-1 25 16,1 0-16,0-25 15,25 24-15,-1 1 16,1-25-16,0 50 16,-1-25-16,50-1 15,-24 1-15,-26 0 16,1-25-16,74 50 16,-50-26-16,1 1 15,-1-25-15,-24 25 16,24-25-16,1 0 15,-26 0-15,26 0 16,-1 0-16,-24 0 16,-1 0-1,1 0-15,0-25 16,-26 0-16,26 1 0,-50-1 16,50 0-1,-1-25-15,-24 1 16,0 24-16,0 0 15,-25-24-15,24-1 16,1 25-16,-25-24 16,0-26-16,0 1 15,0 49-15,0-49 16,0-1-16,0-24 16,-25 25-16,25 24 15,-49-25-15,49 26 16,-25-1-16,0 1 15,25-1-15,0 0 16,-25 1-16,-24-1 16,24-24-16,-25 24 15,26 1-15,-26-1 16,0 0 0,26-24-16,-51 24 15,50 26-15,1-1 16,-26 0-16,25-25 15,-24 26-15,-1-1 16,25-25-16,-49 50 16,24-25-16,50 0 15,-25 25-15,-24 0 16,24 0-16,0 0 16,25-24-16,-25 24 15,-24 0 79,24 0-94,0 0 16,-25 0-1,1 0-15,-1 0 16,1 0-16,-1 0 15,0 0-15,26 0 16,-1 0-16,0 0 16,0 0-16</inkml:trace>
  <inkml:trace contextRef="#ctx0" brushRef="#br0" timeOffset="2301.8443">10914 14585 0,'-24'0'0,"-1"0"47,25-25-47,-50 25 15,1-24-15,-1 24 16,-24 0-16,24-25 16,-49 25-16,24-25 15,-24 25-15,25 0 16,-199 0-1,174 0 1,-1 0-16,76 25 16,-76-25-16,1 49 15,25 1-15,49-25 16,-25 24 0,26-24-16,-26 25 0,25-1 15,0 26-15,0-26 16,-24 51-16,49-26 15,-25 0-15,0 26 16,25-26-16,0 50 16,0-74-16,0 24 15,0 25-15,0-24 16,25-26 0,-25 26-16,25-26 0,24 1 15,-24 49 1,25-74-16,-50 25 15,74 24-15,-24 0 16,0-49-16,-1 50 16,1-26-16,49 1 15,50 0 1,-100-26-16,100 1 16,0 0-16,-25 0 15,174-25-15,-75 0 16,-25 0-16,50-25 15,-74 0-15,0-24 16,99-51-16,-174 51 16,25 49-16,-50-50 15,25 0-15,-49 26 16,-25-1-16,-25 0 16,25-25-16,-25 26 15,0-1 1,0-25-16,0 1 15,-25-51-15,25 51 16,0-1-16,-25 1 16,25-1-16,-25 0 15,0 26-15,-24-51 16,49 26-16,-50-1 16,1 0-16,-51-49 15,-24-50-15,0 50 16,-49-25-16,24 0 15,25 74-15,-50-49 16,25 25-16,50 24 16,-50 1-16,25 24 15,50 25 1,-75-25-16,124 25 16,-24 0-16</inkml:trace>
  <inkml:trace contextRef="#ctx0" brushRef="#br0" timeOffset="3940.5089">7219 8334 0,'0'-24'16,"24"24"15,1 0-15,50 0-16,-26 0 15,50 0 1,1 0-16,24 0 15,-25 0-15,124 0 16,-24 0-16,197 24 16,-73 1-16,-26-25 15,-24 25-15,-74 0 16,-50-25-16,24 25 16,-74-25-16,1 24 15,-76-24-15,1 0 16</inkml:trace>
  <inkml:trace contextRef="#ctx0" brushRef="#br0" timeOffset="4956.7996">3771 8186 0,'24'0'0,"1"0"15,0 0 1,0 0-1,0 0-15,-1 0 16,51 0-16,-1 0 16,1 0-16,123 0 15,-99 0 1,-24 0-16,-1 0 16,-24 0-1,-25 0-15,-1 0 47,1 0-47,0 0 31,25 0 1,-1 0-32,50 0 15,1 0-15,49 0 16,49 0-16,-24 24 15,-26-24-15,1 25 16,25 0-16,-75 0 16,-24-25-1,-51 0-15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54546" units="1/cm"/>
          <inkml:channelProperty channel="T" name="resolution" value="1" units="1/dev"/>
        </inkml:channelProperties>
      </inkml:inkSource>
      <inkml:timestamp xml:id="ts0" timeString="2021-10-29T05:48:56.291"/>
    </inkml:context>
    <inkml:brush xml:id="br0">
      <inkml:brushProperty name="width" value="0.05292" units="cm"/>
      <inkml:brushProperty name="height" value="0.05292" units="cm"/>
      <inkml:brushProperty name="color" value="#FF0000"/>
    </inkml:brush>
  </inkml:definitions>
  <inkml:trace contextRef="#ctx0" brushRef="#br0">14610 10641 0</inkml:trace>
  <inkml:trace contextRef="#ctx0" brushRef="#br0" timeOffset="3472.1067">14610 10666 0</inkml:trace>
  <inkml:trace contextRef="#ctx0" brushRef="#br0" timeOffset="4495.2111">9575 5705 0,'0'-25'46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a:lvl1pPr>
          </a:lstStyle>
          <a:p>
            <a:pPr>
              <a:defRPr/>
            </a:pPr>
            <a:fld id="{D3B4765B-BEEC-41CC-9F33-09FCA6E2B48B}" type="datetimeFigureOut">
              <a:rPr lang="zh-CN" altLang="en-US"/>
              <a:pPr>
                <a:defRPr/>
              </a:pPr>
              <a:t>2021/11/7</a:t>
            </a:fld>
            <a:endParaRPr lang="zh-CN" altLang="en-US"/>
          </a:p>
        </p:txBody>
      </p:sp>
      <p:sp>
        <p:nvSpPr>
          <p:cNvPr id="2052"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62190DAC-20B7-48F9-9AF7-5A61B2D23A65}"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9</a:t>
            </a:fld>
            <a:endParaRPr lang="zh-CN" altLang="en-US"/>
          </a:p>
        </p:txBody>
      </p:sp>
    </p:spTree>
    <p:extLst>
      <p:ext uri="{BB962C8B-B14F-4D97-AF65-F5344CB8AC3E}">
        <p14:creationId xmlns:p14="http://schemas.microsoft.com/office/powerpoint/2010/main" val="98783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name JK flip-flop is termed from the inventor Jack </a:t>
            </a:r>
            <a:r>
              <a:rPr lang="en-US" sz="1200" b="0" i="0" kern="1200" dirty="0" err="1" smtClean="0">
                <a:solidFill>
                  <a:schemeClr val="tx1"/>
                </a:solidFill>
                <a:latin typeface="+mn-lt"/>
                <a:ea typeface="+mn-ea"/>
                <a:cs typeface="+mn-cs"/>
              </a:rPr>
              <a:t>Kilby</a:t>
            </a:r>
            <a:r>
              <a:rPr lang="en-US" sz="1200" b="0" i="0" kern="1200" dirty="0" smtClean="0">
                <a:solidFill>
                  <a:schemeClr val="tx1"/>
                </a:solidFill>
                <a:latin typeface="+mn-lt"/>
                <a:ea typeface="+mn-ea"/>
                <a:cs typeface="+mn-cs"/>
              </a:rPr>
              <a:t> from </a:t>
            </a:r>
            <a:r>
              <a:rPr lang="en-US" sz="1200" b="0" i="0" kern="1200" dirty="0" err="1" smtClean="0">
                <a:solidFill>
                  <a:schemeClr val="tx1"/>
                </a:solidFill>
                <a:latin typeface="+mn-lt"/>
                <a:ea typeface="+mn-ea"/>
                <a:cs typeface="+mn-cs"/>
              </a:rPr>
              <a:t>texas</a:t>
            </a:r>
            <a:r>
              <a:rPr lang="en-US" sz="1200" b="0" i="0" kern="1200" dirty="0" smtClean="0">
                <a:solidFill>
                  <a:schemeClr val="tx1"/>
                </a:solidFill>
                <a:latin typeface="+mn-lt"/>
                <a:ea typeface="+mn-ea"/>
                <a:cs typeface="+mn-cs"/>
              </a:rPr>
              <a:t> instruments</a:t>
            </a:r>
            <a:r>
              <a:rPr lang="en-US" sz="1200" b="0" i="0" kern="1200" smtClean="0">
                <a:solidFill>
                  <a:schemeClr val="tx1"/>
                </a:solidFill>
                <a:latin typeface="+mn-lt"/>
                <a:ea typeface="+mn-ea"/>
                <a:cs typeface="+mn-cs"/>
              </a:rPr>
              <a:t>.  </a:t>
            </a:r>
            <a:endParaRPr lang="zh-CN" altLang="en-US" b="0"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idx="4294967295"/>
          </p:nvPr>
        </p:nvSpPr>
        <p:spPr>
          <a:ln>
            <a:miter lim="800000"/>
          </a:ln>
        </p:spPr>
      </p:sp>
      <p:sp>
        <p:nvSpPr>
          <p:cNvPr id="26627" name="文本占位符 2"/>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 toggle</a:t>
            </a:r>
            <a:endParaRPr lang="zh-CN" altLang="en-US"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锁存器，电平触发</a:t>
            </a:r>
            <a:endParaRPr lang="en-US" altLang="zh-CN" dirty="0" smtClean="0"/>
          </a:p>
          <a:p>
            <a:endParaRPr lang="en-US" altLang="zh-CN" dirty="0" smtClean="0"/>
          </a:p>
          <a:p>
            <a:r>
              <a:rPr lang="zh-CN" altLang="en-US" dirty="0" smtClean="0"/>
              <a:t>稳态：输出端有钳位二极管</a:t>
            </a:r>
            <a:endParaRPr lang="zh-CN" altLang="en-US"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33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190DAC-20B7-48F9-9AF7-5A61B2D23A65}" type="slidenum">
              <a:rPr lang="en-US" altLang="zh-CN" smtClean="0"/>
              <a:pPr/>
              <a:t>68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5AC231E-0E28-4410-820C-3FF4DD35DF00}"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1E5B03B-A38D-46CB-8742-B8AC5988FE8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7C600BE-F4BB-475F-9E58-8AE19970BD7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2BA74D-31C5-4050-BA8C-FCDFE26409F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E4D1D52-76D5-4DA7-89B4-A05CE2037F66}"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D97DC09-DE45-4F40-B744-1A0BC390BDE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E5F8C0B1-140A-4185-BE2C-3C18CB8021A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9D15AB4-A763-4247-9479-9D8E53A9FB9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2BE41A09-BB36-4596-8BCC-895729261F7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FFEF656-3F4A-45C0-8499-357C7A7D873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6433D41-0566-4B15-B579-8FACADFC653E}"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vl1pPr>
          </a:lstStyle>
          <a:p>
            <a:fld id="{C3B9F6D9-D2E4-4BA2-8B75-61E73397558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5" Type="http://schemas.openxmlformats.org/officeDocument/2006/relationships/oleObject" Target="../embeddings/oleObject51.bin"/><Relationship Id="rId10"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60.bin"/><Relationship Id="rId18" Type="http://schemas.openxmlformats.org/officeDocument/2006/relationships/image" Target="../media/image17.wmf"/><Relationship Id="rId3" Type="http://schemas.openxmlformats.org/officeDocument/2006/relationships/oleObject" Target="../embeddings/oleObject55.bin"/><Relationship Id="rId21" Type="http://schemas.openxmlformats.org/officeDocument/2006/relationships/oleObject" Target="../embeddings/oleObject65.bin"/><Relationship Id="rId7" Type="http://schemas.openxmlformats.org/officeDocument/2006/relationships/oleObject" Target="../embeddings/oleObject57.bin"/><Relationship Id="rId12" Type="http://schemas.openxmlformats.org/officeDocument/2006/relationships/image" Target="../media/image14.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oleObject" Target="../embeddings/oleObject64.bin"/><Relationship Id="rId1" Type="http://schemas.openxmlformats.org/officeDocument/2006/relationships/vmlDrawing" Target="../drawings/vmlDrawing11.vml"/><Relationship Id="rId6" Type="http://schemas.openxmlformats.org/officeDocument/2006/relationships/image" Target="../media/image5.wmf"/><Relationship Id="rId11" Type="http://schemas.openxmlformats.org/officeDocument/2006/relationships/oleObject" Target="../embeddings/oleObject59.bin"/><Relationship Id="rId24" Type="http://schemas.openxmlformats.org/officeDocument/2006/relationships/oleObject" Target="../embeddings/oleObject68.bin"/><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7.bin"/><Relationship Id="rId10" Type="http://schemas.openxmlformats.org/officeDocument/2006/relationships/image" Target="../media/image13.wmf"/><Relationship Id="rId19" Type="http://schemas.openxmlformats.org/officeDocument/2006/relationships/oleObject" Target="../embeddings/oleObject63.bin"/><Relationship Id="rId4" Type="http://schemas.openxmlformats.org/officeDocument/2006/relationships/image" Target="../media/image1.wmf"/><Relationship Id="rId9" Type="http://schemas.openxmlformats.org/officeDocument/2006/relationships/oleObject" Target="../embeddings/oleObject58.bin"/><Relationship Id="rId14" Type="http://schemas.openxmlformats.org/officeDocument/2006/relationships/image" Target="../media/image15.wmf"/><Relationship Id="rId22"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5.wmf"/><Relationship Id="rId18" Type="http://schemas.openxmlformats.org/officeDocument/2006/relationships/oleObject" Target="../embeddings/oleObject77.bin"/><Relationship Id="rId3" Type="http://schemas.openxmlformats.org/officeDocument/2006/relationships/oleObject" Target="../embeddings/oleObject69.bin"/><Relationship Id="rId21" Type="http://schemas.openxmlformats.org/officeDocument/2006/relationships/image" Target="../media/image15.wmf"/><Relationship Id="rId7" Type="http://schemas.openxmlformats.org/officeDocument/2006/relationships/oleObject" Target="../embeddings/oleObject71.bin"/><Relationship Id="rId12" Type="http://schemas.openxmlformats.org/officeDocument/2006/relationships/oleObject" Target="../embeddings/oleObject74.bin"/><Relationship Id="rId17"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12.vml"/><Relationship Id="rId6" Type="http://schemas.openxmlformats.org/officeDocument/2006/relationships/image" Target="../media/image1.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image" Target="../media/image12.wmf"/><Relationship Id="rId10" Type="http://schemas.openxmlformats.org/officeDocument/2006/relationships/image" Target="../media/image17.wmf"/><Relationship Id="rId19" Type="http://schemas.openxmlformats.org/officeDocument/2006/relationships/image" Target="../media/image14.wmf"/><Relationship Id="rId4" Type="http://schemas.openxmlformats.org/officeDocument/2006/relationships/image" Target="../media/image18.wmf"/><Relationship Id="rId9" Type="http://schemas.openxmlformats.org/officeDocument/2006/relationships/oleObject" Target="../embeddings/oleObject72.bin"/><Relationship Id="rId14" Type="http://schemas.openxmlformats.org/officeDocument/2006/relationships/oleObject" Target="../embeddings/oleObject7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wmf"/><Relationship Id="rId5" Type="http://schemas.openxmlformats.org/officeDocument/2006/relationships/oleObject" Target="../embeddings/oleObject81.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notesSlide" Target="../notesSlides/notesSlide5.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5.bin"/><Relationship Id="rId5" Type="http://schemas.openxmlformats.org/officeDocument/2006/relationships/image" Target="../media/image22.wmf"/><Relationship Id="rId4" Type="http://schemas.openxmlformats.org/officeDocument/2006/relationships/oleObject" Target="../embeddings/oleObject84.bin"/><Relationship Id="rId9" Type="http://schemas.openxmlformats.org/officeDocument/2006/relationships/image" Target="../media/image2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oleObject" Target="../embeddings/oleObject89.bin"/></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customXml" Target="../ink/ink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wmf"/><Relationship Id="rId5" Type="http://schemas.openxmlformats.org/officeDocument/2006/relationships/oleObject" Target="../embeddings/oleObject92.bin"/><Relationship Id="rId10"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oleObject" Target="../embeddings/oleObject94.bin"/></Relationships>
</file>

<file path=ppt/slides/_rels/slide3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01.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oleObject" Target="../embeddings/oleObject98.bin"/><Relationship Id="rId14"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1.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26.wmf"/><Relationship Id="rId5" Type="http://schemas.openxmlformats.org/officeDocument/2006/relationships/oleObject" Target="../embeddings/oleObject106.bin"/><Relationship Id="rId10" Type="http://schemas.openxmlformats.org/officeDocument/2006/relationships/oleObject" Target="../embeddings/oleObject110.bin"/><Relationship Id="rId4" Type="http://schemas.openxmlformats.org/officeDocument/2006/relationships/image" Target="../media/image25.wmf"/><Relationship Id="rId9" Type="http://schemas.openxmlformats.org/officeDocument/2006/relationships/oleObject" Target="../embeddings/oleObject109.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7.wmf"/><Relationship Id="rId18" Type="http://schemas.openxmlformats.org/officeDocument/2006/relationships/oleObject" Target="../embeddings/oleObject16.bin"/><Relationship Id="rId3" Type="http://schemas.openxmlformats.org/officeDocument/2006/relationships/oleObject" Target="../embeddings/oleObject7.bin"/><Relationship Id="rId7" Type="http://schemas.openxmlformats.org/officeDocument/2006/relationships/image" Target="../media/image1.wmf"/><Relationship Id="rId12" Type="http://schemas.openxmlformats.org/officeDocument/2006/relationships/oleObject" Target="../embeddings/oleObject12.bin"/><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oleObject" Target="../embeddings/oleObject14.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6.wmf"/><Relationship Id="rId5" Type="http://schemas.openxmlformats.org/officeDocument/2006/relationships/oleObject" Target="../embeddings/oleObject8.bin"/><Relationship Id="rId15" Type="http://schemas.openxmlformats.org/officeDocument/2006/relationships/image" Target="../media/image8.wmf"/><Relationship Id="rId10" Type="http://schemas.openxmlformats.org/officeDocument/2006/relationships/oleObject" Target="../embeddings/oleObject11.bin"/><Relationship Id="rId19" Type="http://schemas.openxmlformats.org/officeDocument/2006/relationships/oleObject" Target="../embeddings/oleObject17.bin"/><Relationship Id="rId4" Type="http://schemas.openxmlformats.org/officeDocument/2006/relationships/image" Target="../media/image4.wmf"/><Relationship Id="rId9" Type="http://schemas.openxmlformats.org/officeDocument/2006/relationships/image" Target="../media/image5.wmf"/><Relationship Id="rId14" Type="http://schemas.openxmlformats.org/officeDocument/2006/relationships/oleObject" Target="../embeddings/oleObject1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2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wmf"/><Relationship Id="rId5" Type="http://schemas.openxmlformats.org/officeDocument/2006/relationships/oleObject" Target="../embeddings/oleObject115.bin"/><Relationship Id="rId4" Type="http://schemas.openxmlformats.org/officeDocument/2006/relationships/image" Target="../media/image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wmf"/><Relationship Id="rId5" Type="http://schemas.openxmlformats.org/officeDocument/2006/relationships/oleObject" Target="../embeddings/oleObject117.bin"/><Relationship Id="rId4" Type="http://schemas.openxmlformats.org/officeDocument/2006/relationships/image" Target="../media/image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wmf"/><Relationship Id="rId5" Type="http://schemas.openxmlformats.org/officeDocument/2006/relationships/oleObject" Target="../embeddings/oleObject119.bin"/><Relationship Id="rId4" Type="http://schemas.openxmlformats.org/officeDocument/2006/relationships/image" Target="../media/image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wmf"/><Relationship Id="rId5" Type="http://schemas.openxmlformats.org/officeDocument/2006/relationships/oleObject" Target="../embeddings/oleObject121.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oleObject" Target="../embeddings/oleObject24.bin"/><Relationship Id="rId18" Type="http://schemas.openxmlformats.org/officeDocument/2006/relationships/oleObject" Target="../embeddings/oleObject27.bin"/><Relationship Id="rId3" Type="http://schemas.openxmlformats.org/officeDocument/2006/relationships/oleObject" Target="../embeddings/oleObject19.bin"/><Relationship Id="rId21" Type="http://schemas.openxmlformats.org/officeDocument/2006/relationships/oleObject" Target="../embeddings/oleObject30.bin"/><Relationship Id="rId7" Type="http://schemas.openxmlformats.org/officeDocument/2006/relationships/oleObject" Target="../embeddings/oleObject21.bin"/><Relationship Id="rId12" Type="http://schemas.openxmlformats.org/officeDocument/2006/relationships/image" Target="../media/image6.wmf"/><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oleObject" Target="../embeddings/oleObject29.bin"/><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5.wmf"/><Relationship Id="rId19" Type="http://schemas.openxmlformats.org/officeDocument/2006/relationships/oleObject" Target="../embeddings/oleObject28.bin"/><Relationship Id="rId4" Type="http://schemas.openxmlformats.org/officeDocument/2006/relationships/image" Target="../media/image4.wmf"/><Relationship Id="rId9" Type="http://schemas.openxmlformats.org/officeDocument/2006/relationships/oleObject" Target="../embeddings/oleObject22.bin"/><Relationship Id="rId1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notesSlide" Target="../notesSlides/notesSlide7.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23.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29.wmf"/></Relationships>
</file>

<file path=ppt/slides/_rels/slide6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8.wmf"/><Relationship Id="rId5" Type="http://schemas.openxmlformats.org/officeDocument/2006/relationships/oleObject" Target="../embeddings/oleObject127.bin"/><Relationship Id="rId10" Type="http://schemas.openxmlformats.org/officeDocument/2006/relationships/image" Target="../media/image32.wmf"/><Relationship Id="rId4" Type="http://schemas.openxmlformats.org/officeDocument/2006/relationships/image" Target="../media/image27.wmf"/><Relationship Id="rId9" Type="http://schemas.openxmlformats.org/officeDocument/2006/relationships/oleObject" Target="../embeddings/oleObject1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7.bin"/><Relationship Id="rId18" Type="http://schemas.openxmlformats.org/officeDocument/2006/relationships/oleObject" Target="../embeddings/oleObject40.bin"/><Relationship Id="rId3" Type="http://schemas.openxmlformats.org/officeDocument/2006/relationships/oleObject" Target="../embeddings/oleObject31.bin"/><Relationship Id="rId7" Type="http://schemas.openxmlformats.org/officeDocument/2006/relationships/image" Target="../media/image4.wmf"/><Relationship Id="rId12" Type="http://schemas.openxmlformats.org/officeDocument/2006/relationships/image" Target="../media/image5.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oleObject" Target="../embeddings/oleObject42.bin"/><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oleObject" Target="../embeddings/oleObject36.bin"/><Relationship Id="rId5" Type="http://schemas.openxmlformats.org/officeDocument/2006/relationships/oleObject" Target="../embeddings/oleObject32.bin"/><Relationship Id="rId15" Type="http://schemas.openxmlformats.org/officeDocument/2006/relationships/oleObject" Target="../embeddings/oleObject38.bin"/><Relationship Id="rId10" Type="http://schemas.openxmlformats.org/officeDocument/2006/relationships/image" Target="../media/image1.wmf"/><Relationship Id="rId19" Type="http://schemas.openxmlformats.org/officeDocument/2006/relationships/oleObject" Target="../embeddings/oleObject41.bin"/><Relationship Id="rId4" Type="http://schemas.openxmlformats.org/officeDocument/2006/relationships/image" Target="../media/image8.wmf"/><Relationship Id="rId9" Type="http://schemas.openxmlformats.org/officeDocument/2006/relationships/oleObject" Target="../embeddings/oleObject35.bin"/><Relationship Id="rId14"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7.wmf"/><Relationship Id="rId5" Type="http://schemas.openxmlformats.org/officeDocument/2006/relationships/oleObject" Target="../embeddings/oleObject131.bin"/><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3.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35.wmf"/><Relationship Id="rId5" Type="http://schemas.openxmlformats.org/officeDocument/2006/relationships/oleObject" Target="../embeddings/oleObject134.bin"/><Relationship Id="rId4" Type="http://schemas.openxmlformats.org/officeDocument/2006/relationships/image" Target="../media/image3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oleObject" Target="../embeddings/oleObject4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533400" y="762000"/>
            <a:ext cx="2949575" cy="762000"/>
          </a:xfrm>
          <a:prstGeom prst="cloudCallout">
            <a:avLst>
              <a:gd name="adj1" fmla="val 43866"/>
              <a:gd name="adj2" fmla="val -110208"/>
            </a:avLst>
          </a:prstGeom>
          <a:solidFill>
            <a:schemeClr val="bg1"/>
          </a:solidFill>
          <a:ln w="9525">
            <a:solidFill>
              <a:schemeClr val="bg1"/>
            </a:solidFill>
            <a:round/>
            <a:headEnd/>
            <a:tailEnd/>
          </a:ln>
        </p:spPr>
        <p:txBody>
          <a:bodyPr wrap="none" anchor="ctr"/>
          <a:lstStyle/>
          <a:p>
            <a:pPr algn="ctr" eaLnBrk="1" hangingPunct="1"/>
            <a:endParaRPr lang="zh-CN" altLang="zh-CN" sz="2800" b="1"/>
          </a:p>
        </p:txBody>
      </p:sp>
      <p:sp>
        <p:nvSpPr>
          <p:cNvPr id="3075" name="Freeform 3"/>
          <p:cNvSpPr>
            <a:spLocks noChangeArrowheads="1"/>
          </p:cNvSpPr>
          <p:nvPr/>
        </p:nvSpPr>
        <p:spPr bwMode="auto">
          <a:xfrm>
            <a:off x="6781800" y="1905000"/>
            <a:ext cx="1641475" cy="304800"/>
          </a:xfrm>
          <a:custGeom>
            <a:avLst/>
            <a:gdLst>
              <a:gd name="T0" fmla="*/ 353943 w 1600"/>
              <a:gd name="T1" fmla="*/ 82400 h 381"/>
              <a:gd name="T2" fmla="*/ 319062 w 1600"/>
              <a:gd name="T3" fmla="*/ 64800 h 381"/>
              <a:gd name="T4" fmla="*/ 251351 w 1600"/>
              <a:gd name="T5" fmla="*/ 82400 h 381"/>
              <a:gd name="T6" fmla="*/ 182614 w 1600"/>
              <a:gd name="T7" fmla="*/ 92000 h 381"/>
              <a:gd name="T8" fmla="*/ 57452 w 1600"/>
              <a:gd name="T9" fmla="*/ 127200 h 381"/>
              <a:gd name="T10" fmla="*/ 22570 w 1600"/>
              <a:gd name="T11" fmla="*/ 144800 h 381"/>
              <a:gd name="T12" fmla="*/ 148759 w 1600"/>
              <a:gd name="T13" fmla="*/ 242400 h 381"/>
              <a:gd name="T14" fmla="*/ 547842 w 1600"/>
              <a:gd name="T15" fmla="*/ 278400 h 381"/>
              <a:gd name="T16" fmla="*/ 695575 w 1600"/>
              <a:gd name="T17" fmla="*/ 304800 h 381"/>
              <a:gd name="T18" fmla="*/ 1516313 w 1600"/>
              <a:gd name="T19" fmla="*/ 278400 h 381"/>
              <a:gd name="T20" fmla="*/ 1607620 w 1600"/>
              <a:gd name="T21" fmla="*/ 224800 h 381"/>
              <a:gd name="T22" fmla="*/ 1630190 w 1600"/>
              <a:gd name="T23" fmla="*/ 171200 h 381"/>
              <a:gd name="T24" fmla="*/ 1641475 w 1600"/>
              <a:gd name="T25" fmla="*/ 144800 h 381"/>
              <a:gd name="T26" fmla="*/ 1346010 w 1600"/>
              <a:gd name="T27" fmla="*/ 56000 h 381"/>
              <a:gd name="T28" fmla="*/ 1140825 w 1600"/>
              <a:gd name="T29" fmla="*/ 20800 h 381"/>
              <a:gd name="T30" fmla="*/ 639149 w 1600"/>
              <a:gd name="T31" fmla="*/ 38400 h 381"/>
              <a:gd name="T32" fmla="*/ 353943 w 1600"/>
              <a:gd name="T33" fmla="*/ 82400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endParaRPr lang="zh-CN" altLang="en-US"/>
          </a:p>
        </p:txBody>
      </p:sp>
      <p:sp>
        <p:nvSpPr>
          <p:cNvPr id="3076" name="Freeform 4"/>
          <p:cNvSpPr>
            <a:spLocks noChangeArrowheads="1"/>
          </p:cNvSpPr>
          <p:nvPr/>
        </p:nvSpPr>
        <p:spPr bwMode="auto">
          <a:xfrm>
            <a:off x="19050" y="4857750"/>
            <a:ext cx="9201150" cy="1009650"/>
          </a:xfrm>
          <a:custGeom>
            <a:avLst/>
            <a:gdLst>
              <a:gd name="T0" fmla="*/ 0 w 5796"/>
              <a:gd name="T1" fmla="*/ 1009650 h 636"/>
              <a:gd name="T2" fmla="*/ 247650 w 5796"/>
              <a:gd name="T3" fmla="*/ 914400 h 636"/>
              <a:gd name="T4" fmla="*/ 304800 w 5796"/>
              <a:gd name="T5" fmla="*/ 876300 h 636"/>
              <a:gd name="T6" fmla="*/ 952500 w 5796"/>
              <a:gd name="T7" fmla="*/ 838200 h 636"/>
              <a:gd name="T8" fmla="*/ 1162050 w 5796"/>
              <a:gd name="T9" fmla="*/ 742950 h 636"/>
              <a:gd name="T10" fmla="*/ 1219200 w 5796"/>
              <a:gd name="T11" fmla="*/ 685800 h 636"/>
              <a:gd name="T12" fmla="*/ 1371600 w 5796"/>
              <a:gd name="T13" fmla="*/ 647700 h 636"/>
              <a:gd name="T14" fmla="*/ 1466850 w 5796"/>
              <a:gd name="T15" fmla="*/ 571500 h 636"/>
              <a:gd name="T16" fmla="*/ 1581150 w 5796"/>
              <a:gd name="T17" fmla="*/ 609600 h 636"/>
              <a:gd name="T18" fmla="*/ 1638300 w 5796"/>
              <a:gd name="T19" fmla="*/ 666750 h 636"/>
              <a:gd name="T20" fmla="*/ 1695450 w 5796"/>
              <a:gd name="T21" fmla="*/ 704850 h 636"/>
              <a:gd name="T22" fmla="*/ 1714500 w 5796"/>
              <a:gd name="T23" fmla="*/ 762000 h 636"/>
              <a:gd name="T24" fmla="*/ 1771650 w 5796"/>
              <a:gd name="T25" fmla="*/ 819150 h 636"/>
              <a:gd name="T26" fmla="*/ 2171700 w 5796"/>
              <a:gd name="T27" fmla="*/ 742950 h 636"/>
              <a:gd name="T28" fmla="*/ 2362200 w 5796"/>
              <a:gd name="T29" fmla="*/ 647700 h 636"/>
              <a:gd name="T30" fmla="*/ 2533650 w 5796"/>
              <a:gd name="T31" fmla="*/ 571500 h 636"/>
              <a:gd name="T32" fmla="*/ 2590800 w 5796"/>
              <a:gd name="T33" fmla="*/ 552450 h 636"/>
              <a:gd name="T34" fmla="*/ 2686050 w 5796"/>
              <a:gd name="T35" fmla="*/ 457200 h 636"/>
              <a:gd name="T36" fmla="*/ 2781300 w 5796"/>
              <a:gd name="T37" fmla="*/ 361950 h 636"/>
              <a:gd name="T38" fmla="*/ 2895600 w 5796"/>
              <a:gd name="T39" fmla="*/ 400050 h 636"/>
              <a:gd name="T40" fmla="*/ 3028950 w 5796"/>
              <a:gd name="T41" fmla="*/ 552450 h 636"/>
              <a:gd name="T42" fmla="*/ 3105150 w 5796"/>
              <a:gd name="T43" fmla="*/ 647700 h 636"/>
              <a:gd name="T44" fmla="*/ 3219450 w 5796"/>
              <a:gd name="T45" fmla="*/ 762000 h 636"/>
              <a:gd name="T46" fmla="*/ 3429000 w 5796"/>
              <a:gd name="T47" fmla="*/ 647700 h 636"/>
              <a:gd name="T48" fmla="*/ 3524250 w 5796"/>
              <a:gd name="T49" fmla="*/ 533400 h 636"/>
              <a:gd name="T50" fmla="*/ 3600450 w 5796"/>
              <a:gd name="T51" fmla="*/ 304800 h 636"/>
              <a:gd name="T52" fmla="*/ 3619500 w 5796"/>
              <a:gd name="T53" fmla="*/ 247650 h 636"/>
              <a:gd name="T54" fmla="*/ 3733800 w 5796"/>
              <a:gd name="T55" fmla="*/ 152400 h 636"/>
              <a:gd name="T56" fmla="*/ 4038600 w 5796"/>
              <a:gd name="T57" fmla="*/ 209550 h 636"/>
              <a:gd name="T58" fmla="*/ 4286250 w 5796"/>
              <a:gd name="T59" fmla="*/ 438150 h 636"/>
              <a:gd name="T60" fmla="*/ 4419600 w 5796"/>
              <a:gd name="T61" fmla="*/ 609600 h 636"/>
              <a:gd name="T62" fmla="*/ 4629150 w 5796"/>
              <a:gd name="T63" fmla="*/ 628650 h 636"/>
              <a:gd name="T64" fmla="*/ 4838700 w 5796"/>
              <a:gd name="T65" fmla="*/ 647700 h 636"/>
              <a:gd name="T66" fmla="*/ 5029200 w 5796"/>
              <a:gd name="T67" fmla="*/ 514350 h 636"/>
              <a:gd name="T68" fmla="*/ 5124450 w 5796"/>
              <a:gd name="T69" fmla="*/ 400050 h 636"/>
              <a:gd name="T70" fmla="*/ 5238750 w 5796"/>
              <a:gd name="T71" fmla="*/ 361950 h 636"/>
              <a:gd name="T72" fmla="*/ 5524500 w 5796"/>
              <a:gd name="T73" fmla="*/ 438150 h 636"/>
              <a:gd name="T74" fmla="*/ 5619750 w 5796"/>
              <a:gd name="T75" fmla="*/ 514350 h 636"/>
              <a:gd name="T76" fmla="*/ 5657850 w 5796"/>
              <a:gd name="T77" fmla="*/ 571500 h 636"/>
              <a:gd name="T78" fmla="*/ 5715000 w 5796"/>
              <a:gd name="T79" fmla="*/ 609600 h 636"/>
              <a:gd name="T80" fmla="*/ 5886450 w 5796"/>
              <a:gd name="T81" fmla="*/ 762000 h 636"/>
              <a:gd name="T82" fmla="*/ 6134100 w 5796"/>
              <a:gd name="T83" fmla="*/ 685800 h 636"/>
              <a:gd name="T84" fmla="*/ 6572250 w 5796"/>
              <a:gd name="T85" fmla="*/ 361950 h 636"/>
              <a:gd name="T86" fmla="*/ 6743700 w 5796"/>
              <a:gd name="T87" fmla="*/ 95250 h 636"/>
              <a:gd name="T88" fmla="*/ 6819900 w 5796"/>
              <a:gd name="T89" fmla="*/ 38100 h 636"/>
              <a:gd name="T90" fmla="*/ 6934200 w 5796"/>
              <a:gd name="T91" fmla="*/ 0 h 636"/>
              <a:gd name="T92" fmla="*/ 7162800 w 5796"/>
              <a:gd name="T93" fmla="*/ 114300 h 636"/>
              <a:gd name="T94" fmla="*/ 7372350 w 5796"/>
              <a:gd name="T95" fmla="*/ 228600 h 636"/>
              <a:gd name="T96" fmla="*/ 7581900 w 5796"/>
              <a:gd name="T97" fmla="*/ 533400 h 636"/>
              <a:gd name="T98" fmla="*/ 7677150 w 5796"/>
              <a:gd name="T99" fmla="*/ 609600 h 636"/>
              <a:gd name="T100" fmla="*/ 7715250 w 5796"/>
              <a:gd name="T101" fmla="*/ 685800 h 636"/>
              <a:gd name="T102" fmla="*/ 8077200 w 5796"/>
              <a:gd name="T103" fmla="*/ 819150 h 636"/>
              <a:gd name="T104" fmla="*/ 8305800 w 5796"/>
              <a:gd name="T105" fmla="*/ 800100 h 636"/>
              <a:gd name="T106" fmla="*/ 8477250 w 5796"/>
              <a:gd name="T107" fmla="*/ 838200 h 636"/>
              <a:gd name="T108" fmla="*/ 8858250 w 5796"/>
              <a:gd name="T109" fmla="*/ 914400 h 636"/>
              <a:gd name="T110" fmla="*/ 8915400 w 5796"/>
              <a:gd name="T111" fmla="*/ 933450 h 636"/>
              <a:gd name="T112" fmla="*/ 8972550 w 5796"/>
              <a:gd name="T113" fmla="*/ 971550 h 636"/>
              <a:gd name="T114" fmla="*/ 9067800 w 5796"/>
              <a:gd name="T115" fmla="*/ 952500 h 636"/>
              <a:gd name="T116" fmla="*/ 9201150 w 5796"/>
              <a:gd name="T117" fmla="*/ 971550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endParaRPr lang="zh-CN" altLang="en-US"/>
          </a:p>
        </p:txBody>
      </p:sp>
      <p:grpSp>
        <p:nvGrpSpPr>
          <p:cNvPr id="3077" name="Group 5"/>
          <p:cNvGrpSpPr>
            <a:grpSpLocks/>
          </p:cNvGrpSpPr>
          <p:nvPr/>
        </p:nvGrpSpPr>
        <p:grpSpPr bwMode="auto">
          <a:xfrm>
            <a:off x="2438400" y="6019800"/>
            <a:ext cx="685800" cy="533400"/>
            <a:chOff x="1536" y="3840"/>
            <a:chExt cx="386" cy="288"/>
          </a:xfrm>
        </p:grpSpPr>
        <p:sp>
          <p:nvSpPr>
            <p:cNvPr id="3089" name="Freeform 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3090" name="Freeform 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3078" name="Group 8"/>
          <p:cNvGrpSpPr>
            <a:grpSpLocks/>
          </p:cNvGrpSpPr>
          <p:nvPr/>
        </p:nvGrpSpPr>
        <p:grpSpPr bwMode="auto">
          <a:xfrm>
            <a:off x="6629400" y="5638800"/>
            <a:ext cx="457200" cy="304800"/>
            <a:chOff x="1536" y="3840"/>
            <a:chExt cx="386" cy="288"/>
          </a:xfrm>
        </p:grpSpPr>
        <p:sp>
          <p:nvSpPr>
            <p:cNvPr id="3087" name="Freeform 9"/>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3088" name="Freeform 10"/>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3079" name="Group 11"/>
          <p:cNvGrpSpPr>
            <a:grpSpLocks/>
          </p:cNvGrpSpPr>
          <p:nvPr/>
        </p:nvGrpSpPr>
        <p:grpSpPr bwMode="auto">
          <a:xfrm>
            <a:off x="3962400" y="5867400"/>
            <a:ext cx="612775" cy="381000"/>
            <a:chOff x="1536" y="3840"/>
            <a:chExt cx="386" cy="288"/>
          </a:xfrm>
        </p:grpSpPr>
        <p:sp>
          <p:nvSpPr>
            <p:cNvPr id="3085" name="Freeform 12"/>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3086" name="Freeform 13"/>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3080" name="Rectangle 14"/>
          <p:cNvSpPr>
            <a:spLocks noGrp="1" noChangeArrowheads="1"/>
          </p:cNvSpPr>
          <p:nvPr>
            <p:ph type="title"/>
          </p:nvPr>
        </p:nvSpPr>
        <p:spPr>
          <a:xfrm>
            <a:off x="3428992" y="609600"/>
            <a:ext cx="4686300" cy="609600"/>
          </a:xfrm>
        </p:spPr>
        <p:txBody>
          <a:bodyPr/>
          <a:lstStyle/>
          <a:p>
            <a:pPr eaLnBrk="1" hangingPunct="1"/>
            <a:r>
              <a:rPr lang="zh-CN" altLang="en-US" b="1" dirty="0" smtClean="0">
                <a:solidFill>
                  <a:srgbClr val="FFFF00"/>
                </a:solidFill>
              </a:rPr>
              <a:t>第</a:t>
            </a:r>
            <a:r>
              <a:rPr lang="en-US" altLang="zh-CN" b="1" dirty="0" smtClean="0">
                <a:solidFill>
                  <a:srgbClr val="FFFF00"/>
                </a:solidFill>
              </a:rPr>
              <a:t>5</a:t>
            </a:r>
            <a:r>
              <a:rPr lang="zh-CN" altLang="en-US" b="1" dirty="0" smtClean="0">
                <a:solidFill>
                  <a:srgbClr val="FFFF00"/>
                </a:solidFill>
              </a:rPr>
              <a:t>章    </a:t>
            </a:r>
            <a:r>
              <a:rPr lang="zh-CN" altLang="en-US" b="1" dirty="0" smtClean="0">
                <a:solidFill>
                  <a:srgbClr val="FFFF66"/>
                </a:solidFill>
              </a:rPr>
              <a:t>触发器</a:t>
            </a:r>
            <a:endParaRPr lang="zh-CN" altLang="en-US" b="1" dirty="0" smtClean="0">
              <a:solidFill>
                <a:srgbClr val="FFFF00"/>
              </a:solidFill>
            </a:endParaRPr>
          </a:p>
        </p:txBody>
      </p:sp>
      <p:grpSp>
        <p:nvGrpSpPr>
          <p:cNvPr id="3081" name="Group 15"/>
          <p:cNvGrpSpPr>
            <a:grpSpLocks/>
          </p:cNvGrpSpPr>
          <p:nvPr/>
        </p:nvGrpSpPr>
        <p:grpSpPr bwMode="auto">
          <a:xfrm>
            <a:off x="533400" y="5715000"/>
            <a:ext cx="457200" cy="304800"/>
            <a:chOff x="1536" y="3840"/>
            <a:chExt cx="386" cy="288"/>
          </a:xfrm>
        </p:grpSpPr>
        <p:sp>
          <p:nvSpPr>
            <p:cNvPr id="3083" name="Freeform 1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3084" name="Freeform 1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2" name="Text Box 18"/>
          <p:cNvSpPr txBox="1">
            <a:spLocks noChangeArrowheads="1"/>
          </p:cNvSpPr>
          <p:nvPr/>
        </p:nvSpPr>
        <p:spPr bwMode="auto">
          <a:xfrm>
            <a:off x="1905000" y="1524000"/>
            <a:ext cx="6781800" cy="206216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4000" b="1">
                <a:solidFill>
                  <a:srgbClr val="FFFF00"/>
                </a:solidFill>
                <a:ea typeface="隶书" pitchFamily="49" charset="-122"/>
              </a:rPr>
              <a:t>5.1  </a:t>
            </a:r>
            <a:r>
              <a:rPr lang="zh-CN" altLang="en-US" sz="4000" b="1">
                <a:solidFill>
                  <a:srgbClr val="FFFF00"/>
                </a:solidFill>
                <a:ea typeface="隶书" pitchFamily="49" charset="-122"/>
              </a:rPr>
              <a:t>概述</a:t>
            </a:r>
          </a:p>
          <a:p>
            <a:pPr eaLnBrk="1" hangingPunct="1">
              <a:lnSpc>
                <a:spcPct val="70000"/>
              </a:lnSpc>
              <a:spcBef>
                <a:spcPct val="50000"/>
              </a:spcBef>
            </a:pPr>
            <a:r>
              <a:rPr lang="en-US" altLang="zh-CN" sz="4000" b="1">
                <a:solidFill>
                  <a:srgbClr val="FFFF00"/>
                </a:solidFill>
                <a:ea typeface="隶书" pitchFamily="49" charset="-122"/>
              </a:rPr>
              <a:t>5.2  </a:t>
            </a:r>
            <a:r>
              <a:rPr lang="zh-CN" altLang="en-US" sz="4000" b="1">
                <a:solidFill>
                  <a:srgbClr val="FFFF00"/>
                </a:solidFill>
                <a:ea typeface="隶书" pitchFamily="49" charset="-122"/>
              </a:rPr>
              <a:t>触发器的基本形式</a:t>
            </a:r>
          </a:p>
          <a:p>
            <a:pPr eaLnBrk="1" hangingPunct="1">
              <a:lnSpc>
                <a:spcPct val="70000"/>
              </a:lnSpc>
              <a:spcBef>
                <a:spcPct val="50000"/>
              </a:spcBef>
            </a:pPr>
            <a:r>
              <a:rPr lang="en-US" altLang="zh-CN" sz="4000" b="1">
                <a:solidFill>
                  <a:srgbClr val="FFFF00"/>
                </a:solidFill>
                <a:ea typeface="隶书" pitchFamily="49" charset="-122"/>
              </a:rPr>
              <a:t>5.3  </a:t>
            </a:r>
            <a:r>
              <a:rPr lang="zh-CN" altLang="en-US" sz="4000" b="1">
                <a:solidFill>
                  <a:srgbClr val="FFFF00"/>
                </a:solidFill>
                <a:ea typeface="隶书" pitchFamily="49" charset="-122"/>
              </a:rPr>
              <a:t>触发器的触发方式</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609600"/>
            <a:ext cx="4305300" cy="701675"/>
          </a:xfrm>
          <a:prstGeom prst="rect">
            <a:avLst/>
          </a:prstGeom>
          <a:noFill/>
          <a:ln w="9525">
            <a:noFill/>
            <a:miter lim="800000"/>
            <a:headEnd/>
            <a:tailEnd/>
          </a:ln>
        </p:spPr>
        <p:txBody>
          <a:bodyPr>
            <a:spAutoFit/>
          </a:bodyPr>
          <a:lstStyle/>
          <a:p>
            <a:pPr eaLnBrk="1" hangingPunct="1">
              <a:spcBef>
                <a:spcPct val="50000"/>
              </a:spcBef>
            </a:pPr>
            <a:r>
              <a:rPr lang="zh-CN" altLang="en-US" b="1"/>
              <a:t>（</a:t>
            </a:r>
            <a:r>
              <a:rPr lang="en-US" altLang="zh-CN" b="1"/>
              <a:t>1</a:t>
            </a:r>
            <a:r>
              <a:rPr lang="zh-CN" altLang="en-US" b="1"/>
              <a:t>）状态转移表</a:t>
            </a:r>
            <a:r>
              <a:rPr lang="zh-CN" altLang="en-US" sz="4000" b="1">
                <a:solidFill>
                  <a:srgbClr val="FF0000"/>
                </a:solidFill>
                <a:ea typeface="隶书" pitchFamily="49" charset="-122"/>
              </a:rPr>
              <a:t> </a:t>
            </a:r>
          </a:p>
        </p:txBody>
      </p:sp>
      <p:sp>
        <p:nvSpPr>
          <p:cNvPr id="12291" name="Text Box 3"/>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3</a:t>
            </a:r>
            <a:r>
              <a:rPr lang="zh-CN" altLang="en-US" b="1"/>
              <a:t>、逻辑功能及描述 </a:t>
            </a:r>
          </a:p>
        </p:txBody>
      </p:sp>
      <p:graphicFrame>
        <p:nvGraphicFramePr>
          <p:cNvPr id="12292" name="Group 4"/>
          <p:cNvGraphicFramePr>
            <a:graphicFrameLocks noGrp="1"/>
          </p:cNvGraphicFramePr>
          <p:nvPr/>
        </p:nvGraphicFramePr>
        <p:xfrm>
          <a:off x="609600" y="1447800"/>
          <a:ext cx="4343400" cy="4621856"/>
        </p:xfrm>
        <a:graphic>
          <a:graphicData uri="http://schemas.openxmlformats.org/drawingml/2006/table">
            <a:tbl>
              <a:tblPr/>
              <a:tblGrid>
                <a:gridCol w="990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D</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D</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功能说明</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03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1  1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309" name="Group 21"/>
          <p:cNvGrpSpPr>
            <a:grpSpLocks/>
          </p:cNvGrpSpPr>
          <p:nvPr/>
        </p:nvGrpSpPr>
        <p:grpSpPr bwMode="auto">
          <a:xfrm>
            <a:off x="3276600" y="2133600"/>
            <a:ext cx="1524000" cy="685800"/>
            <a:chOff x="2064" y="1344"/>
            <a:chExt cx="960" cy="432"/>
          </a:xfrm>
        </p:grpSpPr>
        <p:sp>
          <p:nvSpPr>
            <p:cNvPr id="12344" name="AutoShape 22"/>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2345" name="Text Box 23"/>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不定</a:t>
              </a:r>
            </a:p>
          </p:txBody>
        </p:sp>
      </p:grpSp>
      <p:grpSp>
        <p:nvGrpSpPr>
          <p:cNvPr id="12310" name="Group 24"/>
          <p:cNvGrpSpPr>
            <a:grpSpLocks/>
          </p:cNvGrpSpPr>
          <p:nvPr/>
        </p:nvGrpSpPr>
        <p:grpSpPr bwMode="auto">
          <a:xfrm>
            <a:off x="3352800" y="3200400"/>
            <a:ext cx="1524000" cy="685800"/>
            <a:chOff x="2064" y="1344"/>
            <a:chExt cx="960" cy="432"/>
          </a:xfrm>
        </p:grpSpPr>
        <p:sp>
          <p:nvSpPr>
            <p:cNvPr id="12342" name="AutoShape 25"/>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2343" name="Text Box 26"/>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0</a:t>
              </a:r>
              <a:r>
                <a:rPr lang="zh-CN" altLang="en-US"/>
                <a:t>态</a:t>
              </a:r>
            </a:p>
          </p:txBody>
        </p:sp>
      </p:grpSp>
      <p:grpSp>
        <p:nvGrpSpPr>
          <p:cNvPr id="12311" name="Group 27"/>
          <p:cNvGrpSpPr>
            <a:grpSpLocks/>
          </p:cNvGrpSpPr>
          <p:nvPr/>
        </p:nvGrpSpPr>
        <p:grpSpPr bwMode="auto">
          <a:xfrm>
            <a:off x="3276600" y="4267200"/>
            <a:ext cx="1524000" cy="685800"/>
            <a:chOff x="2064" y="1344"/>
            <a:chExt cx="960" cy="432"/>
          </a:xfrm>
        </p:grpSpPr>
        <p:sp>
          <p:nvSpPr>
            <p:cNvPr id="12340" name="AutoShape 28"/>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2341" name="Text Box 29"/>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1</a:t>
              </a:r>
              <a:r>
                <a:rPr lang="zh-CN" altLang="en-US"/>
                <a:t>态</a:t>
              </a:r>
            </a:p>
          </p:txBody>
        </p:sp>
      </p:grpSp>
      <p:grpSp>
        <p:nvGrpSpPr>
          <p:cNvPr id="12312" name="Group 30"/>
          <p:cNvGrpSpPr>
            <a:grpSpLocks/>
          </p:cNvGrpSpPr>
          <p:nvPr/>
        </p:nvGrpSpPr>
        <p:grpSpPr bwMode="auto">
          <a:xfrm>
            <a:off x="3276600" y="5257800"/>
            <a:ext cx="1524000" cy="685800"/>
            <a:chOff x="2064" y="1344"/>
            <a:chExt cx="960" cy="432"/>
          </a:xfrm>
        </p:grpSpPr>
        <p:sp>
          <p:nvSpPr>
            <p:cNvPr id="12338" name="AutoShape 31"/>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2339" name="Text Box 32"/>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不变</a:t>
              </a:r>
            </a:p>
          </p:txBody>
        </p:sp>
      </p:grpSp>
      <p:sp>
        <p:nvSpPr>
          <p:cNvPr id="12321" name="Text Box 33"/>
          <p:cNvSpPr txBox="1">
            <a:spLocks noChangeArrowheads="1"/>
          </p:cNvSpPr>
          <p:nvPr/>
        </p:nvSpPr>
        <p:spPr bwMode="auto">
          <a:xfrm>
            <a:off x="4876800" y="838200"/>
            <a:ext cx="3962400" cy="457200"/>
          </a:xfrm>
          <a:prstGeom prst="rect">
            <a:avLst/>
          </a:prstGeom>
          <a:noFill/>
          <a:ln w="9525">
            <a:noFill/>
            <a:miter lim="800000"/>
            <a:headEnd/>
            <a:tailEnd/>
          </a:ln>
        </p:spPr>
        <p:txBody>
          <a:bodyPr>
            <a:spAutoFit/>
          </a:bodyPr>
          <a:lstStyle/>
          <a:p>
            <a:pPr eaLnBrk="1" hangingPunct="1">
              <a:spcBef>
                <a:spcPct val="50000"/>
              </a:spcBef>
            </a:pPr>
            <a:r>
              <a:rPr lang="zh-CN" altLang="en-US" b="1"/>
              <a:t>（</a:t>
            </a:r>
            <a:r>
              <a:rPr lang="en-US" altLang="zh-CN" b="1"/>
              <a:t>2</a:t>
            </a:r>
            <a:r>
              <a:rPr lang="zh-CN" altLang="en-US" b="1"/>
              <a:t>）状态方程（特性方程）</a:t>
            </a:r>
            <a:r>
              <a:rPr lang="zh-CN" altLang="en-US"/>
              <a:t> </a:t>
            </a:r>
          </a:p>
        </p:txBody>
      </p:sp>
      <p:grpSp>
        <p:nvGrpSpPr>
          <p:cNvPr id="12322" name="Group 34"/>
          <p:cNvGrpSpPr>
            <a:grpSpLocks/>
          </p:cNvGrpSpPr>
          <p:nvPr/>
        </p:nvGrpSpPr>
        <p:grpSpPr bwMode="auto">
          <a:xfrm>
            <a:off x="5562600" y="1295400"/>
            <a:ext cx="2819400" cy="2097088"/>
            <a:chOff x="6688" y="3292"/>
            <a:chExt cx="2500" cy="1860"/>
          </a:xfrm>
        </p:grpSpPr>
        <p:sp>
          <p:nvSpPr>
            <p:cNvPr id="12328" name="Rectangle 35"/>
            <p:cNvSpPr>
              <a:spLocks noChangeArrowheads="1"/>
            </p:cNvSpPr>
            <p:nvPr/>
          </p:nvSpPr>
          <p:spPr bwMode="auto">
            <a:xfrm>
              <a:off x="7008" y="3695"/>
              <a:ext cx="2180" cy="986"/>
            </a:xfrm>
            <a:prstGeom prst="rect">
              <a:avLst/>
            </a:prstGeom>
            <a:solidFill>
              <a:srgbClr val="FFFFFF"/>
            </a:solidFill>
            <a:ln w="9525">
              <a:solidFill>
                <a:srgbClr val="000000"/>
              </a:solidFill>
              <a:miter lim="800000"/>
              <a:headEnd/>
              <a:tailEnd/>
            </a:ln>
          </p:spPr>
          <p:txBody>
            <a:bodyPr/>
            <a:lstStyle/>
            <a:p>
              <a:pPr algn="just"/>
              <a:r>
                <a:rPr lang="en-US" altLang="zh-CN" sz="3200"/>
                <a:t> d    d   </a:t>
              </a:r>
            </a:p>
            <a:p>
              <a:pPr algn="just"/>
              <a:r>
                <a:rPr lang="en-US" altLang="zh-CN" sz="3200"/>
                <a:t> 1    1   1</a:t>
              </a:r>
            </a:p>
          </p:txBody>
        </p:sp>
        <p:sp>
          <p:nvSpPr>
            <p:cNvPr id="12329" name="Line 36"/>
            <p:cNvSpPr>
              <a:spLocks noChangeShapeType="1"/>
            </p:cNvSpPr>
            <p:nvPr/>
          </p:nvSpPr>
          <p:spPr bwMode="auto">
            <a:xfrm>
              <a:off x="7008" y="4211"/>
              <a:ext cx="2180" cy="0"/>
            </a:xfrm>
            <a:prstGeom prst="line">
              <a:avLst/>
            </a:prstGeom>
            <a:noFill/>
            <a:ln w="9525">
              <a:solidFill>
                <a:srgbClr val="000000"/>
              </a:solidFill>
              <a:round/>
              <a:headEnd/>
              <a:tailEnd/>
            </a:ln>
          </p:spPr>
          <p:txBody>
            <a:bodyPr/>
            <a:lstStyle/>
            <a:p>
              <a:endParaRPr lang="zh-CN" altLang="en-US"/>
            </a:p>
          </p:txBody>
        </p:sp>
        <p:sp>
          <p:nvSpPr>
            <p:cNvPr id="12330" name="Line 37"/>
            <p:cNvSpPr>
              <a:spLocks noChangeShapeType="1"/>
            </p:cNvSpPr>
            <p:nvPr/>
          </p:nvSpPr>
          <p:spPr bwMode="auto">
            <a:xfrm>
              <a:off x="8088" y="3695"/>
              <a:ext cx="0" cy="986"/>
            </a:xfrm>
            <a:prstGeom prst="line">
              <a:avLst/>
            </a:prstGeom>
            <a:noFill/>
            <a:ln w="9525">
              <a:solidFill>
                <a:srgbClr val="000000"/>
              </a:solidFill>
              <a:round/>
              <a:headEnd/>
              <a:tailEnd/>
            </a:ln>
          </p:spPr>
          <p:txBody>
            <a:bodyPr/>
            <a:lstStyle/>
            <a:p>
              <a:endParaRPr lang="zh-CN" altLang="en-US"/>
            </a:p>
          </p:txBody>
        </p:sp>
        <p:sp>
          <p:nvSpPr>
            <p:cNvPr id="12331" name="Line 38"/>
            <p:cNvSpPr>
              <a:spLocks noChangeShapeType="1"/>
            </p:cNvSpPr>
            <p:nvPr/>
          </p:nvSpPr>
          <p:spPr bwMode="auto">
            <a:xfrm>
              <a:off x="7508" y="3695"/>
              <a:ext cx="0" cy="986"/>
            </a:xfrm>
            <a:prstGeom prst="line">
              <a:avLst/>
            </a:prstGeom>
            <a:noFill/>
            <a:ln w="9525">
              <a:solidFill>
                <a:srgbClr val="000000"/>
              </a:solidFill>
              <a:round/>
              <a:headEnd/>
              <a:tailEnd/>
            </a:ln>
          </p:spPr>
          <p:txBody>
            <a:bodyPr/>
            <a:lstStyle/>
            <a:p>
              <a:endParaRPr lang="zh-CN" altLang="en-US"/>
            </a:p>
          </p:txBody>
        </p:sp>
        <p:sp>
          <p:nvSpPr>
            <p:cNvPr id="12332" name="Line 39"/>
            <p:cNvSpPr>
              <a:spLocks noChangeShapeType="1"/>
            </p:cNvSpPr>
            <p:nvPr/>
          </p:nvSpPr>
          <p:spPr bwMode="auto">
            <a:xfrm>
              <a:off x="8628" y="3695"/>
              <a:ext cx="0" cy="986"/>
            </a:xfrm>
            <a:prstGeom prst="line">
              <a:avLst/>
            </a:prstGeom>
            <a:noFill/>
            <a:ln w="9525">
              <a:solidFill>
                <a:srgbClr val="000000"/>
              </a:solidFill>
              <a:round/>
              <a:headEnd/>
              <a:tailEnd/>
            </a:ln>
          </p:spPr>
          <p:txBody>
            <a:bodyPr/>
            <a:lstStyle/>
            <a:p>
              <a:endParaRPr lang="zh-CN" altLang="en-US"/>
            </a:p>
          </p:txBody>
        </p:sp>
        <p:sp>
          <p:nvSpPr>
            <p:cNvPr id="12333" name="AutoShape 40"/>
            <p:cNvSpPr>
              <a:spLocks/>
            </p:cNvSpPr>
            <p:nvPr/>
          </p:nvSpPr>
          <p:spPr bwMode="auto">
            <a:xfrm rot="5400000">
              <a:off x="8582" y="3108"/>
              <a:ext cx="67" cy="1060"/>
            </a:xfrm>
            <a:prstGeom prst="leftBracket">
              <a:avLst>
                <a:gd name="adj" fmla="val 131768"/>
              </a:avLst>
            </a:prstGeom>
            <a:noFill/>
            <a:ln w="9525">
              <a:solidFill>
                <a:srgbClr val="000000"/>
              </a:solidFill>
              <a:round/>
              <a:headEnd/>
              <a:tailEnd/>
            </a:ln>
          </p:spPr>
          <p:txBody>
            <a:bodyPr/>
            <a:lstStyle/>
            <a:p>
              <a:pPr eaLnBrk="1" hangingPunct="1"/>
              <a:endParaRPr lang="zh-CN" altLang="en-US"/>
            </a:p>
          </p:txBody>
        </p:sp>
        <p:sp>
          <p:nvSpPr>
            <p:cNvPr id="12334" name="AutoShape 41"/>
            <p:cNvSpPr>
              <a:spLocks/>
            </p:cNvSpPr>
            <p:nvPr/>
          </p:nvSpPr>
          <p:spPr bwMode="auto">
            <a:xfrm rot="16200000" flipV="1">
              <a:off x="8032" y="4176"/>
              <a:ext cx="67" cy="1120"/>
            </a:xfrm>
            <a:prstGeom prst="leftBracket">
              <a:avLst>
                <a:gd name="adj" fmla="val 139226"/>
              </a:avLst>
            </a:prstGeom>
            <a:noFill/>
            <a:ln w="9525">
              <a:solidFill>
                <a:srgbClr val="000000"/>
              </a:solidFill>
              <a:round/>
              <a:headEnd/>
              <a:tailEnd/>
            </a:ln>
          </p:spPr>
          <p:txBody>
            <a:bodyPr/>
            <a:lstStyle/>
            <a:p>
              <a:pPr eaLnBrk="1" hangingPunct="1"/>
              <a:endParaRPr lang="zh-CN" altLang="en-US"/>
            </a:p>
          </p:txBody>
        </p:sp>
        <p:sp>
          <p:nvSpPr>
            <p:cNvPr id="12335" name="Rectangle 42"/>
            <p:cNvSpPr>
              <a:spLocks noChangeArrowheads="1"/>
            </p:cNvSpPr>
            <p:nvPr/>
          </p:nvSpPr>
          <p:spPr bwMode="auto">
            <a:xfrm>
              <a:off x="7968" y="4793"/>
              <a:ext cx="300" cy="359"/>
            </a:xfrm>
            <a:prstGeom prst="rect">
              <a:avLst/>
            </a:prstGeom>
            <a:noFill/>
            <a:ln w="9525">
              <a:noFill/>
              <a:miter lim="800000"/>
              <a:headEnd/>
              <a:tailEnd/>
            </a:ln>
          </p:spPr>
          <p:txBody>
            <a:bodyPr lIns="0" tIns="0" rIns="0" bIns="0"/>
            <a:lstStyle/>
            <a:p>
              <a:pPr algn="just"/>
              <a:r>
                <a:rPr lang="en-US" altLang="zh-CN"/>
                <a:t>Q</a:t>
              </a:r>
              <a:r>
                <a:rPr lang="en-US" altLang="zh-CN" baseline="30000"/>
                <a:t>n</a:t>
              </a:r>
              <a:endParaRPr lang="en-US" altLang="zh-CN"/>
            </a:p>
          </p:txBody>
        </p:sp>
        <p:sp>
          <p:nvSpPr>
            <p:cNvPr id="12336" name="Rectangle 43"/>
            <p:cNvSpPr>
              <a:spLocks noChangeArrowheads="1"/>
            </p:cNvSpPr>
            <p:nvPr/>
          </p:nvSpPr>
          <p:spPr bwMode="auto">
            <a:xfrm>
              <a:off x="8528" y="3292"/>
              <a:ext cx="240" cy="359"/>
            </a:xfrm>
            <a:prstGeom prst="rect">
              <a:avLst/>
            </a:prstGeom>
            <a:noFill/>
            <a:ln w="9525">
              <a:noFill/>
              <a:miter lim="800000"/>
              <a:headEnd/>
              <a:tailEnd/>
            </a:ln>
          </p:spPr>
          <p:txBody>
            <a:bodyPr lIns="0" tIns="0" rIns="0" bIns="0"/>
            <a:lstStyle/>
            <a:p>
              <a:pPr algn="just"/>
              <a:r>
                <a:rPr lang="en-US" altLang="zh-CN"/>
                <a:t>S</a:t>
              </a:r>
            </a:p>
          </p:txBody>
        </p:sp>
        <p:sp>
          <p:nvSpPr>
            <p:cNvPr id="12337" name="Rectangle 44"/>
            <p:cNvSpPr>
              <a:spLocks noChangeArrowheads="1"/>
            </p:cNvSpPr>
            <p:nvPr/>
          </p:nvSpPr>
          <p:spPr bwMode="auto">
            <a:xfrm>
              <a:off x="6688" y="4300"/>
              <a:ext cx="240" cy="359"/>
            </a:xfrm>
            <a:prstGeom prst="rect">
              <a:avLst/>
            </a:prstGeom>
            <a:noFill/>
            <a:ln w="9525">
              <a:noFill/>
              <a:miter lim="800000"/>
              <a:headEnd/>
              <a:tailEnd/>
            </a:ln>
          </p:spPr>
          <p:txBody>
            <a:bodyPr lIns="0" tIns="0" rIns="0" bIns="0"/>
            <a:lstStyle/>
            <a:p>
              <a:pPr algn="just"/>
              <a:r>
                <a:rPr lang="en-US" altLang="zh-CN"/>
                <a:t>R</a:t>
              </a:r>
            </a:p>
          </p:txBody>
        </p:sp>
      </p:grpSp>
      <p:graphicFrame>
        <p:nvGraphicFramePr>
          <p:cNvPr id="2" name="Object 45"/>
          <p:cNvGraphicFramePr>
            <a:graphicFrameLocks noChangeAspect="1"/>
          </p:cNvGraphicFramePr>
          <p:nvPr/>
        </p:nvGraphicFramePr>
        <p:xfrm>
          <a:off x="5562600" y="3352800"/>
          <a:ext cx="2286000" cy="469900"/>
        </p:xfrm>
        <a:graphic>
          <a:graphicData uri="http://schemas.openxmlformats.org/presentationml/2006/ole">
            <mc:AlternateContent xmlns:mc="http://schemas.openxmlformats.org/markup-compatibility/2006">
              <mc:Choice xmlns:v="urn:schemas-microsoft-com:vml" Requires="v">
                <p:oleObj spid="_x0000_s12332" r:id="rId3" imgW="1104900" imgH="228600" progId="Equation.3">
                  <p:embed/>
                </p:oleObj>
              </mc:Choice>
              <mc:Fallback>
                <p:oleObj r:id="rId3" imgW="1104900" imgH="22860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352800"/>
                        <a:ext cx="2286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 Box 46"/>
          <p:cNvSpPr txBox="1">
            <a:spLocks noChangeArrowheads="1"/>
          </p:cNvSpPr>
          <p:nvPr/>
        </p:nvSpPr>
        <p:spPr bwMode="auto">
          <a:xfrm>
            <a:off x="5486400" y="3886200"/>
            <a:ext cx="3200400" cy="457200"/>
          </a:xfrm>
          <a:prstGeom prst="rect">
            <a:avLst/>
          </a:prstGeom>
          <a:noFill/>
          <a:ln w="9525">
            <a:noFill/>
            <a:miter lim="800000"/>
            <a:headEnd/>
            <a:tailEnd/>
          </a:ln>
        </p:spPr>
        <p:txBody>
          <a:bodyPr>
            <a:spAutoFit/>
          </a:bodyPr>
          <a:lstStyle/>
          <a:p>
            <a:pPr eaLnBrk="1" hangingPunct="1">
              <a:spcBef>
                <a:spcPct val="50000"/>
              </a:spcBef>
            </a:pPr>
            <a:r>
              <a:rPr lang="en-US" altLang="zh-CN"/>
              <a:t>R</a:t>
            </a:r>
            <a:r>
              <a:rPr lang="en-US" altLang="zh-CN" baseline="-25000"/>
              <a:t>D</a:t>
            </a:r>
            <a:r>
              <a:rPr lang="en-US" altLang="zh-CN"/>
              <a:t>+S</a:t>
            </a:r>
            <a:r>
              <a:rPr lang="en-US" altLang="zh-CN" baseline="-25000"/>
              <a:t>D</a:t>
            </a:r>
            <a:r>
              <a:rPr lang="en-US" altLang="zh-CN"/>
              <a:t>=1——</a:t>
            </a:r>
            <a:r>
              <a:rPr lang="zh-CN" altLang="en-US"/>
              <a:t>约束条件 </a:t>
            </a:r>
          </a:p>
        </p:txBody>
      </p:sp>
      <p:sp>
        <p:nvSpPr>
          <p:cNvPr id="4" name="Text Box 47"/>
          <p:cNvSpPr txBox="1">
            <a:spLocks noChangeArrowheads="1"/>
          </p:cNvSpPr>
          <p:nvPr/>
        </p:nvSpPr>
        <p:spPr bwMode="auto">
          <a:xfrm>
            <a:off x="5334000" y="4419600"/>
            <a:ext cx="3352800" cy="457200"/>
          </a:xfrm>
          <a:prstGeom prst="rect">
            <a:avLst/>
          </a:prstGeom>
          <a:noFill/>
          <a:ln w="9525">
            <a:noFill/>
            <a:miter lim="800000"/>
            <a:headEnd/>
            <a:tailEnd/>
          </a:ln>
        </p:spPr>
        <p:txBody>
          <a:bodyPr>
            <a:spAutoFit/>
          </a:bodyPr>
          <a:lstStyle/>
          <a:p>
            <a:pPr eaLnBrk="1" hangingPunct="1">
              <a:spcBef>
                <a:spcPct val="50000"/>
              </a:spcBef>
            </a:pPr>
            <a:r>
              <a:rPr lang="zh-CN" altLang="en-US" b="1"/>
              <a:t>（</a:t>
            </a:r>
            <a:r>
              <a:rPr lang="en-US" altLang="zh-CN" b="1"/>
              <a:t>3</a:t>
            </a:r>
            <a:r>
              <a:rPr lang="zh-CN" altLang="en-US" b="1"/>
              <a:t>）状态转移图</a:t>
            </a:r>
            <a:r>
              <a:rPr lang="zh-CN" altLang="en-US"/>
              <a:t> </a:t>
            </a:r>
          </a:p>
        </p:txBody>
      </p:sp>
      <p:sp>
        <p:nvSpPr>
          <p:cNvPr id="5" name="Text Box 48"/>
          <p:cNvSpPr txBox="1">
            <a:spLocks noChangeArrowheads="1"/>
          </p:cNvSpPr>
          <p:nvPr/>
        </p:nvSpPr>
        <p:spPr bwMode="auto">
          <a:xfrm>
            <a:off x="8795500" y="5167225"/>
            <a:ext cx="288925" cy="641350"/>
          </a:xfrm>
          <a:prstGeom prst="rect">
            <a:avLst/>
          </a:prstGeom>
          <a:solidFill>
            <a:srgbClr val="FFFFFF"/>
          </a:solidFill>
          <a:ln w="9525">
            <a:noFill/>
            <a:miter lim="800000"/>
            <a:headEnd/>
            <a:tailEnd/>
          </a:ln>
        </p:spPr>
        <p:txBody>
          <a:bodyPr lIns="0" tIns="0" rIns="0" bIns="0"/>
          <a:lstStyle/>
          <a:p>
            <a:pPr algn="just"/>
            <a:r>
              <a:rPr lang="en-US" altLang="zh-CN" sz="2000" dirty="0"/>
              <a:t>10</a:t>
            </a:r>
          </a:p>
          <a:p>
            <a:pPr algn="just"/>
            <a:r>
              <a:rPr lang="en-US" altLang="zh-CN" sz="2000" dirty="0"/>
              <a:t>11</a:t>
            </a:r>
          </a:p>
        </p:txBody>
      </p:sp>
      <p:sp>
        <p:nvSpPr>
          <p:cNvPr id="6" name="Text Box 49"/>
          <p:cNvSpPr txBox="1">
            <a:spLocks noChangeArrowheads="1"/>
          </p:cNvSpPr>
          <p:nvPr/>
        </p:nvSpPr>
        <p:spPr bwMode="auto">
          <a:xfrm>
            <a:off x="5105400" y="5219700"/>
            <a:ext cx="366713" cy="704850"/>
          </a:xfrm>
          <a:prstGeom prst="rect">
            <a:avLst/>
          </a:prstGeom>
          <a:solidFill>
            <a:srgbClr val="FFFFFF"/>
          </a:solid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7" name="Text Box 50"/>
          <p:cNvSpPr txBox="1">
            <a:spLocks noChangeArrowheads="1"/>
          </p:cNvSpPr>
          <p:nvPr/>
        </p:nvSpPr>
        <p:spPr bwMode="auto">
          <a:xfrm>
            <a:off x="7021513" y="5818188"/>
            <a:ext cx="341312" cy="277812"/>
          </a:xfrm>
          <a:prstGeom prst="rect">
            <a:avLst/>
          </a:prstGeom>
          <a:solidFill>
            <a:srgbClr val="FFFFFF"/>
          </a:solidFill>
          <a:ln w="9525">
            <a:noFill/>
            <a:miter lim="800000"/>
            <a:headEnd/>
            <a:tailEnd/>
          </a:ln>
        </p:spPr>
        <p:txBody>
          <a:bodyPr lIns="0" tIns="0" rIns="0" bIns="0"/>
          <a:lstStyle/>
          <a:p>
            <a:pPr algn="just"/>
            <a:r>
              <a:rPr lang="en-US" altLang="zh-CN" sz="2000"/>
              <a:t>01</a:t>
            </a:r>
          </a:p>
        </p:txBody>
      </p:sp>
      <p:sp>
        <p:nvSpPr>
          <p:cNvPr id="8" name="Oval 51"/>
          <p:cNvSpPr>
            <a:spLocks noChangeArrowheads="1"/>
          </p:cNvSpPr>
          <p:nvPr/>
        </p:nvSpPr>
        <p:spPr bwMode="auto">
          <a:xfrm>
            <a:off x="5813425" y="5303838"/>
            <a:ext cx="555625" cy="452437"/>
          </a:xfrm>
          <a:prstGeom prst="ellipse">
            <a:avLst/>
          </a:prstGeom>
          <a:solidFill>
            <a:srgbClr val="FFFFFF"/>
          </a:solidFill>
          <a:ln w="9525">
            <a:solidFill>
              <a:srgbClr val="000000"/>
            </a:solidFill>
            <a:round/>
            <a:headEnd/>
            <a:tailEnd/>
          </a:ln>
        </p:spPr>
        <p:txBody>
          <a:bodyPr lIns="0" tIns="0" rIns="0" bIns="0"/>
          <a:lstStyle/>
          <a:p>
            <a:pPr algn="just"/>
            <a:r>
              <a:rPr lang="en-US" altLang="zh-CN" sz="2000"/>
              <a:t> 0</a:t>
            </a:r>
          </a:p>
        </p:txBody>
      </p:sp>
      <p:sp>
        <p:nvSpPr>
          <p:cNvPr id="9" name="Oval 52"/>
          <p:cNvSpPr>
            <a:spLocks noChangeArrowheads="1"/>
          </p:cNvSpPr>
          <p:nvPr/>
        </p:nvSpPr>
        <p:spPr bwMode="auto">
          <a:xfrm>
            <a:off x="7861300" y="5262563"/>
            <a:ext cx="554038" cy="450850"/>
          </a:xfrm>
          <a:prstGeom prst="ellipse">
            <a:avLst/>
          </a:prstGeom>
          <a:solidFill>
            <a:srgbClr val="FFFFFF"/>
          </a:solidFill>
          <a:ln w="9525">
            <a:solidFill>
              <a:srgbClr val="000000"/>
            </a:solidFill>
            <a:round/>
            <a:headEnd/>
            <a:tailEnd/>
          </a:ln>
        </p:spPr>
        <p:txBody>
          <a:bodyPr lIns="0" tIns="0" rIns="0" bIns="0"/>
          <a:lstStyle/>
          <a:p>
            <a:pPr algn="just"/>
            <a:r>
              <a:rPr lang="en-US" altLang="zh-CN" sz="2000"/>
              <a:t> 1</a:t>
            </a:r>
          </a:p>
        </p:txBody>
      </p:sp>
      <p:sp>
        <p:nvSpPr>
          <p:cNvPr id="10" name="Arc 53"/>
          <p:cNvSpPr>
            <a:spLocks noChangeArrowheads="1"/>
          </p:cNvSpPr>
          <p:nvPr/>
        </p:nvSpPr>
        <p:spPr bwMode="auto">
          <a:xfrm flipH="1" flipV="1">
            <a:off x="6311900" y="5219700"/>
            <a:ext cx="1617663" cy="555625"/>
          </a:xfrm>
          <a:custGeom>
            <a:avLst/>
            <a:gdLst>
              <a:gd name="T0" fmla="*/ 0 w 26075"/>
              <a:gd name="T1" fmla="*/ 126328 h 21600"/>
              <a:gd name="T2" fmla="*/ 850739 w 26075"/>
              <a:gd name="T3" fmla="*/ 0 h 21600"/>
              <a:gd name="T4" fmla="*/ 1617601 w 26075"/>
              <a:gd name="T5" fmla="*/ 99987 h 21600"/>
              <a:gd name="T6" fmla="*/ 0 w 26075"/>
              <a:gd name="T7" fmla="*/ 126328 h 21600"/>
              <a:gd name="T8" fmla="*/ 850739 w 26075"/>
              <a:gd name="T9" fmla="*/ 0 h 21600"/>
              <a:gd name="T10" fmla="*/ 1617601 w 26075"/>
              <a:gd name="T11" fmla="*/ 99987 h 21600"/>
              <a:gd name="T12" fmla="*/ 850739 w 26075"/>
              <a:gd name="T13" fmla="*/ 555625 h 21600"/>
              <a:gd name="T14" fmla="*/ 0 w 26075"/>
              <a:gd name="T15" fmla="*/ 12632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11" name="Arc 54"/>
          <p:cNvSpPr>
            <a:spLocks noChangeArrowheads="1"/>
          </p:cNvSpPr>
          <p:nvPr/>
        </p:nvSpPr>
        <p:spPr bwMode="auto">
          <a:xfrm>
            <a:off x="6323013" y="5219700"/>
            <a:ext cx="1616075" cy="555625"/>
          </a:xfrm>
          <a:custGeom>
            <a:avLst/>
            <a:gdLst>
              <a:gd name="T0" fmla="*/ 0 w 26075"/>
              <a:gd name="T1" fmla="*/ 126328 h 21600"/>
              <a:gd name="T2" fmla="*/ 849904 w 26075"/>
              <a:gd name="T3" fmla="*/ 0 h 21600"/>
              <a:gd name="T4" fmla="*/ 1616013 w 26075"/>
              <a:gd name="T5" fmla="*/ 99987 h 21600"/>
              <a:gd name="T6" fmla="*/ 0 w 26075"/>
              <a:gd name="T7" fmla="*/ 126328 h 21600"/>
              <a:gd name="T8" fmla="*/ 849904 w 26075"/>
              <a:gd name="T9" fmla="*/ 0 h 21600"/>
              <a:gd name="T10" fmla="*/ 1616013 w 26075"/>
              <a:gd name="T11" fmla="*/ 99987 h 21600"/>
              <a:gd name="T12" fmla="*/ 849904 w 26075"/>
              <a:gd name="T13" fmla="*/ 555625 h 21600"/>
              <a:gd name="T14" fmla="*/ 0 w 26075"/>
              <a:gd name="T15" fmla="*/ 12632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12" name="Arc 55"/>
          <p:cNvSpPr>
            <a:spLocks noChangeArrowheads="1"/>
          </p:cNvSpPr>
          <p:nvPr/>
        </p:nvSpPr>
        <p:spPr bwMode="auto">
          <a:xfrm>
            <a:off x="8359775" y="5310231"/>
            <a:ext cx="417513" cy="406400"/>
          </a:xfrm>
          <a:custGeom>
            <a:avLst/>
            <a:gdLst>
              <a:gd name="T0" fmla="*/ 37677 w 40104"/>
              <a:gd name="T1" fmla="*/ 55936 h 43200"/>
              <a:gd name="T2" fmla="*/ 192641 w 40104"/>
              <a:gd name="T3" fmla="*/ 0 h 43200"/>
              <a:gd name="T4" fmla="*/ 417513 w 40104"/>
              <a:gd name="T5" fmla="*/ 203200 h 43200"/>
              <a:gd name="T6" fmla="*/ 192641 w 40104"/>
              <a:gd name="T7" fmla="*/ 406400 h 43200"/>
              <a:gd name="T8" fmla="*/ 0 w 40104"/>
              <a:gd name="T9" fmla="*/ 308017 h 43200"/>
              <a:gd name="T10" fmla="*/ 37677 w 40104"/>
              <a:gd name="T11" fmla="*/ 55936 h 43200"/>
              <a:gd name="T12" fmla="*/ 192641 w 40104"/>
              <a:gd name="T13" fmla="*/ 0 h 43200"/>
              <a:gd name="T14" fmla="*/ 417513 w 40104"/>
              <a:gd name="T15" fmla="*/ 203200 h 43200"/>
              <a:gd name="T16" fmla="*/ 192641 w 40104"/>
              <a:gd name="T17" fmla="*/ 406400 h 43200"/>
              <a:gd name="T18" fmla="*/ 0 w 40104"/>
              <a:gd name="T19" fmla="*/ 308017 h 43200"/>
              <a:gd name="T20" fmla="*/ 192641 w 40104"/>
              <a:gd name="T21" fmla="*/ 203200 h 43200"/>
              <a:gd name="T22" fmla="*/ 37677 w 40104"/>
              <a:gd name="T23" fmla="*/ 55936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13" name="Arc 56"/>
          <p:cNvSpPr>
            <a:spLocks noChangeArrowheads="1"/>
          </p:cNvSpPr>
          <p:nvPr/>
        </p:nvSpPr>
        <p:spPr bwMode="auto">
          <a:xfrm rot="-10773582">
            <a:off x="5446713" y="5346700"/>
            <a:ext cx="419100" cy="406400"/>
          </a:xfrm>
          <a:custGeom>
            <a:avLst/>
            <a:gdLst>
              <a:gd name="T0" fmla="*/ 37820 w 40104"/>
              <a:gd name="T1" fmla="*/ 55936 h 43200"/>
              <a:gd name="T2" fmla="*/ 193373 w 40104"/>
              <a:gd name="T3" fmla="*/ 0 h 43200"/>
              <a:gd name="T4" fmla="*/ 419100 w 40104"/>
              <a:gd name="T5" fmla="*/ 203200 h 43200"/>
              <a:gd name="T6" fmla="*/ 193373 w 40104"/>
              <a:gd name="T7" fmla="*/ 406400 h 43200"/>
              <a:gd name="T8" fmla="*/ 0 w 40104"/>
              <a:gd name="T9" fmla="*/ 308017 h 43200"/>
              <a:gd name="T10" fmla="*/ 37820 w 40104"/>
              <a:gd name="T11" fmla="*/ 55936 h 43200"/>
              <a:gd name="T12" fmla="*/ 193373 w 40104"/>
              <a:gd name="T13" fmla="*/ 0 h 43200"/>
              <a:gd name="T14" fmla="*/ 419100 w 40104"/>
              <a:gd name="T15" fmla="*/ 203200 h 43200"/>
              <a:gd name="T16" fmla="*/ 193373 w 40104"/>
              <a:gd name="T17" fmla="*/ 406400 h 43200"/>
              <a:gd name="T18" fmla="*/ 0 w 40104"/>
              <a:gd name="T19" fmla="*/ 308017 h 43200"/>
              <a:gd name="T20" fmla="*/ 193373 w 40104"/>
              <a:gd name="T21" fmla="*/ 203200 h 43200"/>
              <a:gd name="T22" fmla="*/ 37820 w 40104"/>
              <a:gd name="T23" fmla="*/ 55936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14" name="Text Box 57"/>
          <p:cNvSpPr txBox="1">
            <a:spLocks noChangeArrowheads="1"/>
          </p:cNvSpPr>
          <p:nvPr/>
        </p:nvSpPr>
        <p:spPr bwMode="auto">
          <a:xfrm>
            <a:off x="6994525" y="4876800"/>
            <a:ext cx="288925" cy="300038"/>
          </a:xfrm>
          <a:prstGeom prst="rect">
            <a:avLst/>
          </a:prstGeom>
          <a:solidFill>
            <a:srgbClr val="FFFFFF"/>
          </a:solidFill>
          <a:ln w="9525">
            <a:noFill/>
            <a:miter lim="800000"/>
            <a:headEnd/>
            <a:tailEnd/>
          </a:ln>
        </p:spPr>
        <p:txBody>
          <a:bodyPr lIns="0" tIns="0" rIns="0" bIns="0"/>
          <a:lstStyle/>
          <a:p>
            <a:pPr algn="just"/>
            <a:r>
              <a:rPr lang="en-US" altLang="zh-CN" sz="2000"/>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21">
                                            <p:txEl>
                                              <p:pRg st="0" end="0"/>
                                            </p:txEl>
                                          </p:spTgt>
                                        </p:tgtEl>
                                        <p:attrNameLst>
                                          <p:attrName>style.visibility</p:attrName>
                                        </p:attrNameLst>
                                      </p:cBhvr>
                                      <p:to>
                                        <p:strVal val="visible"/>
                                      </p:to>
                                    </p:set>
                                    <p:animEffect transition="in" filter="wipe(left)">
                                      <p:cBhvr>
                                        <p:cTn id="7" dur="500"/>
                                        <p:tgtEl>
                                          <p:spTgt spid="12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322"/>
                                        </p:tgtEl>
                                        <p:attrNameLst>
                                          <p:attrName>style.visibility</p:attrName>
                                        </p:attrNameLst>
                                      </p:cBhvr>
                                      <p:to>
                                        <p:strVal val="visible"/>
                                      </p:to>
                                    </p:set>
                                    <p:animEffect transition="in" filter="dissolve">
                                      <p:cBhvr>
                                        <p:cTn id="12" dur="500"/>
                                        <p:tgtEl>
                                          <p:spTgt spid="12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dissolve">
                                      <p:cBhvr>
                                        <p:cTn id="27" dur="500"/>
                                        <p:tgtEl>
                                          <p:spTgt spid="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build="p"/>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04800" y="914400"/>
            <a:ext cx="8077200" cy="822325"/>
          </a:xfrm>
          <a:prstGeom prst="rect">
            <a:avLst/>
          </a:prstGeom>
          <a:noFill/>
          <a:ln w="9525">
            <a:noFill/>
            <a:miter lim="800000"/>
            <a:headEnd/>
            <a:tailEnd/>
          </a:ln>
        </p:spPr>
        <p:txBody>
          <a:bodyPr>
            <a:spAutoFit/>
          </a:bodyPr>
          <a:lstStyle/>
          <a:p>
            <a:pPr algn="just" eaLnBrk="1" hangingPunct="1">
              <a:spcBef>
                <a:spcPct val="50000"/>
              </a:spcBef>
            </a:pPr>
            <a:r>
              <a:rPr lang="en-US" altLang="zh-CN" b="1"/>
              <a:t>4</a:t>
            </a:r>
            <a:r>
              <a:rPr lang="zh-CN" altLang="en-US" b="1"/>
              <a:t>、关于转换时间</a:t>
            </a:r>
            <a:r>
              <a:rPr lang="en-US" altLang="zh-CN" b="1"/>
              <a:t>——</a:t>
            </a:r>
            <a:r>
              <a:rPr lang="zh-CN" altLang="en-US" b="1"/>
              <a:t>触发器从一个状态转换到另一个状态所需要的时间</a:t>
            </a:r>
          </a:p>
        </p:txBody>
      </p:sp>
      <p:grpSp>
        <p:nvGrpSpPr>
          <p:cNvPr id="14340" name="Group 4"/>
          <p:cNvGrpSpPr>
            <a:grpSpLocks/>
          </p:cNvGrpSpPr>
          <p:nvPr/>
        </p:nvGrpSpPr>
        <p:grpSpPr bwMode="auto">
          <a:xfrm>
            <a:off x="2286000" y="1981200"/>
            <a:ext cx="3619500" cy="2611438"/>
            <a:chOff x="1664" y="1363"/>
            <a:chExt cx="2280" cy="1645"/>
          </a:xfrm>
        </p:grpSpPr>
        <p:grpSp>
          <p:nvGrpSpPr>
            <p:cNvPr id="13317" name="Group 5"/>
            <p:cNvGrpSpPr>
              <a:grpSpLocks/>
            </p:cNvGrpSpPr>
            <p:nvPr/>
          </p:nvGrpSpPr>
          <p:grpSpPr bwMode="auto">
            <a:xfrm>
              <a:off x="1664" y="1452"/>
              <a:ext cx="816" cy="1284"/>
              <a:chOff x="1249" y="1452"/>
              <a:chExt cx="816" cy="1284"/>
            </a:xfrm>
          </p:grpSpPr>
          <p:sp>
            <p:nvSpPr>
              <p:cNvPr id="13338" name="Rectangle 6"/>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3339" name="Oval 7"/>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3340" name="Line 8"/>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3341" name="Line 9"/>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3342" name="Line 10"/>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3343" name="Text Box 11"/>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3344" name="Text Box 12"/>
              <p:cNvSpPr txBox="1">
                <a:spLocks noChangeArrowheads="1"/>
              </p:cNvSpPr>
              <p:nvPr/>
            </p:nvSpPr>
            <p:spPr bwMode="auto">
              <a:xfrm>
                <a:off x="1520" y="2029"/>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13318" name="Group 13"/>
            <p:cNvGrpSpPr>
              <a:grpSpLocks/>
            </p:cNvGrpSpPr>
            <p:nvPr/>
          </p:nvGrpSpPr>
          <p:grpSpPr bwMode="auto">
            <a:xfrm>
              <a:off x="3128" y="1440"/>
              <a:ext cx="816" cy="1284"/>
              <a:chOff x="1249" y="1452"/>
              <a:chExt cx="816" cy="1284"/>
            </a:xfrm>
          </p:grpSpPr>
          <p:sp>
            <p:nvSpPr>
              <p:cNvPr id="13331" name="Rectangle 14"/>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3332" name="Oval 15"/>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3333" name="Line 16"/>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3334" name="Line 17"/>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3335" name="Line 18"/>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3336" name="Text Box 19"/>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3337" name="Text Box 20"/>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13319" name="Oval 21"/>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13320" name="Line 22"/>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13321" name="Line 23"/>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13322" name="Line 24"/>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13323" name="Line 25"/>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13324" name="Line 26"/>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13325" name="Line 27"/>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13326" name="Oval 28"/>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3327" name="Object 29"/>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13395" r:id="rId3" imgW="165028" imgH="228501" progId="Equation.3">
                    <p:embed/>
                  </p:oleObj>
                </mc:Choice>
                <mc:Fallback>
                  <p:oleObj r:id="rId3" imgW="165028" imgH="228501"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8" name="Object 30"/>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13396" r:id="rId5" imgW="164957" imgH="190335" progId="Equation.3">
                    <p:embed/>
                  </p:oleObj>
                </mc:Choice>
                <mc:Fallback>
                  <p:oleObj r:id="rId5" imgW="164957" imgH="190335"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9" name="Object 31"/>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13397" r:id="rId7" imgW="241091" imgH="215713" progId="Equation.3">
                    <p:embed/>
                  </p:oleObj>
                </mc:Choice>
                <mc:Fallback>
                  <p:oleObj r:id="rId7" imgW="241091" imgH="215713"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0" name="Object 32"/>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13398" r:id="rId9" imgW="203024" imgH="215713" progId="Equation.3">
                    <p:embed/>
                  </p:oleObj>
                </mc:Choice>
                <mc:Fallback>
                  <p:oleObj r:id="rId9" imgW="203024" imgH="215713"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4369" name="Text Box 33"/>
          <p:cNvSpPr txBox="1">
            <a:spLocks noChangeArrowheads="1"/>
          </p:cNvSpPr>
          <p:nvPr/>
        </p:nvSpPr>
        <p:spPr bwMode="auto">
          <a:xfrm>
            <a:off x="457200" y="4953000"/>
            <a:ext cx="8077200" cy="457200"/>
          </a:xfrm>
          <a:prstGeom prst="rect">
            <a:avLst/>
          </a:prstGeom>
          <a:noFill/>
          <a:ln w="9525">
            <a:noFill/>
            <a:miter lim="800000"/>
            <a:headEnd/>
            <a:tailEnd/>
          </a:ln>
        </p:spPr>
        <p:txBody>
          <a:bodyPr>
            <a:spAutoFit/>
          </a:bodyPr>
          <a:lstStyle/>
          <a:p>
            <a:pPr eaLnBrk="1" hangingPunct="1">
              <a:spcBef>
                <a:spcPct val="50000"/>
              </a:spcBef>
            </a:pPr>
            <a:r>
              <a:rPr lang="zh-CN" altLang="en-US" b="1"/>
              <a:t>要使触发器可靠地翻转，触发脉冲的宽度必须大于</a:t>
            </a:r>
            <a:r>
              <a:rPr lang="en-US" altLang="zh-CN" b="1"/>
              <a:t>2t</a:t>
            </a:r>
            <a:r>
              <a:rPr lang="en-US" altLang="zh-CN" b="1" baseline="-30000"/>
              <a:t>pd</a:t>
            </a:r>
            <a:r>
              <a:rPr lang="en-US" altLang="zh-CN" b="1"/>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dissolve">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69">
                                            <p:txEl>
                                              <p:pRg st="0" end="0"/>
                                            </p:txEl>
                                          </p:spTgt>
                                        </p:tgtEl>
                                        <p:attrNameLst>
                                          <p:attrName>style.visibility</p:attrName>
                                        </p:attrNameLst>
                                      </p:cBhvr>
                                      <p:to>
                                        <p:strVal val="visible"/>
                                      </p:to>
                                    </p:set>
                                    <p:animEffect transition="in" filter="wipe(left)">
                                      <p:cBhvr>
                                        <p:cTn id="17" dur="500"/>
                                        <p:tgtEl>
                                          <p:spTgt spid="143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609600" y="609600"/>
            <a:ext cx="8077200" cy="6154738"/>
          </a:xfrm>
          <a:prstGeom prst="rect">
            <a:avLst/>
          </a:prstGeom>
          <a:noFill/>
          <a:ln w="9525">
            <a:noFill/>
            <a:miter lim="800000"/>
            <a:headEnd/>
            <a:tailEnd/>
          </a:ln>
        </p:spPr>
        <p:txBody>
          <a:bodyPr>
            <a:spAutoFit/>
          </a:bodyPr>
          <a:lstStyle/>
          <a:p>
            <a:pPr algn="just" eaLnBrk="1" hangingPunct="1">
              <a:spcBef>
                <a:spcPct val="50000"/>
              </a:spcBef>
            </a:pPr>
            <a:r>
              <a:rPr lang="zh-CN" altLang="en-US" sz="2800" b="1" dirty="0">
                <a:ea typeface="长城楷体"/>
                <a:cs typeface="长城楷体"/>
              </a:rPr>
              <a:t>结论</a:t>
            </a:r>
          </a:p>
          <a:p>
            <a:pPr algn="just" eaLnBrk="1" hangingPunct="1">
              <a:spcBef>
                <a:spcPct val="50000"/>
              </a:spcBef>
            </a:pPr>
            <a:r>
              <a:rPr lang="en-US" altLang="zh-CN" dirty="0"/>
              <a:t>1</a:t>
            </a:r>
            <a:r>
              <a:rPr lang="zh-CN" altLang="en-US" dirty="0"/>
              <a:t>、触发器是由两个与非门或或非门首尾相连而组成的具有正反馈作用的闭环逻辑单元电路，它具有两个互补的输出端。</a:t>
            </a:r>
          </a:p>
          <a:p>
            <a:pPr algn="just" eaLnBrk="1" hangingPunct="1">
              <a:spcBef>
                <a:spcPct val="50000"/>
              </a:spcBef>
            </a:pPr>
            <a:r>
              <a:rPr lang="en-US" altLang="zh-CN" dirty="0"/>
              <a:t>2</a:t>
            </a:r>
            <a:r>
              <a:rPr lang="zh-CN" altLang="en-US" dirty="0"/>
              <a:t>、电路具有两个稳态，如果没有外来触发信号，电路永远处于某一稳态。即触发器具有存储信息的功能。</a:t>
            </a:r>
          </a:p>
          <a:p>
            <a:pPr algn="just" eaLnBrk="1" hangingPunct="1">
              <a:spcBef>
                <a:spcPct val="50000"/>
              </a:spcBef>
            </a:pPr>
            <a:r>
              <a:rPr lang="en-US" altLang="zh-CN" dirty="0"/>
              <a:t>3</a:t>
            </a:r>
            <a:r>
              <a:rPr lang="zh-CN" altLang="en-US" dirty="0"/>
              <a:t>、外加适当的触发信号，电路由一个稳态翻转到另一个稳态。即触发器具有触发翻转的性质。</a:t>
            </a:r>
          </a:p>
          <a:p>
            <a:pPr algn="just" eaLnBrk="1" hangingPunct="1">
              <a:spcBef>
                <a:spcPct val="50000"/>
              </a:spcBef>
            </a:pPr>
            <a:r>
              <a:rPr lang="en-US" altLang="zh-CN" dirty="0"/>
              <a:t>4</a:t>
            </a:r>
            <a:r>
              <a:rPr lang="zh-CN" altLang="en-US" dirty="0"/>
              <a:t>、触发器的输出，不仅与输入有关，还与原输出有关。即具有记忆功能。</a:t>
            </a:r>
          </a:p>
          <a:p>
            <a:pPr algn="just" eaLnBrk="1" hangingPunct="1">
              <a:spcBef>
                <a:spcPct val="50000"/>
              </a:spcBef>
            </a:pPr>
            <a:r>
              <a:rPr lang="zh-CN" altLang="en-US" sz="2800" b="1" dirty="0">
                <a:ea typeface="长城楷体"/>
                <a:cs typeface="长城楷体"/>
              </a:rPr>
              <a:t>应用</a:t>
            </a:r>
          </a:p>
          <a:p>
            <a:pPr eaLnBrk="1" hangingPunct="1">
              <a:spcBef>
                <a:spcPct val="50000"/>
              </a:spcBef>
            </a:pPr>
            <a:r>
              <a:rPr lang="zh-CN" altLang="en-US" dirty="0"/>
              <a:t>	基本</a:t>
            </a:r>
            <a:r>
              <a:rPr lang="en-US" altLang="zh-CN" dirty="0"/>
              <a:t>RS</a:t>
            </a:r>
            <a:r>
              <a:rPr lang="zh-CN" altLang="en-US" dirty="0"/>
              <a:t>触发器有两个稳态，具有记忆的功能，可作为二进制数码寄存器，也可作为简单的逻辑控制单元。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 calcmode="lin" valueType="num">
                                      <p:cBhvr additive="base">
                                        <p:cTn id="37" dur="500" fill="hold"/>
                                        <p:tgtEl>
                                          <p:spTgt spid="19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 calcmode="lin" valueType="num">
                                      <p:cBhvr additive="base">
                                        <p:cTn id="43" dur="500" fill="hold"/>
                                        <p:tgtEl>
                                          <p:spTgt spid="194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4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66700" y="609600"/>
            <a:ext cx="5380038" cy="523875"/>
          </a:xfrm>
          <a:prstGeom prst="rect">
            <a:avLst/>
          </a:prstGeom>
          <a:noFill/>
          <a:ln w="38100">
            <a:noFill/>
            <a:miter lim="800000"/>
            <a:headEnd/>
            <a:tailEnd/>
          </a:ln>
        </p:spPr>
        <p:txBody>
          <a:bodyPr>
            <a:spAutoFit/>
          </a:bodyPr>
          <a:lstStyle/>
          <a:p>
            <a:pPr eaLnBrk="1" hangingPunct="1">
              <a:spcBef>
                <a:spcPct val="50000"/>
              </a:spcBef>
            </a:pPr>
            <a:r>
              <a:rPr lang="zh-CN" altLang="en-US" sz="2800" b="1">
                <a:solidFill>
                  <a:srgbClr val="0000FF"/>
                </a:solidFill>
                <a:ea typeface="隶书" pitchFamily="49" charset="-122"/>
              </a:rPr>
              <a:t>（一）  钟控（同步）</a:t>
            </a:r>
            <a:r>
              <a:rPr lang="en-US" altLang="zh-CN" sz="2800" b="1">
                <a:solidFill>
                  <a:srgbClr val="0000FF"/>
                </a:solidFill>
                <a:ea typeface="隶书" pitchFamily="49" charset="-122"/>
              </a:rPr>
              <a:t>RS</a:t>
            </a:r>
            <a:r>
              <a:rPr lang="zh-CN" altLang="en-US" sz="2800" b="1">
                <a:solidFill>
                  <a:srgbClr val="0000FF"/>
                </a:solidFill>
                <a:ea typeface="隶书" pitchFamily="49" charset="-122"/>
              </a:rPr>
              <a:t>触发器</a:t>
            </a:r>
          </a:p>
        </p:txBody>
      </p:sp>
      <p:grpSp>
        <p:nvGrpSpPr>
          <p:cNvPr id="23555" name="Group 3"/>
          <p:cNvGrpSpPr>
            <a:grpSpLocks/>
          </p:cNvGrpSpPr>
          <p:nvPr/>
        </p:nvGrpSpPr>
        <p:grpSpPr bwMode="auto">
          <a:xfrm>
            <a:off x="2724150" y="1485900"/>
            <a:ext cx="3935413" cy="1808163"/>
            <a:chOff x="1716" y="936"/>
            <a:chExt cx="2479" cy="1139"/>
          </a:xfrm>
        </p:grpSpPr>
        <p:grpSp>
          <p:nvGrpSpPr>
            <p:cNvPr id="15456" name="Group 4"/>
            <p:cNvGrpSpPr>
              <a:grpSpLocks/>
            </p:cNvGrpSpPr>
            <p:nvPr/>
          </p:nvGrpSpPr>
          <p:grpSpPr bwMode="auto">
            <a:xfrm>
              <a:off x="1716" y="936"/>
              <a:ext cx="2479" cy="1139"/>
              <a:chOff x="1482" y="954"/>
              <a:chExt cx="2479" cy="1139"/>
            </a:xfrm>
          </p:grpSpPr>
          <p:sp>
            <p:nvSpPr>
              <p:cNvPr id="15459" name="Line 5"/>
              <p:cNvSpPr>
                <a:spLocks noChangeShapeType="1"/>
              </p:cNvSpPr>
              <p:nvPr/>
            </p:nvSpPr>
            <p:spPr bwMode="auto">
              <a:xfrm flipH="1">
                <a:off x="2601" y="1366"/>
                <a:ext cx="163" cy="727"/>
              </a:xfrm>
              <a:prstGeom prst="line">
                <a:avLst/>
              </a:prstGeom>
              <a:noFill/>
              <a:ln w="38100">
                <a:solidFill>
                  <a:schemeClr val="tx1"/>
                </a:solidFill>
                <a:round/>
                <a:headEnd/>
                <a:tailEnd/>
              </a:ln>
            </p:spPr>
            <p:txBody>
              <a:bodyPr/>
              <a:lstStyle/>
              <a:p>
                <a:endParaRPr lang="zh-CN" altLang="en-US"/>
              </a:p>
            </p:txBody>
          </p:sp>
          <p:grpSp>
            <p:nvGrpSpPr>
              <p:cNvPr id="15460" name="Group 6"/>
              <p:cNvGrpSpPr>
                <a:grpSpLocks/>
              </p:cNvGrpSpPr>
              <p:nvPr/>
            </p:nvGrpSpPr>
            <p:grpSpPr bwMode="auto">
              <a:xfrm>
                <a:off x="1482" y="954"/>
                <a:ext cx="2479" cy="1139"/>
                <a:chOff x="1482" y="954"/>
                <a:chExt cx="2479" cy="1139"/>
              </a:xfrm>
            </p:grpSpPr>
            <p:sp>
              <p:nvSpPr>
                <p:cNvPr id="15461" name="Oval 7" descr="花束"/>
                <p:cNvSpPr>
                  <a:spLocks noChangeArrowheads="1"/>
                </p:cNvSpPr>
                <p:nvPr/>
              </p:nvSpPr>
              <p:spPr bwMode="auto">
                <a:xfrm>
                  <a:off x="2228" y="1484"/>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5462" name="Oval 8" descr="花束"/>
                <p:cNvSpPr>
                  <a:spLocks noChangeArrowheads="1"/>
                </p:cNvSpPr>
                <p:nvPr/>
              </p:nvSpPr>
              <p:spPr bwMode="auto">
                <a:xfrm>
                  <a:off x="3080" y="148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5463" name="Rectangle 9" descr="花束"/>
                <p:cNvSpPr>
                  <a:spLocks noChangeArrowheads="1"/>
                </p:cNvSpPr>
                <p:nvPr/>
              </p:nvSpPr>
              <p:spPr bwMode="auto">
                <a:xfrm>
                  <a:off x="2037" y="156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5464" name="Rectangle 10" descr="花束"/>
                <p:cNvSpPr>
                  <a:spLocks noChangeArrowheads="1"/>
                </p:cNvSpPr>
                <p:nvPr/>
              </p:nvSpPr>
              <p:spPr bwMode="auto">
                <a:xfrm>
                  <a:off x="2889" y="1562"/>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5465" name="Line 11"/>
                <p:cNvSpPr>
                  <a:spLocks noChangeShapeType="1"/>
                </p:cNvSpPr>
                <p:nvPr/>
              </p:nvSpPr>
              <p:spPr bwMode="auto">
                <a:xfrm>
                  <a:off x="2392" y="1875"/>
                  <a:ext cx="0" cy="209"/>
                </a:xfrm>
                <a:prstGeom prst="line">
                  <a:avLst/>
                </a:prstGeom>
                <a:noFill/>
                <a:ln w="38100">
                  <a:solidFill>
                    <a:schemeClr val="tx1"/>
                  </a:solidFill>
                  <a:round/>
                  <a:headEnd/>
                  <a:tailEnd/>
                </a:ln>
              </p:spPr>
              <p:txBody>
                <a:bodyPr/>
                <a:lstStyle/>
                <a:p>
                  <a:endParaRPr lang="zh-CN" altLang="en-US"/>
                </a:p>
              </p:txBody>
            </p:sp>
            <p:sp>
              <p:nvSpPr>
                <p:cNvPr id="15466" name="Line 12"/>
                <p:cNvSpPr>
                  <a:spLocks noChangeShapeType="1"/>
                </p:cNvSpPr>
                <p:nvPr/>
              </p:nvSpPr>
              <p:spPr bwMode="auto">
                <a:xfrm>
                  <a:off x="2964" y="1884"/>
                  <a:ext cx="0" cy="200"/>
                </a:xfrm>
                <a:prstGeom prst="line">
                  <a:avLst/>
                </a:prstGeom>
                <a:noFill/>
                <a:ln w="38100">
                  <a:solidFill>
                    <a:schemeClr val="tx1"/>
                  </a:solidFill>
                  <a:round/>
                  <a:headEnd/>
                  <a:tailEnd/>
                </a:ln>
              </p:spPr>
              <p:txBody>
                <a:bodyPr/>
                <a:lstStyle/>
                <a:p>
                  <a:endParaRPr lang="zh-CN" altLang="en-US"/>
                </a:p>
              </p:txBody>
            </p:sp>
            <p:sp>
              <p:nvSpPr>
                <p:cNvPr id="15467" name="Line 13"/>
                <p:cNvSpPr>
                  <a:spLocks noChangeShapeType="1"/>
                </p:cNvSpPr>
                <p:nvPr/>
              </p:nvSpPr>
              <p:spPr bwMode="auto">
                <a:xfrm>
                  <a:off x="2264" y="1084"/>
                  <a:ext cx="0" cy="400"/>
                </a:xfrm>
                <a:prstGeom prst="line">
                  <a:avLst/>
                </a:prstGeom>
                <a:noFill/>
                <a:ln w="38100">
                  <a:solidFill>
                    <a:schemeClr val="tx1"/>
                  </a:solidFill>
                  <a:round/>
                  <a:headEnd/>
                  <a:tailEnd/>
                </a:ln>
              </p:spPr>
              <p:txBody>
                <a:bodyPr/>
                <a:lstStyle/>
                <a:p>
                  <a:endParaRPr lang="zh-CN" altLang="en-US"/>
                </a:p>
              </p:txBody>
            </p:sp>
            <p:sp>
              <p:nvSpPr>
                <p:cNvPr id="15468" name="Line 14"/>
                <p:cNvSpPr>
                  <a:spLocks noChangeShapeType="1"/>
                </p:cNvSpPr>
                <p:nvPr/>
              </p:nvSpPr>
              <p:spPr bwMode="auto">
                <a:xfrm>
                  <a:off x="3115" y="1071"/>
                  <a:ext cx="0" cy="400"/>
                </a:xfrm>
                <a:prstGeom prst="line">
                  <a:avLst/>
                </a:prstGeom>
                <a:noFill/>
                <a:ln w="38100">
                  <a:solidFill>
                    <a:schemeClr val="tx1"/>
                  </a:solidFill>
                  <a:round/>
                  <a:headEnd/>
                  <a:tailEnd/>
                </a:ln>
              </p:spPr>
              <p:txBody>
                <a:bodyPr/>
                <a:lstStyle/>
                <a:p>
                  <a:endParaRPr lang="zh-CN" altLang="en-US"/>
                </a:p>
              </p:txBody>
            </p:sp>
            <p:sp>
              <p:nvSpPr>
                <p:cNvPr id="15469" name="Line 15"/>
                <p:cNvSpPr>
                  <a:spLocks noChangeShapeType="1"/>
                </p:cNvSpPr>
                <p:nvPr/>
              </p:nvSpPr>
              <p:spPr bwMode="auto">
                <a:xfrm>
                  <a:off x="2255" y="1366"/>
                  <a:ext cx="346" cy="0"/>
                </a:xfrm>
                <a:prstGeom prst="line">
                  <a:avLst/>
                </a:prstGeom>
                <a:noFill/>
                <a:ln w="38100">
                  <a:solidFill>
                    <a:schemeClr val="tx1"/>
                  </a:solidFill>
                  <a:round/>
                  <a:headEnd/>
                  <a:tailEnd/>
                </a:ln>
              </p:spPr>
              <p:txBody>
                <a:bodyPr/>
                <a:lstStyle/>
                <a:p>
                  <a:endParaRPr lang="zh-CN" altLang="en-US"/>
                </a:p>
              </p:txBody>
            </p:sp>
            <p:sp>
              <p:nvSpPr>
                <p:cNvPr id="15470" name="Line 16"/>
                <p:cNvSpPr>
                  <a:spLocks noChangeShapeType="1"/>
                </p:cNvSpPr>
                <p:nvPr/>
              </p:nvSpPr>
              <p:spPr bwMode="auto">
                <a:xfrm>
                  <a:off x="2764" y="1366"/>
                  <a:ext cx="355" cy="0"/>
                </a:xfrm>
                <a:prstGeom prst="line">
                  <a:avLst/>
                </a:prstGeom>
                <a:noFill/>
                <a:ln w="38100">
                  <a:solidFill>
                    <a:schemeClr val="tx1"/>
                  </a:solidFill>
                  <a:round/>
                  <a:headEnd/>
                  <a:tailEnd/>
                </a:ln>
              </p:spPr>
              <p:txBody>
                <a:bodyPr/>
                <a:lstStyle/>
                <a:p>
                  <a:endParaRPr lang="zh-CN" altLang="en-US"/>
                </a:p>
              </p:txBody>
            </p:sp>
            <p:sp>
              <p:nvSpPr>
                <p:cNvPr id="15471" name="Line 17"/>
                <p:cNvSpPr>
                  <a:spLocks noChangeShapeType="1"/>
                </p:cNvSpPr>
                <p:nvPr/>
              </p:nvSpPr>
              <p:spPr bwMode="auto">
                <a:xfrm>
                  <a:off x="2383" y="2093"/>
                  <a:ext cx="218" cy="0"/>
                </a:xfrm>
                <a:prstGeom prst="line">
                  <a:avLst/>
                </a:prstGeom>
                <a:noFill/>
                <a:ln w="38100">
                  <a:solidFill>
                    <a:schemeClr val="tx1"/>
                  </a:solidFill>
                  <a:round/>
                  <a:headEnd/>
                  <a:tailEnd/>
                </a:ln>
              </p:spPr>
              <p:txBody>
                <a:bodyPr/>
                <a:lstStyle/>
                <a:p>
                  <a:endParaRPr lang="zh-CN" altLang="en-US"/>
                </a:p>
              </p:txBody>
            </p:sp>
            <p:sp>
              <p:nvSpPr>
                <p:cNvPr id="15472" name="Line 18"/>
                <p:cNvSpPr>
                  <a:spLocks noChangeShapeType="1"/>
                </p:cNvSpPr>
                <p:nvPr/>
              </p:nvSpPr>
              <p:spPr bwMode="auto">
                <a:xfrm>
                  <a:off x="2764" y="2084"/>
                  <a:ext cx="218" cy="9"/>
                </a:xfrm>
                <a:prstGeom prst="line">
                  <a:avLst/>
                </a:prstGeom>
                <a:noFill/>
                <a:ln w="38100">
                  <a:solidFill>
                    <a:schemeClr val="tx1"/>
                  </a:solidFill>
                  <a:round/>
                  <a:headEnd/>
                  <a:tailEnd/>
                </a:ln>
              </p:spPr>
              <p:txBody>
                <a:bodyPr/>
                <a:lstStyle/>
                <a:p>
                  <a:endParaRPr lang="zh-CN" altLang="en-US"/>
                </a:p>
              </p:txBody>
            </p:sp>
            <p:sp>
              <p:nvSpPr>
                <p:cNvPr id="15473" name="Line 19"/>
                <p:cNvSpPr>
                  <a:spLocks noChangeShapeType="1"/>
                </p:cNvSpPr>
                <p:nvPr/>
              </p:nvSpPr>
              <p:spPr bwMode="auto">
                <a:xfrm>
                  <a:off x="2119" y="1875"/>
                  <a:ext cx="0" cy="218"/>
                </a:xfrm>
                <a:prstGeom prst="line">
                  <a:avLst/>
                </a:prstGeom>
                <a:noFill/>
                <a:ln w="38100">
                  <a:solidFill>
                    <a:schemeClr val="tx1"/>
                  </a:solidFill>
                  <a:prstDash val="sysDot"/>
                  <a:round/>
                  <a:headEnd/>
                  <a:tailEnd/>
                </a:ln>
              </p:spPr>
              <p:txBody>
                <a:bodyPr/>
                <a:lstStyle/>
                <a:p>
                  <a:endParaRPr lang="zh-CN" altLang="en-US"/>
                </a:p>
              </p:txBody>
            </p:sp>
            <p:sp>
              <p:nvSpPr>
                <p:cNvPr id="15474" name="Line 20"/>
                <p:cNvSpPr>
                  <a:spLocks noChangeShapeType="1"/>
                </p:cNvSpPr>
                <p:nvPr/>
              </p:nvSpPr>
              <p:spPr bwMode="auto">
                <a:xfrm flipH="1">
                  <a:off x="3219" y="1875"/>
                  <a:ext cx="0" cy="218"/>
                </a:xfrm>
                <a:prstGeom prst="line">
                  <a:avLst/>
                </a:prstGeom>
                <a:noFill/>
                <a:ln w="38100">
                  <a:solidFill>
                    <a:schemeClr val="tx1"/>
                  </a:solidFill>
                  <a:prstDash val="sysDot"/>
                  <a:round/>
                  <a:headEnd/>
                  <a:tailEnd/>
                </a:ln>
              </p:spPr>
              <p:txBody>
                <a:bodyPr/>
                <a:lstStyle/>
                <a:p>
                  <a:endParaRPr lang="zh-CN" altLang="en-US"/>
                </a:p>
              </p:txBody>
            </p:sp>
            <p:sp>
              <p:nvSpPr>
                <p:cNvPr id="15475" name="Line 21"/>
                <p:cNvSpPr>
                  <a:spLocks noChangeShapeType="1"/>
                </p:cNvSpPr>
                <p:nvPr/>
              </p:nvSpPr>
              <p:spPr bwMode="auto">
                <a:xfrm>
                  <a:off x="2598" y="1363"/>
                  <a:ext cx="163" cy="727"/>
                </a:xfrm>
                <a:prstGeom prst="line">
                  <a:avLst/>
                </a:prstGeom>
                <a:noFill/>
                <a:ln w="38100">
                  <a:solidFill>
                    <a:schemeClr val="tx1"/>
                  </a:solidFill>
                  <a:round/>
                  <a:headEnd/>
                  <a:tailEnd/>
                </a:ln>
              </p:spPr>
              <p:txBody>
                <a:bodyPr/>
                <a:lstStyle/>
                <a:p>
                  <a:endParaRPr lang="zh-CN" altLang="en-US"/>
                </a:p>
              </p:txBody>
            </p:sp>
            <p:sp>
              <p:nvSpPr>
                <p:cNvPr id="15476" name="Oval 22"/>
                <p:cNvSpPr>
                  <a:spLocks noChangeArrowheads="1"/>
                </p:cNvSpPr>
                <p:nvPr/>
              </p:nvSpPr>
              <p:spPr bwMode="auto">
                <a:xfrm>
                  <a:off x="2209" y="1320"/>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5477" name="Oval 23"/>
                <p:cNvSpPr>
                  <a:spLocks noChangeArrowheads="1"/>
                </p:cNvSpPr>
                <p:nvPr/>
              </p:nvSpPr>
              <p:spPr bwMode="auto">
                <a:xfrm>
                  <a:off x="3060" y="1316"/>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5478" name="Text Box 24" descr="花束"/>
                <p:cNvSpPr txBox="1">
                  <a:spLocks noChangeArrowheads="1"/>
                </p:cNvSpPr>
                <p:nvPr/>
              </p:nvSpPr>
              <p:spPr bwMode="auto">
                <a:xfrm>
                  <a:off x="1927" y="957"/>
                  <a:ext cx="3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Q</a:t>
                  </a:r>
                </a:p>
              </p:txBody>
            </p:sp>
            <p:sp>
              <p:nvSpPr>
                <p:cNvPr id="15479" name="Text Box 25" descr="花束"/>
                <p:cNvSpPr txBox="1">
                  <a:spLocks noChangeArrowheads="1"/>
                </p:cNvSpPr>
                <p:nvPr/>
              </p:nvSpPr>
              <p:spPr bwMode="auto">
                <a:xfrm>
                  <a:off x="3175" y="954"/>
                  <a:ext cx="3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Q</a:t>
                  </a:r>
                </a:p>
              </p:txBody>
            </p:sp>
            <p:sp>
              <p:nvSpPr>
                <p:cNvPr id="15480" name="Line 26"/>
                <p:cNvSpPr>
                  <a:spLocks noChangeShapeType="1"/>
                </p:cNvSpPr>
                <p:nvPr/>
              </p:nvSpPr>
              <p:spPr bwMode="auto">
                <a:xfrm>
                  <a:off x="1983" y="975"/>
                  <a:ext cx="200" cy="0"/>
                </a:xfrm>
                <a:prstGeom prst="line">
                  <a:avLst/>
                </a:prstGeom>
                <a:noFill/>
                <a:ln w="38100">
                  <a:solidFill>
                    <a:schemeClr val="tx1"/>
                  </a:solidFill>
                  <a:round/>
                  <a:headEnd/>
                  <a:tailEnd/>
                </a:ln>
              </p:spPr>
              <p:txBody>
                <a:bodyPr/>
                <a:lstStyle/>
                <a:p>
                  <a:endParaRPr lang="zh-CN" altLang="en-US"/>
                </a:p>
              </p:txBody>
            </p:sp>
            <p:sp>
              <p:nvSpPr>
                <p:cNvPr id="15481" name="Text Box 27" descr="花束"/>
                <p:cNvSpPr txBox="1">
                  <a:spLocks noChangeArrowheads="1"/>
                </p:cNvSpPr>
                <p:nvPr/>
              </p:nvSpPr>
              <p:spPr bwMode="auto">
                <a:xfrm>
                  <a:off x="1482" y="1739"/>
                  <a:ext cx="473"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R</a:t>
                  </a:r>
                  <a:r>
                    <a:rPr lang="en-US" altLang="zh-CN" sz="2800" b="1" baseline="-25000">
                      <a:ea typeface="楷体_GB2312" pitchFamily="49" charset="-122"/>
                    </a:rPr>
                    <a:t>D</a:t>
                  </a:r>
                  <a:endParaRPr lang="en-US" altLang="zh-CN" sz="2800" b="1">
                    <a:ea typeface="楷体_GB2312" pitchFamily="49" charset="-122"/>
                  </a:endParaRPr>
                </a:p>
              </p:txBody>
            </p:sp>
            <p:sp>
              <p:nvSpPr>
                <p:cNvPr id="15482" name="Text Box 28" descr="花束"/>
                <p:cNvSpPr txBox="1">
                  <a:spLocks noChangeArrowheads="1"/>
                </p:cNvSpPr>
                <p:nvPr/>
              </p:nvSpPr>
              <p:spPr bwMode="auto">
                <a:xfrm>
                  <a:off x="3507" y="1736"/>
                  <a:ext cx="4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S</a:t>
                  </a:r>
                  <a:r>
                    <a:rPr lang="en-US" altLang="zh-CN" sz="2800" b="1" baseline="-25000">
                      <a:ea typeface="楷体_GB2312" pitchFamily="49" charset="-122"/>
                    </a:rPr>
                    <a:t>D</a:t>
                  </a:r>
                  <a:endParaRPr lang="en-US" altLang="zh-CN" sz="2800" b="1">
                    <a:ea typeface="楷体_GB2312" pitchFamily="49" charset="-122"/>
                  </a:endParaRPr>
                </a:p>
              </p:txBody>
            </p:sp>
            <p:sp>
              <p:nvSpPr>
                <p:cNvPr id="15483" name="Text Box 29" descr="花束"/>
                <p:cNvSpPr txBox="1">
                  <a:spLocks noChangeArrowheads="1"/>
                </p:cNvSpPr>
                <p:nvPr/>
              </p:nvSpPr>
              <p:spPr bwMode="auto">
                <a:xfrm>
                  <a:off x="2153" y="1538"/>
                  <a:ext cx="4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a</a:t>
                  </a:r>
                </a:p>
              </p:txBody>
            </p:sp>
            <p:sp>
              <p:nvSpPr>
                <p:cNvPr id="15484" name="Text Box 30" descr="花束"/>
                <p:cNvSpPr txBox="1">
                  <a:spLocks noChangeArrowheads="1"/>
                </p:cNvSpPr>
                <p:nvPr/>
              </p:nvSpPr>
              <p:spPr bwMode="auto">
                <a:xfrm>
                  <a:off x="3010" y="1566"/>
                  <a:ext cx="2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b</a:t>
                  </a:r>
                </a:p>
              </p:txBody>
            </p:sp>
            <p:sp>
              <p:nvSpPr>
                <p:cNvPr id="15485" name="Line 31"/>
                <p:cNvSpPr>
                  <a:spLocks noChangeShapeType="1"/>
                </p:cNvSpPr>
                <p:nvPr/>
              </p:nvSpPr>
              <p:spPr bwMode="auto">
                <a:xfrm>
                  <a:off x="3218" y="2091"/>
                  <a:ext cx="573" cy="0"/>
                </a:xfrm>
                <a:prstGeom prst="line">
                  <a:avLst/>
                </a:prstGeom>
                <a:noFill/>
                <a:ln w="38100">
                  <a:solidFill>
                    <a:schemeClr val="tx1"/>
                  </a:solidFill>
                  <a:prstDash val="sysDot"/>
                  <a:round/>
                  <a:headEnd/>
                  <a:tailEnd/>
                </a:ln>
              </p:spPr>
              <p:txBody>
                <a:bodyPr/>
                <a:lstStyle/>
                <a:p>
                  <a:endParaRPr lang="zh-CN" altLang="en-US"/>
                </a:p>
              </p:txBody>
            </p:sp>
            <p:sp>
              <p:nvSpPr>
                <p:cNvPr id="15486" name="Line 32"/>
                <p:cNvSpPr>
                  <a:spLocks noChangeShapeType="1"/>
                </p:cNvSpPr>
                <p:nvPr/>
              </p:nvSpPr>
              <p:spPr bwMode="auto">
                <a:xfrm>
                  <a:off x="1543" y="2087"/>
                  <a:ext cx="573" cy="0"/>
                </a:xfrm>
                <a:prstGeom prst="line">
                  <a:avLst/>
                </a:prstGeom>
                <a:noFill/>
                <a:ln w="38100">
                  <a:solidFill>
                    <a:schemeClr val="tx1"/>
                  </a:solidFill>
                  <a:prstDash val="sysDot"/>
                  <a:round/>
                  <a:headEnd/>
                  <a:tailEnd/>
                </a:ln>
              </p:spPr>
              <p:txBody>
                <a:bodyPr/>
                <a:lstStyle/>
                <a:p>
                  <a:endParaRPr lang="zh-CN" altLang="en-US"/>
                </a:p>
              </p:txBody>
            </p:sp>
          </p:grpSp>
        </p:grpSp>
        <p:sp>
          <p:nvSpPr>
            <p:cNvPr id="15457" name="Line 33"/>
            <p:cNvSpPr>
              <a:spLocks noChangeShapeType="1"/>
            </p:cNvSpPr>
            <p:nvPr/>
          </p:nvSpPr>
          <p:spPr bwMode="auto">
            <a:xfrm>
              <a:off x="1760" y="1747"/>
              <a:ext cx="168" cy="0"/>
            </a:xfrm>
            <a:prstGeom prst="line">
              <a:avLst/>
            </a:prstGeom>
            <a:noFill/>
            <a:ln w="38100">
              <a:solidFill>
                <a:schemeClr val="tx2"/>
              </a:solidFill>
              <a:round/>
              <a:headEnd/>
              <a:tailEnd/>
            </a:ln>
          </p:spPr>
          <p:txBody>
            <a:bodyPr/>
            <a:lstStyle/>
            <a:p>
              <a:endParaRPr lang="zh-CN" altLang="en-US"/>
            </a:p>
          </p:txBody>
        </p:sp>
        <p:sp>
          <p:nvSpPr>
            <p:cNvPr id="15458" name="Line 34"/>
            <p:cNvSpPr>
              <a:spLocks noChangeShapeType="1"/>
            </p:cNvSpPr>
            <p:nvPr/>
          </p:nvSpPr>
          <p:spPr bwMode="auto">
            <a:xfrm>
              <a:off x="3765" y="1761"/>
              <a:ext cx="168" cy="0"/>
            </a:xfrm>
            <a:prstGeom prst="line">
              <a:avLst/>
            </a:prstGeom>
            <a:noFill/>
            <a:ln w="38100">
              <a:solidFill>
                <a:schemeClr val="tx2"/>
              </a:solidFill>
              <a:round/>
              <a:headEnd/>
              <a:tailEnd/>
            </a:ln>
          </p:spPr>
          <p:txBody>
            <a:bodyPr/>
            <a:lstStyle/>
            <a:p>
              <a:endParaRPr lang="zh-CN" altLang="en-US"/>
            </a:p>
          </p:txBody>
        </p:sp>
      </p:grpSp>
      <p:grpSp>
        <p:nvGrpSpPr>
          <p:cNvPr id="23587" name="Group 35"/>
          <p:cNvGrpSpPr>
            <a:grpSpLocks/>
          </p:cNvGrpSpPr>
          <p:nvPr/>
        </p:nvGrpSpPr>
        <p:grpSpPr bwMode="auto">
          <a:xfrm>
            <a:off x="2724150" y="2732088"/>
            <a:ext cx="3935413" cy="566737"/>
            <a:chOff x="1716" y="1721"/>
            <a:chExt cx="2479" cy="357"/>
          </a:xfrm>
        </p:grpSpPr>
        <p:grpSp>
          <p:nvGrpSpPr>
            <p:cNvPr id="15447" name="Group 36"/>
            <p:cNvGrpSpPr>
              <a:grpSpLocks/>
            </p:cNvGrpSpPr>
            <p:nvPr/>
          </p:nvGrpSpPr>
          <p:grpSpPr bwMode="auto">
            <a:xfrm>
              <a:off x="1716" y="1721"/>
              <a:ext cx="2479" cy="357"/>
              <a:chOff x="1716" y="1718"/>
              <a:chExt cx="2479" cy="357"/>
            </a:xfrm>
          </p:grpSpPr>
          <p:sp>
            <p:nvSpPr>
              <p:cNvPr id="15450" name="Line 37"/>
              <p:cNvSpPr>
                <a:spLocks noChangeShapeType="1"/>
              </p:cNvSpPr>
              <p:nvPr/>
            </p:nvSpPr>
            <p:spPr bwMode="auto">
              <a:xfrm>
                <a:off x="2353" y="1857"/>
                <a:ext cx="0" cy="218"/>
              </a:xfrm>
              <a:prstGeom prst="line">
                <a:avLst/>
              </a:prstGeom>
              <a:noFill/>
              <a:ln w="38100">
                <a:solidFill>
                  <a:srgbClr val="FF0000"/>
                </a:solidFill>
                <a:prstDash val="sysDot"/>
                <a:round/>
                <a:headEnd/>
                <a:tailEnd/>
              </a:ln>
            </p:spPr>
            <p:txBody>
              <a:bodyPr/>
              <a:lstStyle/>
              <a:p>
                <a:endParaRPr lang="zh-CN" altLang="en-US"/>
              </a:p>
            </p:txBody>
          </p:sp>
          <p:sp>
            <p:nvSpPr>
              <p:cNvPr id="15451" name="Line 38"/>
              <p:cNvSpPr>
                <a:spLocks noChangeShapeType="1"/>
              </p:cNvSpPr>
              <p:nvPr/>
            </p:nvSpPr>
            <p:spPr bwMode="auto">
              <a:xfrm flipH="1">
                <a:off x="3453" y="1857"/>
                <a:ext cx="0" cy="218"/>
              </a:xfrm>
              <a:prstGeom prst="line">
                <a:avLst/>
              </a:prstGeom>
              <a:noFill/>
              <a:ln w="38100">
                <a:solidFill>
                  <a:srgbClr val="FF0000"/>
                </a:solidFill>
                <a:prstDash val="sysDot"/>
                <a:round/>
                <a:headEnd/>
                <a:tailEnd/>
              </a:ln>
            </p:spPr>
            <p:txBody>
              <a:bodyPr/>
              <a:lstStyle/>
              <a:p>
                <a:endParaRPr lang="zh-CN" altLang="en-US"/>
              </a:p>
            </p:txBody>
          </p:sp>
          <p:sp>
            <p:nvSpPr>
              <p:cNvPr id="15452" name="Text Box 39" descr="花束"/>
              <p:cNvSpPr txBox="1">
                <a:spLocks noChangeArrowheads="1"/>
              </p:cNvSpPr>
              <p:nvPr/>
            </p:nvSpPr>
            <p:spPr bwMode="auto">
              <a:xfrm>
                <a:off x="1716" y="1721"/>
                <a:ext cx="473" cy="327"/>
              </a:xfrm>
              <a:prstGeom prst="rect">
                <a:avLst/>
              </a:prstGeom>
              <a:noFill/>
              <a:ln w="38100">
                <a:noFill/>
                <a:miter lim="800000"/>
                <a:headEnd/>
                <a:tailEnd/>
              </a:ln>
            </p:spPr>
            <p:txBody>
              <a:bodyPr lIns="90000" tIns="46800" rIns="90000" bIns="46800">
                <a:spAutoFit/>
              </a:bodyPr>
              <a:lstStyle/>
              <a:p>
                <a:r>
                  <a:rPr lang="en-US" altLang="zh-CN" sz="2800" b="1">
                    <a:solidFill>
                      <a:srgbClr val="FF0000"/>
                    </a:solidFill>
                    <a:ea typeface="楷体_GB2312" pitchFamily="49" charset="-122"/>
                  </a:rPr>
                  <a:t>R</a:t>
                </a:r>
                <a:r>
                  <a:rPr lang="en-US" altLang="zh-CN" sz="2800" b="1" baseline="-25000">
                    <a:solidFill>
                      <a:srgbClr val="FF0000"/>
                    </a:solidFill>
                    <a:ea typeface="楷体_GB2312" pitchFamily="49" charset="-122"/>
                  </a:rPr>
                  <a:t>D</a:t>
                </a:r>
                <a:endParaRPr lang="en-US" altLang="zh-CN" sz="2800" b="1">
                  <a:solidFill>
                    <a:srgbClr val="FF0000"/>
                  </a:solidFill>
                  <a:ea typeface="楷体_GB2312" pitchFamily="49" charset="-122"/>
                </a:endParaRPr>
              </a:p>
            </p:txBody>
          </p:sp>
          <p:sp>
            <p:nvSpPr>
              <p:cNvPr id="15453" name="Text Box 40" descr="花束"/>
              <p:cNvSpPr txBox="1">
                <a:spLocks noChangeArrowheads="1"/>
              </p:cNvSpPr>
              <p:nvPr/>
            </p:nvSpPr>
            <p:spPr bwMode="auto">
              <a:xfrm>
                <a:off x="3741" y="1718"/>
                <a:ext cx="454" cy="327"/>
              </a:xfrm>
              <a:prstGeom prst="rect">
                <a:avLst/>
              </a:prstGeom>
              <a:noFill/>
              <a:ln w="38100">
                <a:noFill/>
                <a:miter lim="800000"/>
                <a:headEnd/>
                <a:tailEnd/>
              </a:ln>
            </p:spPr>
            <p:txBody>
              <a:bodyPr lIns="90000" tIns="46800" rIns="90000" bIns="46800">
                <a:spAutoFit/>
              </a:bodyPr>
              <a:lstStyle/>
              <a:p>
                <a:r>
                  <a:rPr lang="en-US" altLang="zh-CN" sz="2800" b="1">
                    <a:solidFill>
                      <a:srgbClr val="FF0000"/>
                    </a:solidFill>
                    <a:ea typeface="楷体_GB2312" pitchFamily="49" charset="-122"/>
                  </a:rPr>
                  <a:t>S</a:t>
                </a:r>
                <a:r>
                  <a:rPr lang="en-US" altLang="zh-CN" sz="2800" b="1" baseline="-25000">
                    <a:solidFill>
                      <a:srgbClr val="FF0000"/>
                    </a:solidFill>
                    <a:ea typeface="楷体_GB2312" pitchFamily="49" charset="-122"/>
                  </a:rPr>
                  <a:t>D</a:t>
                </a:r>
                <a:endParaRPr lang="en-US" altLang="zh-CN" sz="2800" b="1">
                  <a:solidFill>
                    <a:srgbClr val="FF0000"/>
                  </a:solidFill>
                  <a:ea typeface="楷体_GB2312" pitchFamily="49" charset="-122"/>
                </a:endParaRPr>
              </a:p>
            </p:txBody>
          </p:sp>
          <p:sp>
            <p:nvSpPr>
              <p:cNvPr id="15454" name="Line 41"/>
              <p:cNvSpPr>
                <a:spLocks noChangeShapeType="1"/>
              </p:cNvSpPr>
              <p:nvPr/>
            </p:nvSpPr>
            <p:spPr bwMode="auto">
              <a:xfrm>
                <a:off x="3452" y="2073"/>
                <a:ext cx="573" cy="0"/>
              </a:xfrm>
              <a:prstGeom prst="line">
                <a:avLst/>
              </a:prstGeom>
              <a:noFill/>
              <a:ln w="38100">
                <a:solidFill>
                  <a:srgbClr val="FF0000"/>
                </a:solidFill>
                <a:prstDash val="sysDot"/>
                <a:round/>
                <a:headEnd/>
                <a:tailEnd/>
              </a:ln>
            </p:spPr>
            <p:txBody>
              <a:bodyPr/>
              <a:lstStyle/>
              <a:p>
                <a:endParaRPr lang="zh-CN" altLang="en-US"/>
              </a:p>
            </p:txBody>
          </p:sp>
          <p:sp>
            <p:nvSpPr>
              <p:cNvPr id="15455" name="Line 42"/>
              <p:cNvSpPr>
                <a:spLocks noChangeShapeType="1"/>
              </p:cNvSpPr>
              <p:nvPr/>
            </p:nvSpPr>
            <p:spPr bwMode="auto">
              <a:xfrm>
                <a:off x="1777" y="2069"/>
                <a:ext cx="573" cy="0"/>
              </a:xfrm>
              <a:prstGeom prst="line">
                <a:avLst/>
              </a:prstGeom>
              <a:noFill/>
              <a:ln w="38100">
                <a:solidFill>
                  <a:srgbClr val="FF0000"/>
                </a:solidFill>
                <a:prstDash val="sysDot"/>
                <a:round/>
                <a:headEnd/>
                <a:tailEnd/>
              </a:ln>
            </p:spPr>
            <p:txBody>
              <a:bodyPr/>
              <a:lstStyle/>
              <a:p>
                <a:endParaRPr lang="zh-CN" altLang="en-US"/>
              </a:p>
            </p:txBody>
          </p:sp>
        </p:grpSp>
        <p:sp>
          <p:nvSpPr>
            <p:cNvPr id="15448" name="Line 43"/>
            <p:cNvSpPr>
              <a:spLocks noChangeShapeType="1"/>
            </p:cNvSpPr>
            <p:nvPr/>
          </p:nvSpPr>
          <p:spPr bwMode="auto">
            <a:xfrm>
              <a:off x="1758" y="1749"/>
              <a:ext cx="168" cy="0"/>
            </a:xfrm>
            <a:prstGeom prst="line">
              <a:avLst/>
            </a:prstGeom>
            <a:noFill/>
            <a:ln w="38100">
              <a:solidFill>
                <a:srgbClr val="FF0000"/>
              </a:solidFill>
              <a:round/>
              <a:headEnd/>
              <a:tailEnd/>
            </a:ln>
          </p:spPr>
          <p:txBody>
            <a:bodyPr/>
            <a:lstStyle/>
            <a:p>
              <a:endParaRPr lang="zh-CN" altLang="en-US"/>
            </a:p>
          </p:txBody>
        </p:sp>
        <p:sp>
          <p:nvSpPr>
            <p:cNvPr id="15449" name="Line 44"/>
            <p:cNvSpPr>
              <a:spLocks noChangeShapeType="1"/>
            </p:cNvSpPr>
            <p:nvPr/>
          </p:nvSpPr>
          <p:spPr bwMode="auto">
            <a:xfrm>
              <a:off x="3763" y="1763"/>
              <a:ext cx="168" cy="0"/>
            </a:xfrm>
            <a:prstGeom prst="line">
              <a:avLst/>
            </a:prstGeom>
            <a:noFill/>
            <a:ln w="38100">
              <a:solidFill>
                <a:srgbClr val="FF0000"/>
              </a:solidFill>
              <a:round/>
              <a:headEnd/>
              <a:tailEnd/>
            </a:ln>
          </p:spPr>
          <p:txBody>
            <a:bodyPr/>
            <a:lstStyle/>
            <a:p>
              <a:endParaRPr lang="zh-CN" altLang="en-US"/>
            </a:p>
          </p:txBody>
        </p:sp>
      </p:grpSp>
      <p:grpSp>
        <p:nvGrpSpPr>
          <p:cNvPr id="23597" name="Group 45"/>
          <p:cNvGrpSpPr>
            <a:grpSpLocks/>
          </p:cNvGrpSpPr>
          <p:nvPr/>
        </p:nvGrpSpPr>
        <p:grpSpPr bwMode="auto">
          <a:xfrm>
            <a:off x="3516313" y="2944813"/>
            <a:ext cx="2352675" cy="2670175"/>
            <a:chOff x="1981" y="1873"/>
            <a:chExt cx="1482" cy="1682"/>
          </a:xfrm>
        </p:grpSpPr>
        <p:sp>
          <p:nvSpPr>
            <p:cNvPr id="15426" name="Text Box 46" descr="花束"/>
            <p:cNvSpPr txBox="1">
              <a:spLocks noChangeArrowheads="1"/>
            </p:cNvSpPr>
            <p:nvPr/>
          </p:nvSpPr>
          <p:spPr bwMode="auto">
            <a:xfrm>
              <a:off x="2154" y="2391"/>
              <a:ext cx="237"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c</a:t>
              </a:r>
            </a:p>
          </p:txBody>
        </p:sp>
        <p:sp>
          <p:nvSpPr>
            <p:cNvPr id="15427" name="Text Box 47" descr="花束"/>
            <p:cNvSpPr txBox="1">
              <a:spLocks noChangeArrowheads="1"/>
            </p:cNvSpPr>
            <p:nvPr/>
          </p:nvSpPr>
          <p:spPr bwMode="auto">
            <a:xfrm>
              <a:off x="2999" y="2419"/>
              <a:ext cx="245"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d</a:t>
              </a:r>
            </a:p>
          </p:txBody>
        </p:sp>
        <p:grpSp>
          <p:nvGrpSpPr>
            <p:cNvPr id="15428" name="Group 48"/>
            <p:cNvGrpSpPr>
              <a:grpSpLocks/>
            </p:cNvGrpSpPr>
            <p:nvPr/>
          </p:nvGrpSpPr>
          <p:grpSpPr bwMode="auto">
            <a:xfrm>
              <a:off x="1981" y="1873"/>
              <a:ext cx="1482" cy="1682"/>
              <a:chOff x="1981" y="1873"/>
              <a:chExt cx="1482" cy="1682"/>
            </a:xfrm>
          </p:grpSpPr>
          <p:grpSp>
            <p:nvGrpSpPr>
              <p:cNvPr id="15429" name="Group 49"/>
              <p:cNvGrpSpPr>
                <a:grpSpLocks/>
              </p:cNvGrpSpPr>
              <p:nvPr/>
            </p:nvGrpSpPr>
            <p:grpSpPr bwMode="auto">
              <a:xfrm>
                <a:off x="2887" y="2336"/>
                <a:ext cx="436" cy="748"/>
                <a:chOff x="4531" y="771"/>
                <a:chExt cx="436" cy="748"/>
              </a:xfrm>
            </p:grpSpPr>
            <p:sp>
              <p:nvSpPr>
                <p:cNvPr id="15443" name="Rectangle 50" descr="花束"/>
                <p:cNvSpPr>
                  <a:spLocks noChangeArrowheads="1"/>
                </p:cNvSpPr>
                <p:nvPr/>
              </p:nvSpPr>
              <p:spPr bwMode="auto">
                <a:xfrm>
                  <a:off x="4531" y="852"/>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5444" name="Line 51"/>
                <p:cNvSpPr>
                  <a:spLocks noChangeShapeType="1"/>
                </p:cNvSpPr>
                <p:nvPr/>
              </p:nvSpPr>
              <p:spPr bwMode="auto">
                <a:xfrm>
                  <a:off x="4606" y="1174"/>
                  <a:ext cx="0" cy="200"/>
                </a:xfrm>
                <a:prstGeom prst="line">
                  <a:avLst/>
                </a:prstGeom>
                <a:noFill/>
                <a:ln w="38100">
                  <a:solidFill>
                    <a:schemeClr val="tx1"/>
                  </a:solidFill>
                  <a:round/>
                  <a:headEnd/>
                  <a:tailEnd/>
                </a:ln>
              </p:spPr>
              <p:txBody>
                <a:bodyPr/>
                <a:lstStyle/>
                <a:p>
                  <a:endParaRPr lang="zh-CN" altLang="en-US"/>
                </a:p>
              </p:txBody>
            </p:sp>
            <p:sp>
              <p:nvSpPr>
                <p:cNvPr id="15445" name="Oval 52" descr="花束"/>
                <p:cNvSpPr>
                  <a:spLocks noChangeArrowheads="1"/>
                </p:cNvSpPr>
                <p:nvPr/>
              </p:nvSpPr>
              <p:spPr bwMode="auto">
                <a:xfrm>
                  <a:off x="4722" y="77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5446" name="Line 53"/>
                <p:cNvSpPr>
                  <a:spLocks noChangeShapeType="1"/>
                </p:cNvSpPr>
                <p:nvPr/>
              </p:nvSpPr>
              <p:spPr bwMode="auto">
                <a:xfrm flipH="1">
                  <a:off x="4861" y="1165"/>
                  <a:ext cx="0" cy="354"/>
                </a:xfrm>
                <a:prstGeom prst="line">
                  <a:avLst/>
                </a:prstGeom>
                <a:noFill/>
                <a:ln w="38100">
                  <a:solidFill>
                    <a:schemeClr val="tx1"/>
                  </a:solidFill>
                  <a:round/>
                  <a:headEnd/>
                  <a:tailEnd/>
                </a:ln>
              </p:spPr>
              <p:txBody>
                <a:bodyPr/>
                <a:lstStyle/>
                <a:p>
                  <a:endParaRPr lang="zh-CN" altLang="en-US"/>
                </a:p>
              </p:txBody>
            </p:sp>
          </p:grpSp>
          <p:grpSp>
            <p:nvGrpSpPr>
              <p:cNvPr id="15430" name="Group 54"/>
              <p:cNvGrpSpPr>
                <a:grpSpLocks/>
              </p:cNvGrpSpPr>
              <p:nvPr/>
            </p:nvGrpSpPr>
            <p:grpSpPr bwMode="auto">
              <a:xfrm>
                <a:off x="2038" y="2319"/>
                <a:ext cx="436" cy="754"/>
                <a:chOff x="3679" y="756"/>
                <a:chExt cx="436" cy="754"/>
              </a:xfrm>
            </p:grpSpPr>
            <p:sp>
              <p:nvSpPr>
                <p:cNvPr id="15439" name="Rectangle 55" descr="花束"/>
                <p:cNvSpPr>
                  <a:spLocks noChangeArrowheads="1"/>
                </p:cNvSpPr>
                <p:nvPr/>
              </p:nvSpPr>
              <p:spPr bwMode="auto">
                <a:xfrm>
                  <a:off x="3679" y="85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5440" name="Line 56"/>
                <p:cNvSpPr>
                  <a:spLocks noChangeShapeType="1"/>
                </p:cNvSpPr>
                <p:nvPr/>
              </p:nvSpPr>
              <p:spPr bwMode="auto">
                <a:xfrm>
                  <a:off x="4034" y="1165"/>
                  <a:ext cx="0" cy="209"/>
                </a:xfrm>
                <a:prstGeom prst="line">
                  <a:avLst/>
                </a:prstGeom>
                <a:noFill/>
                <a:ln w="38100">
                  <a:solidFill>
                    <a:schemeClr val="tx1"/>
                  </a:solidFill>
                  <a:round/>
                  <a:headEnd/>
                  <a:tailEnd/>
                </a:ln>
              </p:spPr>
              <p:txBody>
                <a:bodyPr/>
                <a:lstStyle/>
                <a:p>
                  <a:endParaRPr lang="zh-CN" altLang="en-US"/>
                </a:p>
              </p:txBody>
            </p:sp>
            <p:sp>
              <p:nvSpPr>
                <p:cNvPr id="15441" name="Oval 57" descr="花束"/>
                <p:cNvSpPr>
                  <a:spLocks noChangeArrowheads="1"/>
                </p:cNvSpPr>
                <p:nvPr/>
              </p:nvSpPr>
              <p:spPr bwMode="auto">
                <a:xfrm>
                  <a:off x="3870" y="756"/>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5442" name="Line 58"/>
                <p:cNvSpPr>
                  <a:spLocks noChangeShapeType="1"/>
                </p:cNvSpPr>
                <p:nvPr/>
              </p:nvSpPr>
              <p:spPr bwMode="auto">
                <a:xfrm>
                  <a:off x="3761" y="1165"/>
                  <a:ext cx="0" cy="345"/>
                </a:xfrm>
                <a:prstGeom prst="line">
                  <a:avLst/>
                </a:prstGeom>
                <a:noFill/>
                <a:ln w="38100">
                  <a:solidFill>
                    <a:schemeClr val="tx1"/>
                  </a:solidFill>
                  <a:round/>
                  <a:headEnd/>
                  <a:tailEnd/>
                </a:ln>
              </p:spPr>
              <p:txBody>
                <a:bodyPr/>
                <a:lstStyle/>
                <a:p>
                  <a:endParaRPr lang="zh-CN" altLang="en-US"/>
                </a:p>
              </p:txBody>
            </p:sp>
          </p:grpSp>
          <p:sp>
            <p:nvSpPr>
              <p:cNvPr id="15431" name="Line 59"/>
              <p:cNvSpPr>
                <a:spLocks noChangeShapeType="1"/>
              </p:cNvSpPr>
              <p:nvPr/>
            </p:nvSpPr>
            <p:spPr bwMode="auto">
              <a:xfrm>
                <a:off x="2263" y="1873"/>
                <a:ext cx="0" cy="436"/>
              </a:xfrm>
              <a:prstGeom prst="line">
                <a:avLst/>
              </a:prstGeom>
              <a:noFill/>
              <a:ln w="38100">
                <a:solidFill>
                  <a:schemeClr val="tx1"/>
                </a:solidFill>
                <a:round/>
                <a:headEnd/>
                <a:tailEnd/>
              </a:ln>
            </p:spPr>
            <p:txBody>
              <a:bodyPr/>
              <a:lstStyle/>
              <a:p>
                <a:endParaRPr lang="zh-CN" altLang="en-US"/>
              </a:p>
            </p:txBody>
          </p:sp>
          <p:sp>
            <p:nvSpPr>
              <p:cNvPr id="15432" name="Line 60"/>
              <p:cNvSpPr>
                <a:spLocks noChangeShapeType="1"/>
              </p:cNvSpPr>
              <p:nvPr/>
            </p:nvSpPr>
            <p:spPr bwMode="auto">
              <a:xfrm>
                <a:off x="3118" y="1873"/>
                <a:ext cx="0" cy="464"/>
              </a:xfrm>
              <a:prstGeom prst="line">
                <a:avLst/>
              </a:prstGeom>
              <a:noFill/>
              <a:ln w="38100">
                <a:solidFill>
                  <a:schemeClr val="tx1"/>
                </a:solidFill>
                <a:round/>
                <a:headEnd/>
                <a:tailEnd/>
              </a:ln>
            </p:spPr>
            <p:txBody>
              <a:bodyPr/>
              <a:lstStyle/>
              <a:p>
                <a:endParaRPr lang="zh-CN" altLang="en-US"/>
              </a:p>
            </p:txBody>
          </p:sp>
          <p:sp>
            <p:nvSpPr>
              <p:cNvPr id="15433" name="Line 61"/>
              <p:cNvSpPr>
                <a:spLocks noChangeShapeType="1"/>
              </p:cNvSpPr>
              <p:nvPr/>
            </p:nvSpPr>
            <p:spPr bwMode="auto">
              <a:xfrm>
                <a:off x="2381" y="2927"/>
                <a:ext cx="600" cy="0"/>
              </a:xfrm>
              <a:prstGeom prst="line">
                <a:avLst/>
              </a:prstGeom>
              <a:noFill/>
              <a:ln w="38100">
                <a:solidFill>
                  <a:schemeClr val="tx1"/>
                </a:solidFill>
                <a:round/>
                <a:headEnd/>
                <a:tailEnd/>
              </a:ln>
            </p:spPr>
            <p:txBody>
              <a:bodyPr/>
              <a:lstStyle/>
              <a:p>
                <a:endParaRPr lang="zh-CN" altLang="en-US"/>
              </a:p>
            </p:txBody>
          </p:sp>
          <p:sp>
            <p:nvSpPr>
              <p:cNvPr id="15434" name="Line 62"/>
              <p:cNvSpPr>
                <a:spLocks noChangeShapeType="1"/>
              </p:cNvSpPr>
              <p:nvPr/>
            </p:nvSpPr>
            <p:spPr bwMode="auto">
              <a:xfrm>
                <a:off x="2682" y="2927"/>
                <a:ext cx="0" cy="319"/>
              </a:xfrm>
              <a:prstGeom prst="line">
                <a:avLst/>
              </a:prstGeom>
              <a:noFill/>
              <a:ln w="38100">
                <a:solidFill>
                  <a:schemeClr val="tx1"/>
                </a:solidFill>
                <a:round/>
                <a:headEnd/>
                <a:tailEnd/>
              </a:ln>
            </p:spPr>
            <p:txBody>
              <a:bodyPr/>
              <a:lstStyle/>
              <a:p>
                <a:endParaRPr lang="zh-CN" altLang="en-US"/>
              </a:p>
            </p:txBody>
          </p:sp>
          <p:sp>
            <p:nvSpPr>
              <p:cNvPr id="15435" name="Oval 63"/>
              <p:cNvSpPr>
                <a:spLocks noChangeArrowheads="1"/>
              </p:cNvSpPr>
              <p:nvPr/>
            </p:nvSpPr>
            <p:spPr bwMode="auto">
              <a:xfrm>
                <a:off x="2628" y="2884"/>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5436" name="Text Box 64" descr="花束"/>
              <p:cNvSpPr txBox="1">
                <a:spLocks noChangeArrowheads="1"/>
              </p:cNvSpPr>
              <p:nvPr/>
            </p:nvSpPr>
            <p:spPr bwMode="auto">
              <a:xfrm>
                <a:off x="1981" y="3055"/>
                <a:ext cx="291"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R</a:t>
                </a:r>
              </a:p>
            </p:txBody>
          </p:sp>
          <p:sp>
            <p:nvSpPr>
              <p:cNvPr id="15437" name="Text Box 65" descr="花束"/>
              <p:cNvSpPr txBox="1">
                <a:spLocks noChangeArrowheads="1"/>
              </p:cNvSpPr>
              <p:nvPr/>
            </p:nvSpPr>
            <p:spPr bwMode="auto">
              <a:xfrm>
                <a:off x="3109" y="3056"/>
                <a:ext cx="3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S</a:t>
                </a:r>
              </a:p>
            </p:txBody>
          </p:sp>
          <p:sp>
            <p:nvSpPr>
              <p:cNvPr id="15438" name="Text Box 66" descr="花束"/>
              <p:cNvSpPr txBox="1">
                <a:spLocks noChangeArrowheads="1"/>
              </p:cNvSpPr>
              <p:nvPr/>
            </p:nvSpPr>
            <p:spPr bwMode="auto">
              <a:xfrm>
                <a:off x="2472" y="3228"/>
                <a:ext cx="428"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CP</a:t>
                </a:r>
              </a:p>
            </p:txBody>
          </p:sp>
        </p:grpSp>
      </p:grpSp>
      <p:sp>
        <p:nvSpPr>
          <p:cNvPr id="23619" name="AutoShape 67"/>
          <p:cNvSpPr>
            <a:spLocks noChangeArrowheads="1"/>
          </p:cNvSpPr>
          <p:nvPr/>
        </p:nvSpPr>
        <p:spPr bwMode="auto">
          <a:xfrm>
            <a:off x="593725" y="3741738"/>
            <a:ext cx="2486025" cy="647700"/>
          </a:xfrm>
          <a:prstGeom prst="wedgeEllipseCallout">
            <a:avLst>
              <a:gd name="adj1" fmla="val 36782"/>
              <a:gd name="adj2" fmla="val -131370"/>
            </a:avLst>
          </a:prstGeom>
          <a:solidFill>
            <a:srgbClr val="CCFFCC"/>
          </a:solidFill>
          <a:ln w="38100">
            <a:solidFill>
              <a:srgbClr val="CCFFCC"/>
            </a:solidFill>
            <a:miter lim="800000"/>
            <a:headEnd/>
            <a:tailEnd/>
          </a:ln>
        </p:spPr>
        <p:txBody>
          <a:bodyPr lIns="90000" tIns="46800" rIns="90000" bIns="46800" anchor="ctr">
            <a:spAutoFit/>
          </a:bodyPr>
          <a:lstStyle/>
          <a:p>
            <a:pPr algn="ctr"/>
            <a:r>
              <a:rPr lang="zh-CN" altLang="en-US" b="1">
                <a:ea typeface="楷体_GB2312" pitchFamily="49" charset="-122"/>
              </a:rPr>
              <a:t>直接置</a:t>
            </a:r>
            <a:r>
              <a:rPr lang="en-US" altLang="zh-CN" b="1">
                <a:ea typeface="楷体_GB2312" pitchFamily="49" charset="-122"/>
              </a:rPr>
              <a:t>0</a:t>
            </a:r>
            <a:r>
              <a:rPr lang="zh-CN" altLang="en-US" b="1">
                <a:ea typeface="楷体_GB2312" pitchFamily="49" charset="-122"/>
              </a:rPr>
              <a:t>端</a:t>
            </a:r>
          </a:p>
        </p:txBody>
      </p:sp>
      <p:sp>
        <p:nvSpPr>
          <p:cNvPr id="23620" name="AutoShape 68"/>
          <p:cNvSpPr>
            <a:spLocks noChangeArrowheads="1"/>
          </p:cNvSpPr>
          <p:nvPr/>
        </p:nvSpPr>
        <p:spPr bwMode="auto">
          <a:xfrm>
            <a:off x="6115050" y="3721100"/>
            <a:ext cx="2486025" cy="647700"/>
          </a:xfrm>
          <a:prstGeom prst="wedgeEllipseCallout">
            <a:avLst>
              <a:gd name="adj1" fmla="val -33782"/>
              <a:gd name="adj2" fmla="val -135051"/>
            </a:avLst>
          </a:prstGeom>
          <a:solidFill>
            <a:srgbClr val="CCFFCC"/>
          </a:solidFill>
          <a:ln w="38100">
            <a:solidFill>
              <a:srgbClr val="CCFFCC"/>
            </a:solidFill>
            <a:miter lim="800000"/>
            <a:headEnd/>
            <a:tailEnd/>
          </a:ln>
        </p:spPr>
        <p:txBody>
          <a:bodyPr lIns="90000" tIns="46800" rIns="90000" bIns="46800" anchor="ctr">
            <a:spAutoFit/>
          </a:bodyPr>
          <a:lstStyle/>
          <a:p>
            <a:pPr algn="ctr"/>
            <a:r>
              <a:rPr lang="zh-CN" altLang="en-US" b="1">
                <a:ea typeface="楷体_GB2312" pitchFamily="49" charset="-122"/>
              </a:rPr>
              <a:t>直接置</a:t>
            </a:r>
            <a:r>
              <a:rPr lang="en-US" altLang="zh-CN" b="1">
                <a:ea typeface="楷体_GB2312" pitchFamily="49" charset="-122"/>
              </a:rPr>
              <a:t>1</a:t>
            </a:r>
            <a:r>
              <a:rPr lang="zh-CN" altLang="en-US" b="1">
                <a:ea typeface="楷体_GB2312" pitchFamily="49" charset="-122"/>
              </a:rPr>
              <a:t>端</a:t>
            </a:r>
          </a:p>
        </p:txBody>
      </p:sp>
      <p:grpSp>
        <p:nvGrpSpPr>
          <p:cNvPr id="23621" name="Group 69"/>
          <p:cNvGrpSpPr>
            <a:grpSpLocks/>
          </p:cNvGrpSpPr>
          <p:nvPr/>
        </p:nvGrpSpPr>
        <p:grpSpPr bwMode="auto">
          <a:xfrm>
            <a:off x="3308350" y="1149350"/>
            <a:ext cx="4889500" cy="928688"/>
            <a:chOff x="2084" y="724"/>
            <a:chExt cx="3080" cy="585"/>
          </a:xfrm>
        </p:grpSpPr>
        <p:sp>
          <p:nvSpPr>
            <p:cNvPr id="15423" name="Oval 70"/>
            <p:cNvSpPr>
              <a:spLocks noChangeArrowheads="1"/>
            </p:cNvSpPr>
            <p:nvPr/>
          </p:nvSpPr>
          <p:spPr bwMode="auto">
            <a:xfrm>
              <a:off x="2084" y="827"/>
              <a:ext cx="597" cy="482"/>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15424" name="Oval 71"/>
            <p:cNvSpPr>
              <a:spLocks noChangeArrowheads="1"/>
            </p:cNvSpPr>
            <p:nvPr/>
          </p:nvSpPr>
          <p:spPr bwMode="auto">
            <a:xfrm>
              <a:off x="3259" y="860"/>
              <a:ext cx="546" cy="398"/>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15425" name="AutoShape 72"/>
            <p:cNvSpPr>
              <a:spLocks/>
            </p:cNvSpPr>
            <p:nvPr/>
          </p:nvSpPr>
          <p:spPr bwMode="auto">
            <a:xfrm>
              <a:off x="4337" y="724"/>
              <a:ext cx="827" cy="440"/>
            </a:xfrm>
            <a:prstGeom prst="borderCallout2">
              <a:avLst>
                <a:gd name="adj1" fmla="val 16366"/>
                <a:gd name="adj2" fmla="val -5806"/>
                <a:gd name="adj3" fmla="val 16366"/>
                <a:gd name="adj4" fmla="val -33977"/>
                <a:gd name="adj5" fmla="val 83866"/>
                <a:gd name="adj6" fmla="val -62153"/>
              </a:avLst>
            </a:prstGeom>
            <a:noFill/>
            <a:ln w="38100">
              <a:solidFill>
                <a:srgbClr val="FF0000"/>
              </a:solidFill>
              <a:miter lim="800000"/>
              <a:headEnd/>
              <a:tailEnd/>
            </a:ln>
          </p:spPr>
          <p:txBody>
            <a:bodyPr/>
            <a:lstStyle/>
            <a:p>
              <a:pPr algn="ctr" eaLnBrk="1" hangingPunct="1">
                <a:spcBef>
                  <a:spcPct val="50000"/>
                </a:spcBef>
              </a:pPr>
              <a:r>
                <a:rPr lang="zh-CN" altLang="en-US" sz="2800" b="1">
                  <a:ea typeface="楷体_GB2312" pitchFamily="49" charset="-122"/>
                </a:rPr>
                <a:t>输出端</a:t>
              </a:r>
            </a:p>
          </p:txBody>
        </p:sp>
      </p:grpSp>
      <p:grpSp>
        <p:nvGrpSpPr>
          <p:cNvPr id="23625" name="Group 73"/>
          <p:cNvGrpSpPr>
            <a:grpSpLocks/>
          </p:cNvGrpSpPr>
          <p:nvPr/>
        </p:nvGrpSpPr>
        <p:grpSpPr bwMode="auto">
          <a:xfrm>
            <a:off x="3343275" y="4764088"/>
            <a:ext cx="4826000" cy="893762"/>
            <a:chOff x="2106" y="3001"/>
            <a:chExt cx="3040" cy="563"/>
          </a:xfrm>
        </p:grpSpPr>
        <p:sp>
          <p:nvSpPr>
            <p:cNvPr id="15419" name="Oval 74"/>
            <p:cNvSpPr>
              <a:spLocks noChangeArrowheads="1"/>
            </p:cNvSpPr>
            <p:nvPr/>
          </p:nvSpPr>
          <p:spPr bwMode="auto">
            <a:xfrm>
              <a:off x="2106" y="3018"/>
              <a:ext cx="472" cy="420"/>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15420" name="Oval 75"/>
            <p:cNvSpPr>
              <a:spLocks noChangeArrowheads="1"/>
            </p:cNvSpPr>
            <p:nvPr/>
          </p:nvSpPr>
          <p:spPr bwMode="auto">
            <a:xfrm>
              <a:off x="3265" y="3001"/>
              <a:ext cx="462" cy="398"/>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15421" name="AutoShape 76"/>
            <p:cNvSpPr>
              <a:spLocks/>
            </p:cNvSpPr>
            <p:nvPr/>
          </p:nvSpPr>
          <p:spPr bwMode="auto">
            <a:xfrm>
              <a:off x="4319" y="3124"/>
              <a:ext cx="827" cy="440"/>
            </a:xfrm>
            <a:prstGeom prst="borderCallout2">
              <a:avLst>
                <a:gd name="adj1" fmla="val 16366"/>
                <a:gd name="adj2" fmla="val -5806"/>
                <a:gd name="adj3" fmla="val 16366"/>
                <a:gd name="adj4" fmla="val -33375"/>
                <a:gd name="adj5" fmla="val 40907"/>
                <a:gd name="adj6" fmla="val -60944"/>
              </a:avLst>
            </a:prstGeom>
            <a:noFill/>
            <a:ln w="38100">
              <a:solidFill>
                <a:srgbClr val="FF0000"/>
              </a:solidFill>
              <a:miter lim="800000"/>
              <a:headEnd/>
              <a:tailEnd/>
            </a:ln>
          </p:spPr>
          <p:txBody>
            <a:bodyPr/>
            <a:lstStyle/>
            <a:p>
              <a:pPr algn="ctr" eaLnBrk="1" hangingPunct="1">
                <a:spcBef>
                  <a:spcPct val="50000"/>
                </a:spcBef>
              </a:pPr>
              <a:r>
                <a:rPr lang="zh-CN" altLang="en-US" sz="2800" b="1">
                  <a:ea typeface="楷体_GB2312" pitchFamily="49" charset="-122"/>
                </a:rPr>
                <a:t>输入端</a:t>
              </a:r>
            </a:p>
          </p:txBody>
        </p:sp>
        <p:sp>
          <p:nvSpPr>
            <p:cNvPr id="15422" name="Oval 77"/>
            <p:cNvSpPr>
              <a:spLocks noChangeArrowheads="1"/>
            </p:cNvSpPr>
            <p:nvPr/>
          </p:nvSpPr>
          <p:spPr bwMode="auto">
            <a:xfrm>
              <a:off x="2721" y="3133"/>
              <a:ext cx="471" cy="419"/>
            </a:xfrm>
            <a:prstGeom prst="ellipse">
              <a:avLst/>
            </a:prstGeom>
            <a:noFill/>
            <a:ln w="38100">
              <a:solidFill>
                <a:srgbClr val="FF0000"/>
              </a:solidFill>
              <a:round/>
              <a:headEnd/>
              <a:tailEnd/>
            </a:ln>
          </p:spPr>
          <p:txBody>
            <a:bodyPr wrap="none" anchor="ctr"/>
            <a:lstStyle/>
            <a:p>
              <a:pPr eaLnBrk="1" hangingPunct="1"/>
              <a:endParaRPr lang="zh-CN" altLang="en-US"/>
            </a:p>
          </p:txBody>
        </p:sp>
      </p:grpSp>
      <p:sp>
        <p:nvSpPr>
          <p:cNvPr id="15370" name="Text Box 78" descr="花束"/>
          <p:cNvSpPr txBox="1">
            <a:spLocks noChangeArrowheads="1"/>
          </p:cNvSpPr>
          <p:nvPr/>
        </p:nvSpPr>
        <p:spPr bwMode="auto">
          <a:xfrm>
            <a:off x="381000" y="152400"/>
            <a:ext cx="84582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二、钟控（同步）触发器</a:t>
            </a:r>
            <a:r>
              <a:rPr lang="en-US" altLang="zh-CN" sz="2800" b="1">
                <a:ea typeface="长城楷体"/>
                <a:cs typeface="长城楷体"/>
              </a:rPr>
              <a:t>——</a:t>
            </a:r>
            <a:r>
              <a:rPr lang="zh-CN" altLang="en-US" sz="2800" b="1">
                <a:ea typeface="长城楷体"/>
                <a:cs typeface="长城楷体"/>
              </a:rPr>
              <a:t>解决定时控制的问题 </a:t>
            </a:r>
          </a:p>
        </p:txBody>
      </p:sp>
      <p:sp>
        <p:nvSpPr>
          <p:cNvPr id="23631" name="Text Box 79"/>
          <p:cNvSpPr txBox="1">
            <a:spLocks noChangeArrowheads="1"/>
          </p:cNvSpPr>
          <p:nvPr/>
        </p:nvSpPr>
        <p:spPr bwMode="auto">
          <a:xfrm>
            <a:off x="533400" y="1143000"/>
            <a:ext cx="2438400" cy="822325"/>
          </a:xfrm>
          <a:prstGeom prst="rect">
            <a:avLst/>
          </a:prstGeom>
          <a:noFill/>
          <a:ln w="9525">
            <a:noFill/>
            <a:miter lim="800000"/>
            <a:headEnd/>
            <a:tailEnd/>
          </a:ln>
        </p:spPr>
        <p:txBody>
          <a:bodyPr>
            <a:spAutoFit/>
          </a:bodyPr>
          <a:lstStyle/>
          <a:p>
            <a:pPr eaLnBrk="1" hangingPunct="1">
              <a:spcBef>
                <a:spcPct val="50000"/>
              </a:spcBef>
            </a:pPr>
            <a:r>
              <a:rPr lang="en-US" altLang="zh-CN" b="1"/>
              <a:t>1</a:t>
            </a:r>
            <a:r>
              <a:rPr lang="zh-CN" altLang="en-US" b="1"/>
              <a:t>、电路构成及逻辑符号</a:t>
            </a:r>
            <a:r>
              <a:rPr lang="zh-CN" altLang="en-US"/>
              <a:t> </a:t>
            </a:r>
          </a:p>
        </p:txBody>
      </p:sp>
      <p:grpSp>
        <p:nvGrpSpPr>
          <p:cNvPr id="23632" name="Group 80"/>
          <p:cNvGrpSpPr>
            <a:grpSpLocks/>
          </p:cNvGrpSpPr>
          <p:nvPr/>
        </p:nvGrpSpPr>
        <p:grpSpPr bwMode="auto">
          <a:xfrm>
            <a:off x="2241550" y="5599113"/>
            <a:ext cx="6205538" cy="1201737"/>
            <a:chOff x="746" y="3527"/>
            <a:chExt cx="3909" cy="757"/>
          </a:xfrm>
        </p:grpSpPr>
        <p:sp>
          <p:nvSpPr>
            <p:cNvPr id="15399" name="Rectangle 81"/>
            <p:cNvSpPr>
              <a:spLocks noChangeArrowheads="1"/>
            </p:cNvSpPr>
            <p:nvPr/>
          </p:nvSpPr>
          <p:spPr bwMode="auto">
            <a:xfrm>
              <a:off x="746" y="3527"/>
              <a:ext cx="3909" cy="757"/>
            </a:xfrm>
            <a:prstGeom prst="rect">
              <a:avLst/>
            </a:prstGeom>
            <a:solidFill>
              <a:srgbClr val="FFFFFF"/>
            </a:solidFill>
            <a:ln w="9525">
              <a:solidFill>
                <a:schemeClr val="accent1"/>
              </a:solidFill>
              <a:miter lim="800000"/>
              <a:headEnd/>
              <a:tailEnd/>
            </a:ln>
          </p:spPr>
          <p:txBody>
            <a:bodyPr wrap="none" anchor="ctr"/>
            <a:lstStyle/>
            <a:p>
              <a:pPr eaLnBrk="1" hangingPunct="1"/>
              <a:endParaRPr lang="zh-CN" altLang="en-US"/>
            </a:p>
          </p:txBody>
        </p:sp>
        <p:sp>
          <p:nvSpPr>
            <p:cNvPr id="15400" name="Text Box 82"/>
            <p:cNvSpPr txBox="1">
              <a:spLocks noChangeArrowheads="1"/>
            </p:cNvSpPr>
            <p:nvPr/>
          </p:nvSpPr>
          <p:spPr bwMode="auto">
            <a:xfrm>
              <a:off x="896" y="3550"/>
              <a:ext cx="1440" cy="731"/>
            </a:xfrm>
            <a:prstGeom prst="rect">
              <a:avLst/>
            </a:prstGeom>
            <a:noFill/>
            <a:ln w="9525">
              <a:noFill/>
              <a:miter lim="800000"/>
              <a:headEnd/>
              <a:tailEnd/>
            </a:ln>
          </p:spPr>
          <p:txBody>
            <a:bodyPr wrap="none" anchor="ctr">
              <a:spAutoFit/>
            </a:bodyPr>
            <a:lstStyle/>
            <a:p>
              <a:pPr eaLnBrk="1" hangingPunct="1">
                <a:spcBef>
                  <a:spcPct val="50000"/>
                </a:spcBef>
              </a:pPr>
              <a:r>
                <a:rPr lang="en-US" altLang="zh-CN" sz="2800" b="1"/>
                <a:t>CP: </a:t>
              </a:r>
              <a:r>
                <a:rPr lang="zh-CN" altLang="en-US" sz="2800" b="1"/>
                <a:t>时钟脉冲</a:t>
              </a:r>
            </a:p>
            <a:p>
              <a:pPr eaLnBrk="1" hangingPunct="1">
                <a:spcBef>
                  <a:spcPct val="50000"/>
                </a:spcBef>
              </a:pPr>
              <a:r>
                <a:rPr lang="en-US" altLang="zh-CN" sz="2800" b="1"/>
                <a:t>(Clock Pulse)</a:t>
              </a:r>
            </a:p>
          </p:txBody>
        </p:sp>
        <p:sp>
          <p:nvSpPr>
            <p:cNvPr id="15401" name="Text Box 83"/>
            <p:cNvSpPr txBox="1">
              <a:spLocks noChangeArrowheads="1"/>
            </p:cNvSpPr>
            <p:nvPr/>
          </p:nvSpPr>
          <p:spPr bwMode="auto">
            <a:xfrm>
              <a:off x="4205" y="3662"/>
              <a:ext cx="172" cy="327"/>
            </a:xfrm>
            <a:prstGeom prst="rect">
              <a:avLst/>
            </a:prstGeom>
            <a:noFill/>
            <a:ln w="9525">
              <a:noFill/>
              <a:miter lim="800000"/>
              <a:headEnd/>
              <a:tailEnd/>
            </a:ln>
          </p:spPr>
          <p:txBody>
            <a:bodyPr wrap="none" anchor="ctr">
              <a:spAutoFit/>
            </a:bodyPr>
            <a:lstStyle/>
            <a:p>
              <a:pPr eaLnBrk="1" hangingPunct="1">
                <a:spcBef>
                  <a:spcPct val="50000"/>
                </a:spcBef>
              </a:pPr>
              <a:r>
                <a:rPr lang="en-US" altLang="zh-CN" sz="2800" b="1"/>
                <a:t> </a:t>
              </a:r>
            </a:p>
          </p:txBody>
        </p:sp>
        <p:grpSp>
          <p:nvGrpSpPr>
            <p:cNvPr id="15402" name="Group 84"/>
            <p:cNvGrpSpPr>
              <a:grpSpLocks/>
            </p:cNvGrpSpPr>
            <p:nvPr/>
          </p:nvGrpSpPr>
          <p:grpSpPr bwMode="auto">
            <a:xfrm>
              <a:off x="2544" y="3792"/>
              <a:ext cx="1992" cy="336"/>
              <a:chOff x="2544" y="3792"/>
              <a:chExt cx="1992" cy="336"/>
            </a:xfrm>
          </p:grpSpPr>
          <p:grpSp>
            <p:nvGrpSpPr>
              <p:cNvPr id="15403" name="Group 85"/>
              <p:cNvGrpSpPr>
                <a:grpSpLocks/>
              </p:cNvGrpSpPr>
              <p:nvPr/>
            </p:nvGrpSpPr>
            <p:grpSpPr bwMode="auto">
              <a:xfrm>
                <a:off x="2544" y="3798"/>
                <a:ext cx="600" cy="330"/>
                <a:chOff x="2544" y="3798"/>
                <a:chExt cx="600" cy="330"/>
              </a:xfrm>
            </p:grpSpPr>
            <p:sp>
              <p:nvSpPr>
                <p:cNvPr id="15415" name="Line 86"/>
                <p:cNvSpPr>
                  <a:spLocks noChangeShapeType="1"/>
                </p:cNvSpPr>
                <p:nvPr/>
              </p:nvSpPr>
              <p:spPr bwMode="auto">
                <a:xfrm>
                  <a:off x="2544" y="4128"/>
                  <a:ext cx="270" cy="0"/>
                </a:xfrm>
                <a:prstGeom prst="line">
                  <a:avLst/>
                </a:prstGeom>
                <a:noFill/>
                <a:ln w="28575">
                  <a:solidFill>
                    <a:srgbClr val="000000"/>
                  </a:solidFill>
                  <a:round/>
                  <a:headEnd/>
                  <a:tailEnd/>
                </a:ln>
              </p:spPr>
              <p:txBody>
                <a:bodyPr/>
                <a:lstStyle/>
                <a:p>
                  <a:endParaRPr lang="zh-CN" altLang="en-US"/>
                </a:p>
              </p:txBody>
            </p:sp>
            <p:sp>
              <p:nvSpPr>
                <p:cNvPr id="15416" name="Line 87"/>
                <p:cNvSpPr>
                  <a:spLocks noChangeShapeType="1"/>
                </p:cNvSpPr>
                <p:nvPr/>
              </p:nvSpPr>
              <p:spPr bwMode="auto">
                <a:xfrm flipV="1">
                  <a:off x="2808" y="3798"/>
                  <a:ext cx="0" cy="330"/>
                </a:xfrm>
                <a:prstGeom prst="line">
                  <a:avLst/>
                </a:prstGeom>
                <a:noFill/>
                <a:ln w="28575">
                  <a:solidFill>
                    <a:srgbClr val="000000"/>
                  </a:solidFill>
                  <a:round/>
                  <a:headEnd/>
                  <a:tailEnd/>
                </a:ln>
              </p:spPr>
              <p:txBody>
                <a:bodyPr/>
                <a:lstStyle/>
                <a:p>
                  <a:endParaRPr lang="zh-CN" altLang="en-US"/>
                </a:p>
              </p:txBody>
            </p:sp>
            <p:sp>
              <p:nvSpPr>
                <p:cNvPr id="15417" name="Line 88"/>
                <p:cNvSpPr>
                  <a:spLocks noChangeShapeType="1"/>
                </p:cNvSpPr>
                <p:nvPr/>
              </p:nvSpPr>
              <p:spPr bwMode="auto">
                <a:xfrm>
                  <a:off x="2808" y="3804"/>
                  <a:ext cx="336" cy="0"/>
                </a:xfrm>
                <a:prstGeom prst="line">
                  <a:avLst/>
                </a:prstGeom>
                <a:noFill/>
                <a:ln w="28575">
                  <a:solidFill>
                    <a:srgbClr val="000000"/>
                  </a:solidFill>
                  <a:round/>
                  <a:headEnd/>
                  <a:tailEnd/>
                </a:ln>
              </p:spPr>
              <p:txBody>
                <a:bodyPr/>
                <a:lstStyle/>
                <a:p>
                  <a:endParaRPr lang="zh-CN" altLang="en-US"/>
                </a:p>
              </p:txBody>
            </p:sp>
            <p:sp>
              <p:nvSpPr>
                <p:cNvPr id="15418" name="Line 89"/>
                <p:cNvSpPr>
                  <a:spLocks noChangeShapeType="1"/>
                </p:cNvSpPr>
                <p:nvPr/>
              </p:nvSpPr>
              <p:spPr bwMode="auto">
                <a:xfrm>
                  <a:off x="3138" y="3804"/>
                  <a:ext cx="0" cy="324"/>
                </a:xfrm>
                <a:prstGeom prst="line">
                  <a:avLst/>
                </a:prstGeom>
                <a:noFill/>
                <a:ln w="28575">
                  <a:solidFill>
                    <a:srgbClr val="000000"/>
                  </a:solidFill>
                  <a:round/>
                  <a:headEnd/>
                  <a:tailEnd/>
                </a:ln>
              </p:spPr>
              <p:txBody>
                <a:bodyPr/>
                <a:lstStyle/>
                <a:p>
                  <a:endParaRPr lang="zh-CN" altLang="en-US"/>
                </a:p>
              </p:txBody>
            </p:sp>
          </p:grpSp>
          <p:grpSp>
            <p:nvGrpSpPr>
              <p:cNvPr id="15404" name="Group 90"/>
              <p:cNvGrpSpPr>
                <a:grpSpLocks/>
              </p:cNvGrpSpPr>
              <p:nvPr/>
            </p:nvGrpSpPr>
            <p:grpSpPr bwMode="auto">
              <a:xfrm>
                <a:off x="3138" y="3798"/>
                <a:ext cx="600" cy="330"/>
                <a:chOff x="2544" y="3798"/>
                <a:chExt cx="600" cy="330"/>
              </a:xfrm>
            </p:grpSpPr>
            <p:sp>
              <p:nvSpPr>
                <p:cNvPr id="15411" name="Line 91"/>
                <p:cNvSpPr>
                  <a:spLocks noChangeShapeType="1"/>
                </p:cNvSpPr>
                <p:nvPr/>
              </p:nvSpPr>
              <p:spPr bwMode="auto">
                <a:xfrm>
                  <a:off x="2544" y="4128"/>
                  <a:ext cx="270" cy="0"/>
                </a:xfrm>
                <a:prstGeom prst="line">
                  <a:avLst/>
                </a:prstGeom>
                <a:noFill/>
                <a:ln w="28575">
                  <a:solidFill>
                    <a:srgbClr val="000000"/>
                  </a:solidFill>
                  <a:round/>
                  <a:headEnd/>
                  <a:tailEnd/>
                </a:ln>
              </p:spPr>
              <p:txBody>
                <a:bodyPr/>
                <a:lstStyle/>
                <a:p>
                  <a:endParaRPr lang="zh-CN" altLang="en-US"/>
                </a:p>
              </p:txBody>
            </p:sp>
            <p:sp>
              <p:nvSpPr>
                <p:cNvPr id="15412" name="Line 92"/>
                <p:cNvSpPr>
                  <a:spLocks noChangeShapeType="1"/>
                </p:cNvSpPr>
                <p:nvPr/>
              </p:nvSpPr>
              <p:spPr bwMode="auto">
                <a:xfrm flipV="1">
                  <a:off x="2808" y="3798"/>
                  <a:ext cx="0" cy="330"/>
                </a:xfrm>
                <a:prstGeom prst="line">
                  <a:avLst/>
                </a:prstGeom>
                <a:noFill/>
                <a:ln w="28575">
                  <a:solidFill>
                    <a:srgbClr val="000000"/>
                  </a:solidFill>
                  <a:round/>
                  <a:headEnd/>
                  <a:tailEnd/>
                </a:ln>
              </p:spPr>
              <p:txBody>
                <a:bodyPr/>
                <a:lstStyle/>
                <a:p>
                  <a:endParaRPr lang="zh-CN" altLang="en-US"/>
                </a:p>
              </p:txBody>
            </p:sp>
            <p:sp>
              <p:nvSpPr>
                <p:cNvPr id="15413" name="Line 93"/>
                <p:cNvSpPr>
                  <a:spLocks noChangeShapeType="1"/>
                </p:cNvSpPr>
                <p:nvPr/>
              </p:nvSpPr>
              <p:spPr bwMode="auto">
                <a:xfrm>
                  <a:off x="2808" y="3804"/>
                  <a:ext cx="336" cy="0"/>
                </a:xfrm>
                <a:prstGeom prst="line">
                  <a:avLst/>
                </a:prstGeom>
                <a:noFill/>
                <a:ln w="28575">
                  <a:solidFill>
                    <a:srgbClr val="000000"/>
                  </a:solidFill>
                  <a:round/>
                  <a:headEnd/>
                  <a:tailEnd/>
                </a:ln>
              </p:spPr>
              <p:txBody>
                <a:bodyPr/>
                <a:lstStyle/>
                <a:p>
                  <a:endParaRPr lang="zh-CN" altLang="en-US"/>
                </a:p>
              </p:txBody>
            </p:sp>
            <p:sp>
              <p:nvSpPr>
                <p:cNvPr id="15414" name="Line 94"/>
                <p:cNvSpPr>
                  <a:spLocks noChangeShapeType="1"/>
                </p:cNvSpPr>
                <p:nvPr/>
              </p:nvSpPr>
              <p:spPr bwMode="auto">
                <a:xfrm>
                  <a:off x="3138" y="3804"/>
                  <a:ext cx="0" cy="324"/>
                </a:xfrm>
                <a:prstGeom prst="line">
                  <a:avLst/>
                </a:prstGeom>
                <a:noFill/>
                <a:ln w="28575">
                  <a:solidFill>
                    <a:srgbClr val="000000"/>
                  </a:solidFill>
                  <a:round/>
                  <a:headEnd/>
                  <a:tailEnd/>
                </a:ln>
              </p:spPr>
              <p:txBody>
                <a:bodyPr/>
                <a:lstStyle/>
                <a:p>
                  <a:endParaRPr lang="zh-CN" altLang="en-US"/>
                </a:p>
              </p:txBody>
            </p:sp>
          </p:grpSp>
          <p:grpSp>
            <p:nvGrpSpPr>
              <p:cNvPr id="15405" name="Group 95"/>
              <p:cNvGrpSpPr>
                <a:grpSpLocks/>
              </p:cNvGrpSpPr>
              <p:nvPr/>
            </p:nvGrpSpPr>
            <p:grpSpPr bwMode="auto">
              <a:xfrm>
                <a:off x="3738" y="3792"/>
                <a:ext cx="600" cy="330"/>
                <a:chOff x="2544" y="3798"/>
                <a:chExt cx="600" cy="330"/>
              </a:xfrm>
            </p:grpSpPr>
            <p:sp>
              <p:nvSpPr>
                <p:cNvPr id="15407" name="Line 96"/>
                <p:cNvSpPr>
                  <a:spLocks noChangeShapeType="1"/>
                </p:cNvSpPr>
                <p:nvPr/>
              </p:nvSpPr>
              <p:spPr bwMode="auto">
                <a:xfrm>
                  <a:off x="2544" y="4128"/>
                  <a:ext cx="270" cy="0"/>
                </a:xfrm>
                <a:prstGeom prst="line">
                  <a:avLst/>
                </a:prstGeom>
                <a:noFill/>
                <a:ln w="28575">
                  <a:solidFill>
                    <a:srgbClr val="000000"/>
                  </a:solidFill>
                  <a:round/>
                  <a:headEnd/>
                  <a:tailEnd/>
                </a:ln>
              </p:spPr>
              <p:txBody>
                <a:bodyPr/>
                <a:lstStyle/>
                <a:p>
                  <a:endParaRPr lang="zh-CN" altLang="en-US"/>
                </a:p>
              </p:txBody>
            </p:sp>
            <p:sp>
              <p:nvSpPr>
                <p:cNvPr id="15408" name="Line 97"/>
                <p:cNvSpPr>
                  <a:spLocks noChangeShapeType="1"/>
                </p:cNvSpPr>
                <p:nvPr/>
              </p:nvSpPr>
              <p:spPr bwMode="auto">
                <a:xfrm flipV="1">
                  <a:off x="2808" y="3798"/>
                  <a:ext cx="0" cy="330"/>
                </a:xfrm>
                <a:prstGeom prst="line">
                  <a:avLst/>
                </a:prstGeom>
                <a:noFill/>
                <a:ln w="28575">
                  <a:solidFill>
                    <a:srgbClr val="000000"/>
                  </a:solidFill>
                  <a:round/>
                  <a:headEnd/>
                  <a:tailEnd/>
                </a:ln>
              </p:spPr>
              <p:txBody>
                <a:bodyPr/>
                <a:lstStyle/>
                <a:p>
                  <a:endParaRPr lang="zh-CN" altLang="en-US"/>
                </a:p>
              </p:txBody>
            </p:sp>
            <p:sp>
              <p:nvSpPr>
                <p:cNvPr id="15409" name="Line 98"/>
                <p:cNvSpPr>
                  <a:spLocks noChangeShapeType="1"/>
                </p:cNvSpPr>
                <p:nvPr/>
              </p:nvSpPr>
              <p:spPr bwMode="auto">
                <a:xfrm>
                  <a:off x="2808" y="3804"/>
                  <a:ext cx="336" cy="0"/>
                </a:xfrm>
                <a:prstGeom prst="line">
                  <a:avLst/>
                </a:prstGeom>
                <a:noFill/>
                <a:ln w="28575">
                  <a:solidFill>
                    <a:srgbClr val="000000"/>
                  </a:solidFill>
                  <a:round/>
                  <a:headEnd/>
                  <a:tailEnd/>
                </a:ln>
              </p:spPr>
              <p:txBody>
                <a:bodyPr/>
                <a:lstStyle/>
                <a:p>
                  <a:endParaRPr lang="zh-CN" altLang="en-US"/>
                </a:p>
              </p:txBody>
            </p:sp>
            <p:sp>
              <p:nvSpPr>
                <p:cNvPr id="15410" name="Line 99"/>
                <p:cNvSpPr>
                  <a:spLocks noChangeShapeType="1"/>
                </p:cNvSpPr>
                <p:nvPr/>
              </p:nvSpPr>
              <p:spPr bwMode="auto">
                <a:xfrm>
                  <a:off x="3138" y="3804"/>
                  <a:ext cx="0" cy="324"/>
                </a:xfrm>
                <a:prstGeom prst="line">
                  <a:avLst/>
                </a:prstGeom>
                <a:noFill/>
                <a:ln w="28575">
                  <a:solidFill>
                    <a:srgbClr val="000000"/>
                  </a:solidFill>
                  <a:round/>
                  <a:headEnd/>
                  <a:tailEnd/>
                </a:ln>
              </p:spPr>
              <p:txBody>
                <a:bodyPr/>
                <a:lstStyle/>
                <a:p>
                  <a:endParaRPr lang="zh-CN" altLang="en-US"/>
                </a:p>
              </p:txBody>
            </p:sp>
          </p:grpSp>
          <p:sp>
            <p:nvSpPr>
              <p:cNvPr id="15406" name="Line 100"/>
              <p:cNvSpPr>
                <a:spLocks noChangeShapeType="1"/>
              </p:cNvSpPr>
              <p:nvPr/>
            </p:nvSpPr>
            <p:spPr bwMode="auto">
              <a:xfrm>
                <a:off x="4332" y="4116"/>
                <a:ext cx="204" cy="0"/>
              </a:xfrm>
              <a:prstGeom prst="line">
                <a:avLst/>
              </a:prstGeom>
              <a:noFill/>
              <a:ln w="28575">
                <a:solidFill>
                  <a:srgbClr val="000000"/>
                </a:solidFill>
                <a:round/>
                <a:headEnd/>
                <a:tailEnd/>
              </a:ln>
            </p:spPr>
            <p:txBody>
              <a:bodyPr/>
              <a:lstStyle/>
              <a:p>
                <a:endParaRPr lang="zh-CN" altLang="en-US"/>
              </a:p>
            </p:txBody>
          </p:sp>
        </p:grpSp>
      </p:grpSp>
      <p:grpSp>
        <p:nvGrpSpPr>
          <p:cNvPr id="23653" name="Group 101"/>
          <p:cNvGrpSpPr>
            <a:grpSpLocks/>
          </p:cNvGrpSpPr>
          <p:nvPr/>
        </p:nvGrpSpPr>
        <p:grpSpPr bwMode="auto">
          <a:xfrm>
            <a:off x="6629400" y="2209800"/>
            <a:ext cx="2190750" cy="2247900"/>
            <a:chOff x="828" y="2652"/>
            <a:chExt cx="1380" cy="1416"/>
          </a:xfrm>
        </p:grpSpPr>
        <p:sp>
          <p:nvSpPr>
            <p:cNvPr id="15374" name="Rectangle 102"/>
            <p:cNvSpPr>
              <a:spLocks noChangeArrowheads="1"/>
            </p:cNvSpPr>
            <p:nvPr/>
          </p:nvSpPr>
          <p:spPr bwMode="auto">
            <a:xfrm>
              <a:off x="851" y="3033"/>
              <a:ext cx="1266" cy="664"/>
            </a:xfrm>
            <a:prstGeom prst="rect">
              <a:avLst/>
            </a:prstGeom>
            <a:noFill/>
            <a:ln w="38100">
              <a:solidFill>
                <a:schemeClr val="tx1"/>
              </a:solidFill>
              <a:miter lim="800000"/>
              <a:headEnd/>
              <a:tailEnd/>
            </a:ln>
          </p:spPr>
          <p:txBody>
            <a:bodyPr wrap="none" anchor="ctr"/>
            <a:lstStyle/>
            <a:p>
              <a:pPr eaLnBrk="1" hangingPunct="1"/>
              <a:endParaRPr lang="zh-CN" altLang="en-US"/>
            </a:p>
          </p:txBody>
        </p:sp>
        <p:grpSp>
          <p:nvGrpSpPr>
            <p:cNvPr id="15375" name="Group 103"/>
            <p:cNvGrpSpPr>
              <a:grpSpLocks/>
            </p:cNvGrpSpPr>
            <p:nvPr/>
          </p:nvGrpSpPr>
          <p:grpSpPr bwMode="auto">
            <a:xfrm>
              <a:off x="1136" y="2652"/>
              <a:ext cx="103" cy="371"/>
              <a:chOff x="1236" y="708"/>
              <a:chExt cx="108" cy="456"/>
            </a:xfrm>
          </p:grpSpPr>
          <p:sp>
            <p:nvSpPr>
              <p:cNvPr id="15397" name="Oval 104"/>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5398" name="Line 105"/>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sp>
          <p:nvSpPr>
            <p:cNvPr id="15376" name="Line 106"/>
            <p:cNvSpPr>
              <a:spLocks noChangeShapeType="1"/>
            </p:cNvSpPr>
            <p:nvPr/>
          </p:nvSpPr>
          <p:spPr bwMode="auto">
            <a:xfrm flipV="1">
              <a:off x="1775" y="2652"/>
              <a:ext cx="0" cy="381"/>
            </a:xfrm>
            <a:prstGeom prst="line">
              <a:avLst/>
            </a:prstGeom>
            <a:noFill/>
            <a:ln w="38100">
              <a:solidFill>
                <a:schemeClr val="tx1"/>
              </a:solidFill>
              <a:round/>
              <a:headEnd/>
              <a:tailEnd/>
            </a:ln>
          </p:spPr>
          <p:txBody>
            <a:bodyPr/>
            <a:lstStyle/>
            <a:p>
              <a:endParaRPr lang="zh-CN" altLang="en-US"/>
            </a:p>
          </p:txBody>
        </p:sp>
        <p:grpSp>
          <p:nvGrpSpPr>
            <p:cNvPr id="15377" name="Group 107"/>
            <p:cNvGrpSpPr>
              <a:grpSpLocks/>
            </p:cNvGrpSpPr>
            <p:nvPr/>
          </p:nvGrpSpPr>
          <p:grpSpPr bwMode="auto">
            <a:xfrm flipV="1">
              <a:off x="1022" y="3697"/>
              <a:ext cx="103" cy="371"/>
              <a:chOff x="1236" y="708"/>
              <a:chExt cx="108" cy="456"/>
            </a:xfrm>
          </p:grpSpPr>
          <p:sp>
            <p:nvSpPr>
              <p:cNvPr id="15395" name="Oval 108"/>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5396" name="Line 109"/>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grpSp>
          <p:nvGrpSpPr>
            <p:cNvPr id="15378" name="Group 110"/>
            <p:cNvGrpSpPr>
              <a:grpSpLocks/>
            </p:cNvGrpSpPr>
            <p:nvPr/>
          </p:nvGrpSpPr>
          <p:grpSpPr bwMode="auto">
            <a:xfrm flipV="1">
              <a:off x="1843" y="3697"/>
              <a:ext cx="103" cy="371"/>
              <a:chOff x="1236" y="708"/>
              <a:chExt cx="108" cy="456"/>
            </a:xfrm>
          </p:grpSpPr>
          <p:sp>
            <p:nvSpPr>
              <p:cNvPr id="15393" name="Oval 111"/>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5394" name="Line 112"/>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sp>
          <p:nvSpPr>
            <p:cNvPr id="15379" name="Line 113"/>
            <p:cNvSpPr>
              <a:spLocks noChangeShapeType="1"/>
            </p:cNvSpPr>
            <p:nvPr/>
          </p:nvSpPr>
          <p:spPr bwMode="auto">
            <a:xfrm>
              <a:off x="1478" y="3697"/>
              <a:ext cx="0" cy="371"/>
            </a:xfrm>
            <a:prstGeom prst="line">
              <a:avLst/>
            </a:prstGeom>
            <a:noFill/>
            <a:ln w="38100">
              <a:solidFill>
                <a:schemeClr val="tx1"/>
              </a:solidFill>
              <a:round/>
              <a:headEnd/>
              <a:tailEnd/>
            </a:ln>
          </p:spPr>
          <p:txBody>
            <a:bodyPr/>
            <a:lstStyle/>
            <a:p>
              <a:endParaRPr lang="zh-CN" altLang="en-US"/>
            </a:p>
          </p:txBody>
        </p:sp>
        <p:sp>
          <p:nvSpPr>
            <p:cNvPr id="15380" name="Line 114"/>
            <p:cNvSpPr>
              <a:spLocks noChangeShapeType="1"/>
            </p:cNvSpPr>
            <p:nvPr/>
          </p:nvSpPr>
          <p:spPr bwMode="auto">
            <a:xfrm>
              <a:off x="1683" y="3697"/>
              <a:ext cx="0" cy="371"/>
            </a:xfrm>
            <a:prstGeom prst="line">
              <a:avLst/>
            </a:prstGeom>
            <a:noFill/>
            <a:ln w="38100">
              <a:solidFill>
                <a:schemeClr val="tx1"/>
              </a:solidFill>
              <a:round/>
              <a:headEnd/>
              <a:tailEnd/>
            </a:ln>
          </p:spPr>
          <p:txBody>
            <a:bodyPr/>
            <a:lstStyle/>
            <a:p>
              <a:endParaRPr lang="zh-CN" altLang="en-US"/>
            </a:p>
          </p:txBody>
        </p:sp>
        <p:sp>
          <p:nvSpPr>
            <p:cNvPr id="15381" name="Line 115"/>
            <p:cNvSpPr>
              <a:spLocks noChangeShapeType="1"/>
            </p:cNvSpPr>
            <p:nvPr/>
          </p:nvSpPr>
          <p:spPr bwMode="auto">
            <a:xfrm>
              <a:off x="1284" y="3697"/>
              <a:ext cx="0" cy="371"/>
            </a:xfrm>
            <a:prstGeom prst="line">
              <a:avLst/>
            </a:prstGeom>
            <a:noFill/>
            <a:ln w="38100">
              <a:solidFill>
                <a:schemeClr val="tx1"/>
              </a:solidFill>
              <a:round/>
              <a:headEnd/>
              <a:tailEnd/>
            </a:ln>
          </p:spPr>
          <p:txBody>
            <a:bodyPr/>
            <a:lstStyle/>
            <a:p>
              <a:endParaRPr lang="zh-CN" altLang="en-US"/>
            </a:p>
          </p:txBody>
        </p:sp>
        <p:sp>
          <p:nvSpPr>
            <p:cNvPr id="15382" name="Text Box 116"/>
            <p:cNvSpPr txBox="1">
              <a:spLocks noChangeArrowheads="1"/>
            </p:cNvSpPr>
            <p:nvPr/>
          </p:nvSpPr>
          <p:spPr bwMode="auto">
            <a:xfrm>
              <a:off x="828" y="3384"/>
              <a:ext cx="422" cy="288"/>
            </a:xfrm>
            <a:prstGeom prst="rect">
              <a:avLst/>
            </a:prstGeom>
            <a:noFill/>
            <a:ln w="38100">
              <a:noFill/>
              <a:miter lim="800000"/>
              <a:headEnd/>
              <a:tailEnd/>
            </a:ln>
          </p:spPr>
          <p:txBody>
            <a:bodyPr>
              <a:spAutoFit/>
            </a:bodyPr>
            <a:lstStyle/>
            <a:p>
              <a:pPr eaLnBrk="1" hangingPunct="1">
                <a:spcBef>
                  <a:spcPct val="50000"/>
                </a:spcBef>
              </a:pPr>
              <a:r>
                <a:rPr lang="en-US" altLang="zh-CN" b="1">
                  <a:ea typeface="长城楷体"/>
                  <a:cs typeface="长城楷体"/>
                </a:rPr>
                <a:t>R</a:t>
              </a:r>
              <a:r>
                <a:rPr lang="en-US" altLang="zh-CN" b="1" baseline="-25000">
                  <a:ea typeface="长城楷体"/>
                  <a:cs typeface="长城楷体"/>
                </a:rPr>
                <a:t>D</a:t>
              </a:r>
              <a:endParaRPr lang="en-US" altLang="zh-CN" b="1">
                <a:ea typeface="长城楷体"/>
                <a:cs typeface="长城楷体"/>
              </a:endParaRPr>
            </a:p>
          </p:txBody>
        </p:sp>
        <p:sp>
          <p:nvSpPr>
            <p:cNvPr id="15383" name="Text Box 117"/>
            <p:cNvSpPr txBox="1">
              <a:spLocks noChangeArrowheads="1"/>
            </p:cNvSpPr>
            <p:nvPr/>
          </p:nvSpPr>
          <p:spPr bwMode="auto">
            <a:xfrm>
              <a:off x="1786" y="3394"/>
              <a:ext cx="422" cy="288"/>
            </a:xfrm>
            <a:prstGeom prst="rect">
              <a:avLst/>
            </a:prstGeom>
            <a:noFill/>
            <a:ln w="38100">
              <a:noFill/>
              <a:miter lim="800000"/>
              <a:headEnd/>
              <a:tailEnd/>
            </a:ln>
          </p:spPr>
          <p:txBody>
            <a:bodyPr>
              <a:spAutoFit/>
            </a:bodyPr>
            <a:lstStyle/>
            <a:p>
              <a:pPr eaLnBrk="1" hangingPunct="1">
                <a:spcBef>
                  <a:spcPct val="50000"/>
                </a:spcBef>
              </a:pPr>
              <a:r>
                <a:rPr lang="en-US" altLang="zh-CN" b="1">
                  <a:ea typeface="长城楷体"/>
                  <a:cs typeface="长城楷体"/>
                </a:rPr>
                <a:t>S</a:t>
              </a:r>
              <a:r>
                <a:rPr lang="en-US" altLang="zh-CN" b="1" baseline="-25000">
                  <a:ea typeface="长城楷体"/>
                  <a:cs typeface="长城楷体"/>
                </a:rPr>
                <a:t>D</a:t>
              </a:r>
              <a:endParaRPr lang="en-US" altLang="zh-CN" b="1">
                <a:ea typeface="长城楷体"/>
                <a:cs typeface="长城楷体"/>
              </a:endParaRPr>
            </a:p>
          </p:txBody>
        </p:sp>
        <p:sp>
          <p:nvSpPr>
            <p:cNvPr id="15384" name="Text Box 118"/>
            <p:cNvSpPr txBox="1">
              <a:spLocks noChangeArrowheads="1"/>
            </p:cNvSpPr>
            <p:nvPr/>
          </p:nvSpPr>
          <p:spPr bwMode="auto">
            <a:xfrm>
              <a:off x="1136" y="3433"/>
              <a:ext cx="228" cy="288"/>
            </a:xfrm>
            <a:prstGeom prst="rect">
              <a:avLst/>
            </a:prstGeom>
            <a:noFill/>
            <a:ln w="38100">
              <a:noFill/>
              <a:miter lim="800000"/>
              <a:headEnd/>
              <a:tailEnd/>
            </a:ln>
          </p:spPr>
          <p:txBody>
            <a:bodyPr>
              <a:spAutoFit/>
            </a:bodyPr>
            <a:lstStyle/>
            <a:p>
              <a:pPr eaLnBrk="1" hangingPunct="1">
                <a:spcBef>
                  <a:spcPct val="50000"/>
                </a:spcBef>
              </a:pPr>
              <a:r>
                <a:rPr lang="en-US" altLang="zh-CN" b="1">
                  <a:ea typeface="长城楷体"/>
                  <a:cs typeface="长城楷体"/>
                </a:rPr>
                <a:t>R</a:t>
              </a:r>
            </a:p>
          </p:txBody>
        </p:sp>
        <p:sp>
          <p:nvSpPr>
            <p:cNvPr id="15385" name="Text Box 119"/>
            <p:cNvSpPr txBox="1">
              <a:spLocks noChangeArrowheads="1"/>
            </p:cNvSpPr>
            <p:nvPr/>
          </p:nvSpPr>
          <p:spPr bwMode="auto">
            <a:xfrm>
              <a:off x="1569" y="3433"/>
              <a:ext cx="228" cy="288"/>
            </a:xfrm>
            <a:prstGeom prst="rect">
              <a:avLst/>
            </a:prstGeom>
            <a:noFill/>
            <a:ln w="38100">
              <a:noFill/>
              <a:miter lim="800000"/>
              <a:headEnd/>
              <a:tailEnd/>
            </a:ln>
          </p:spPr>
          <p:txBody>
            <a:bodyPr>
              <a:spAutoFit/>
            </a:bodyPr>
            <a:lstStyle/>
            <a:p>
              <a:pPr eaLnBrk="1" hangingPunct="1">
                <a:spcBef>
                  <a:spcPct val="50000"/>
                </a:spcBef>
              </a:pPr>
              <a:r>
                <a:rPr lang="en-US" altLang="zh-CN" b="1">
                  <a:ea typeface="长城楷体"/>
                  <a:cs typeface="长城楷体"/>
                </a:rPr>
                <a:t>S</a:t>
              </a:r>
            </a:p>
          </p:txBody>
        </p:sp>
        <p:sp>
          <p:nvSpPr>
            <p:cNvPr id="15386" name="Text Box 120"/>
            <p:cNvSpPr txBox="1">
              <a:spLocks noChangeArrowheads="1"/>
            </p:cNvSpPr>
            <p:nvPr/>
          </p:nvSpPr>
          <p:spPr bwMode="auto">
            <a:xfrm>
              <a:off x="1809" y="2662"/>
              <a:ext cx="182" cy="288"/>
            </a:xfrm>
            <a:prstGeom prst="rect">
              <a:avLst/>
            </a:prstGeom>
            <a:noFill/>
            <a:ln w="38100">
              <a:noFill/>
              <a:miter lim="800000"/>
              <a:headEnd/>
              <a:tailEnd/>
            </a:ln>
          </p:spPr>
          <p:txBody>
            <a:bodyPr>
              <a:spAutoFit/>
            </a:bodyPr>
            <a:lstStyle/>
            <a:p>
              <a:pPr eaLnBrk="1" hangingPunct="1">
                <a:spcBef>
                  <a:spcPct val="50000"/>
                </a:spcBef>
              </a:pPr>
              <a:r>
                <a:rPr lang="en-US" altLang="zh-CN" b="1">
                  <a:ea typeface="长城楷体"/>
                  <a:cs typeface="长城楷体"/>
                </a:rPr>
                <a:t>Q</a:t>
              </a:r>
            </a:p>
          </p:txBody>
        </p:sp>
        <p:graphicFrame>
          <p:nvGraphicFramePr>
            <p:cNvPr id="15387" name="Object 121"/>
            <p:cNvGraphicFramePr>
              <a:graphicFrameLocks noChangeAspect="1"/>
            </p:cNvGraphicFramePr>
            <p:nvPr/>
          </p:nvGraphicFramePr>
          <p:xfrm>
            <a:off x="866" y="2657"/>
            <a:ext cx="221" cy="265"/>
          </p:xfrm>
          <a:graphic>
            <a:graphicData uri="http://schemas.openxmlformats.org/presentationml/2006/ole">
              <mc:AlternateContent xmlns:mc="http://schemas.openxmlformats.org/markup-compatibility/2006">
                <mc:Choice xmlns:v="urn:schemas-microsoft-com:vml" Requires="v">
                  <p:oleObj spid="_x0000_s15405" r:id="rId3" imgW="165028" imgH="228501" progId="Equation.3">
                    <p:embed/>
                  </p:oleObj>
                </mc:Choice>
                <mc:Fallback>
                  <p:oleObj r:id="rId3" imgW="165028" imgH="228501"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 y="2657"/>
                          <a:ext cx="22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88" name="Line 122"/>
            <p:cNvSpPr>
              <a:spLocks noChangeShapeType="1"/>
            </p:cNvSpPr>
            <p:nvPr/>
          </p:nvSpPr>
          <p:spPr bwMode="auto">
            <a:xfrm>
              <a:off x="886" y="3430"/>
              <a:ext cx="151" cy="6"/>
            </a:xfrm>
            <a:prstGeom prst="line">
              <a:avLst/>
            </a:prstGeom>
            <a:noFill/>
            <a:ln w="38100">
              <a:solidFill>
                <a:schemeClr val="tx2"/>
              </a:solidFill>
              <a:round/>
              <a:headEnd/>
              <a:tailEnd/>
            </a:ln>
          </p:spPr>
          <p:txBody>
            <a:bodyPr/>
            <a:lstStyle/>
            <a:p>
              <a:endParaRPr lang="zh-CN" altLang="en-US"/>
            </a:p>
          </p:txBody>
        </p:sp>
        <p:sp>
          <p:nvSpPr>
            <p:cNvPr id="15389" name="Line 123"/>
            <p:cNvSpPr>
              <a:spLocks noChangeShapeType="1"/>
            </p:cNvSpPr>
            <p:nvPr/>
          </p:nvSpPr>
          <p:spPr bwMode="auto">
            <a:xfrm>
              <a:off x="1843" y="3453"/>
              <a:ext cx="151" cy="6"/>
            </a:xfrm>
            <a:prstGeom prst="line">
              <a:avLst/>
            </a:prstGeom>
            <a:noFill/>
            <a:ln w="38100">
              <a:solidFill>
                <a:schemeClr val="tx2"/>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left)">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631">
                                            <p:txEl>
                                              <p:pRg st="0" end="0"/>
                                            </p:txEl>
                                          </p:spTgt>
                                        </p:tgtEl>
                                        <p:attrNameLst>
                                          <p:attrName>style.visibility</p:attrName>
                                        </p:attrNameLst>
                                      </p:cBhvr>
                                      <p:to>
                                        <p:strVal val="visible"/>
                                      </p:to>
                                    </p:set>
                                    <p:anim calcmode="lin" valueType="num">
                                      <p:cBhvr additive="base">
                                        <p:cTn id="12" dur="500" fill="hold"/>
                                        <p:tgtEl>
                                          <p:spTgt spid="236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36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3555"/>
                                        </p:tgtEl>
                                        <p:attrNameLst>
                                          <p:attrName>style.visibility</p:attrName>
                                        </p:attrNameLst>
                                      </p:cBhvr>
                                      <p:to>
                                        <p:strVal val="visible"/>
                                      </p:to>
                                    </p:set>
                                    <p:animEffect transition="in" filter="dissolve">
                                      <p:cBhvr>
                                        <p:cTn id="18" dur="500"/>
                                        <p:tgtEl>
                                          <p:spTgt spid="235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3597"/>
                                        </p:tgtEl>
                                        <p:attrNameLst>
                                          <p:attrName>style.visibility</p:attrName>
                                        </p:attrNameLst>
                                      </p:cBhvr>
                                      <p:to>
                                        <p:strVal val="visible"/>
                                      </p:to>
                                    </p:set>
                                    <p:anim calcmode="lin" valueType="num">
                                      <p:cBhvr additive="base">
                                        <p:cTn id="23" dur="500" fill="hold"/>
                                        <p:tgtEl>
                                          <p:spTgt spid="23597"/>
                                        </p:tgtEl>
                                        <p:attrNameLst>
                                          <p:attrName>ppt_x</p:attrName>
                                        </p:attrNameLst>
                                      </p:cBhvr>
                                      <p:tavLst>
                                        <p:tav tm="0">
                                          <p:val>
                                            <p:strVal val="#ppt_x"/>
                                          </p:val>
                                        </p:tav>
                                        <p:tav tm="100000">
                                          <p:val>
                                            <p:strVal val="#ppt_x"/>
                                          </p:val>
                                        </p:tav>
                                      </p:tavLst>
                                    </p:anim>
                                    <p:anim calcmode="lin" valueType="num">
                                      <p:cBhvr additive="base">
                                        <p:cTn id="24" dur="500" fill="hold"/>
                                        <p:tgtEl>
                                          <p:spTgt spid="2359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3587"/>
                                        </p:tgtEl>
                                        <p:attrNameLst>
                                          <p:attrName>style.visibility</p:attrName>
                                        </p:attrNameLst>
                                      </p:cBhvr>
                                      <p:to>
                                        <p:strVal val="visible"/>
                                      </p:to>
                                    </p:set>
                                    <p:animEffect transition="in" filter="box(out)">
                                      <p:cBhvr>
                                        <p:cTn id="29" dur="500"/>
                                        <p:tgtEl>
                                          <p:spTgt spid="235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3619"/>
                                        </p:tgtEl>
                                        <p:attrNameLst>
                                          <p:attrName>style.visibility</p:attrName>
                                        </p:attrNameLst>
                                      </p:cBhvr>
                                      <p:to>
                                        <p:strVal val="visible"/>
                                      </p:to>
                                    </p:set>
                                    <p:anim calcmode="lin" valueType="num">
                                      <p:cBhvr additive="base">
                                        <p:cTn id="34" dur="500" fill="hold"/>
                                        <p:tgtEl>
                                          <p:spTgt spid="23619"/>
                                        </p:tgtEl>
                                        <p:attrNameLst>
                                          <p:attrName>ppt_x</p:attrName>
                                        </p:attrNameLst>
                                      </p:cBhvr>
                                      <p:tavLst>
                                        <p:tav tm="0">
                                          <p:val>
                                            <p:strVal val="0-#ppt_w/2"/>
                                          </p:val>
                                        </p:tav>
                                        <p:tav tm="100000">
                                          <p:val>
                                            <p:strVal val="#ppt_x"/>
                                          </p:val>
                                        </p:tav>
                                      </p:tavLst>
                                    </p:anim>
                                    <p:anim calcmode="lin" valueType="num">
                                      <p:cBhvr additive="base">
                                        <p:cTn id="35" dur="500" fill="hold"/>
                                        <p:tgtEl>
                                          <p:spTgt spid="236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619"/>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3620"/>
                                        </p:tgtEl>
                                        <p:attrNameLst>
                                          <p:attrName>style.visibility</p:attrName>
                                        </p:attrNameLst>
                                      </p:cBhvr>
                                      <p:to>
                                        <p:strVal val="visible"/>
                                      </p:to>
                                    </p:set>
                                    <p:anim calcmode="lin" valueType="num">
                                      <p:cBhvr additive="base">
                                        <p:cTn id="40" dur="500" fill="hold"/>
                                        <p:tgtEl>
                                          <p:spTgt spid="23620"/>
                                        </p:tgtEl>
                                        <p:attrNameLst>
                                          <p:attrName>ppt_x</p:attrName>
                                        </p:attrNameLst>
                                      </p:cBhvr>
                                      <p:tavLst>
                                        <p:tav tm="0">
                                          <p:val>
                                            <p:strVal val="1+#ppt_w/2"/>
                                          </p:val>
                                        </p:tav>
                                        <p:tav tm="100000">
                                          <p:val>
                                            <p:strVal val="#ppt_x"/>
                                          </p:val>
                                        </p:tav>
                                      </p:tavLst>
                                    </p:anim>
                                    <p:anim calcmode="lin" valueType="num">
                                      <p:cBhvr additive="base">
                                        <p:cTn id="41" dur="500" fill="hold"/>
                                        <p:tgtEl>
                                          <p:spTgt spid="236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62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3625"/>
                                        </p:tgtEl>
                                        <p:attrNameLst>
                                          <p:attrName>style.visibility</p:attrName>
                                        </p:attrNameLst>
                                      </p:cBhvr>
                                      <p:to>
                                        <p:strVal val="visible"/>
                                      </p:to>
                                    </p:set>
                                    <p:animEffect transition="in" filter="dissolve">
                                      <p:cBhvr>
                                        <p:cTn id="46" dur="500"/>
                                        <p:tgtEl>
                                          <p:spTgt spid="236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2" fill="hold" nodeType="clickEffect">
                                  <p:stCondLst>
                                    <p:cond delay="0"/>
                                  </p:stCondLst>
                                  <p:childTnLst>
                                    <p:set>
                                      <p:cBhvr>
                                        <p:cTn id="50" dur="1" fill="hold">
                                          <p:stCondLst>
                                            <p:cond delay="0"/>
                                          </p:stCondLst>
                                        </p:cTn>
                                        <p:tgtEl>
                                          <p:spTgt spid="23632"/>
                                        </p:tgtEl>
                                        <p:attrNameLst>
                                          <p:attrName>style.visibility</p:attrName>
                                        </p:attrNameLst>
                                      </p:cBhvr>
                                      <p:to>
                                        <p:strVal val="visible"/>
                                      </p:to>
                                    </p:set>
                                    <p:anim calcmode="lin" valueType="num">
                                      <p:cBhvr additive="base">
                                        <p:cTn id="51" dur="500"/>
                                        <p:tgtEl>
                                          <p:spTgt spid="23632"/>
                                        </p:tgtEl>
                                        <p:attrNameLst>
                                          <p:attrName>ppt_x</p:attrName>
                                        </p:attrNameLst>
                                      </p:cBhvr>
                                      <p:tavLst>
                                        <p:tav tm="0">
                                          <p:val>
                                            <p:strVal val="#ppt_x+#ppt_w*1.125000"/>
                                          </p:val>
                                        </p:tav>
                                        <p:tav tm="100000">
                                          <p:val>
                                            <p:strVal val="#ppt_x"/>
                                          </p:val>
                                        </p:tav>
                                      </p:tavLst>
                                    </p:anim>
                                    <p:animEffect transition="in" filter="wipe(left)">
                                      <p:cBhvr>
                                        <p:cTn id="52" dur="500"/>
                                        <p:tgtEl>
                                          <p:spTgt spid="236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3621"/>
                                        </p:tgtEl>
                                        <p:attrNameLst>
                                          <p:attrName>style.visibility</p:attrName>
                                        </p:attrNameLst>
                                      </p:cBhvr>
                                      <p:to>
                                        <p:strVal val="visible"/>
                                      </p:to>
                                    </p:set>
                                    <p:animEffect transition="in" filter="dissolve">
                                      <p:cBhvr>
                                        <p:cTn id="57" dur="500"/>
                                        <p:tgtEl>
                                          <p:spTgt spid="236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3653"/>
                                        </p:tgtEl>
                                        <p:attrNameLst>
                                          <p:attrName>style.visibility</p:attrName>
                                        </p:attrNameLst>
                                      </p:cBhvr>
                                      <p:to>
                                        <p:strVal val="visible"/>
                                      </p:to>
                                    </p:set>
                                    <p:animEffect transition="in" filter="dissolve">
                                      <p:cBhvr>
                                        <p:cTn id="62" dur="500"/>
                                        <p:tgtEl>
                                          <p:spTgt spid="2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3619" grpId="0" animBg="1"/>
      <p:bldP spid="23620" grpId="0" animBg="1"/>
      <p:bldP spid="236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808288" y="2084388"/>
            <a:ext cx="3935412" cy="4129087"/>
            <a:chOff x="1716" y="936"/>
            <a:chExt cx="2479" cy="2601"/>
          </a:xfrm>
        </p:grpSpPr>
        <p:grpSp>
          <p:nvGrpSpPr>
            <p:cNvPr id="16406" name="Group 3"/>
            <p:cNvGrpSpPr>
              <a:grpSpLocks/>
            </p:cNvGrpSpPr>
            <p:nvPr/>
          </p:nvGrpSpPr>
          <p:grpSpPr bwMode="auto">
            <a:xfrm>
              <a:off x="1716" y="936"/>
              <a:ext cx="2479" cy="1139"/>
              <a:chOff x="1716" y="936"/>
              <a:chExt cx="2479" cy="1139"/>
            </a:xfrm>
          </p:grpSpPr>
          <p:grpSp>
            <p:nvGrpSpPr>
              <p:cNvPr id="16439" name="Group 4"/>
              <p:cNvGrpSpPr>
                <a:grpSpLocks/>
              </p:cNvGrpSpPr>
              <p:nvPr/>
            </p:nvGrpSpPr>
            <p:grpSpPr bwMode="auto">
              <a:xfrm>
                <a:off x="1716" y="936"/>
                <a:ext cx="2479" cy="1139"/>
                <a:chOff x="1482" y="954"/>
                <a:chExt cx="2479" cy="1139"/>
              </a:xfrm>
            </p:grpSpPr>
            <p:sp>
              <p:nvSpPr>
                <p:cNvPr id="16442" name="Line 5"/>
                <p:cNvSpPr>
                  <a:spLocks noChangeShapeType="1"/>
                </p:cNvSpPr>
                <p:nvPr/>
              </p:nvSpPr>
              <p:spPr bwMode="auto">
                <a:xfrm flipH="1">
                  <a:off x="2601" y="1366"/>
                  <a:ext cx="163" cy="727"/>
                </a:xfrm>
                <a:prstGeom prst="line">
                  <a:avLst/>
                </a:prstGeom>
                <a:noFill/>
                <a:ln w="38100">
                  <a:solidFill>
                    <a:schemeClr val="tx1"/>
                  </a:solidFill>
                  <a:round/>
                  <a:headEnd/>
                  <a:tailEnd/>
                </a:ln>
              </p:spPr>
              <p:txBody>
                <a:bodyPr/>
                <a:lstStyle/>
                <a:p>
                  <a:endParaRPr lang="zh-CN" altLang="en-US"/>
                </a:p>
              </p:txBody>
            </p:sp>
            <p:grpSp>
              <p:nvGrpSpPr>
                <p:cNvPr id="16443" name="Group 6"/>
                <p:cNvGrpSpPr>
                  <a:grpSpLocks/>
                </p:cNvGrpSpPr>
                <p:nvPr/>
              </p:nvGrpSpPr>
              <p:grpSpPr bwMode="auto">
                <a:xfrm>
                  <a:off x="1482" y="954"/>
                  <a:ext cx="2479" cy="1139"/>
                  <a:chOff x="1482" y="954"/>
                  <a:chExt cx="2479" cy="1139"/>
                </a:xfrm>
              </p:grpSpPr>
              <p:sp>
                <p:nvSpPr>
                  <p:cNvPr id="16444" name="Oval 7" descr="花束"/>
                  <p:cNvSpPr>
                    <a:spLocks noChangeArrowheads="1"/>
                  </p:cNvSpPr>
                  <p:nvPr/>
                </p:nvSpPr>
                <p:spPr bwMode="auto">
                  <a:xfrm>
                    <a:off x="2228" y="1484"/>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6445" name="Oval 8" descr="花束"/>
                  <p:cNvSpPr>
                    <a:spLocks noChangeArrowheads="1"/>
                  </p:cNvSpPr>
                  <p:nvPr/>
                </p:nvSpPr>
                <p:spPr bwMode="auto">
                  <a:xfrm>
                    <a:off x="3080" y="148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6446" name="Rectangle 9" descr="花束"/>
                  <p:cNvSpPr>
                    <a:spLocks noChangeArrowheads="1"/>
                  </p:cNvSpPr>
                  <p:nvPr/>
                </p:nvSpPr>
                <p:spPr bwMode="auto">
                  <a:xfrm>
                    <a:off x="2037" y="156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6447" name="Rectangle 10" descr="花束"/>
                  <p:cNvSpPr>
                    <a:spLocks noChangeArrowheads="1"/>
                  </p:cNvSpPr>
                  <p:nvPr/>
                </p:nvSpPr>
                <p:spPr bwMode="auto">
                  <a:xfrm>
                    <a:off x="2889" y="1562"/>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6448" name="Line 11"/>
                  <p:cNvSpPr>
                    <a:spLocks noChangeShapeType="1"/>
                  </p:cNvSpPr>
                  <p:nvPr/>
                </p:nvSpPr>
                <p:spPr bwMode="auto">
                  <a:xfrm>
                    <a:off x="2392" y="1875"/>
                    <a:ext cx="0" cy="209"/>
                  </a:xfrm>
                  <a:prstGeom prst="line">
                    <a:avLst/>
                  </a:prstGeom>
                  <a:noFill/>
                  <a:ln w="38100">
                    <a:solidFill>
                      <a:schemeClr val="tx1"/>
                    </a:solidFill>
                    <a:round/>
                    <a:headEnd/>
                    <a:tailEnd/>
                  </a:ln>
                </p:spPr>
                <p:txBody>
                  <a:bodyPr/>
                  <a:lstStyle/>
                  <a:p>
                    <a:endParaRPr lang="zh-CN" altLang="en-US"/>
                  </a:p>
                </p:txBody>
              </p:sp>
              <p:sp>
                <p:nvSpPr>
                  <p:cNvPr id="16449" name="Line 12"/>
                  <p:cNvSpPr>
                    <a:spLocks noChangeShapeType="1"/>
                  </p:cNvSpPr>
                  <p:nvPr/>
                </p:nvSpPr>
                <p:spPr bwMode="auto">
                  <a:xfrm>
                    <a:off x="2964" y="1884"/>
                    <a:ext cx="0" cy="200"/>
                  </a:xfrm>
                  <a:prstGeom prst="line">
                    <a:avLst/>
                  </a:prstGeom>
                  <a:noFill/>
                  <a:ln w="38100">
                    <a:solidFill>
                      <a:schemeClr val="tx1"/>
                    </a:solidFill>
                    <a:round/>
                    <a:headEnd/>
                    <a:tailEnd/>
                  </a:ln>
                </p:spPr>
                <p:txBody>
                  <a:bodyPr/>
                  <a:lstStyle/>
                  <a:p>
                    <a:endParaRPr lang="zh-CN" altLang="en-US"/>
                  </a:p>
                </p:txBody>
              </p:sp>
              <p:sp>
                <p:nvSpPr>
                  <p:cNvPr id="16450" name="Line 13"/>
                  <p:cNvSpPr>
                    <a:spLocks noChangeShapeType="1"/>
                  </p:cNvSpPr>
                  <p:nvPr/>
                </p:nvSpPr>
                <p:spPr bwMode="auto">
                  <a:xfrm>
                    <a:off x="2264" y="1084"/>
                    <a:ext cx="0" cy="400"/>
                  </a:xfrm>
                  <a:prstGeom prst="line">
                    <a:avLst/>
                  </a:prstGeom>
                  <a:noFill/>
                  <a:ln w="38100">
                    <a:solidFill>
                      <a:schemeClr val="tx1"/>
                    </a:solidFill>
                    <a:round/>
                    <a:headEnd/>
                    <a:tailEnd/>
                  </a:ln>
                </p:spPr>
                <p:txBody>
                  <a:bodyPr/>
                  <a:lstStyle/>
                  <a:p>
                    <a:endParaRPr lang="zh-CN" altLang="en-US"/>
                  </a:p>
                </p:txBody>
              </p:sp>
              <p:sp>
                <p:nvSpPr>
                  <p:cNvPr id="16451" name="Line 14"/>
                  <p:cNvSpPr>
                    <a:spLocks noChangeShapeType="1"/>
                  </p:cNvSpPr>
                  <p:nvPr/>
                </p:nvSpPr>
                <p:spPr bwMode="auto">
                  <a:xfrm>
                    <a:off x="3115" y="1071"/>
                    <a:ext cx="0" cy="400"/>
                  </a:xfrm>
                  <a:prstGeom prst="line">
                    <a:avLst/>
                  </a:prstGeom>
                  <a:noFill/>
                  <a:ln w="38100">
                    <a:solidFill>
                      <a:schemeClr val="tx1"/>
                    </a:solidFill>
                    <a:round/>
                    <a:headEnd/>
                    <a:tailEnd/>
                  </a:ln>
                </p:spPr>
                <p:txBody>
                  <a:bodyPr/>
                  <a:lstStyle/>
                  <a:p>
                    <a:endParaRPr lang="zh-CN" altLang="en-US"/>
                  </a:p>
                </p:txBody>
              </p:sp>
              <p:sp>
                <p:nvSpPr>
                  <p:cNvPr id="16452" name="Line 15"/>
                  <p:cNvSpPr>
                    <a:spLocks noChangeShapeType="1"/>
                  </p:cNvSpPr>
                  <p:nvPr/>
                </p:nvSpPr>
                <p:spPr bwMode="auto">
                  <a:xfrm>
                    <a:off x="2255" y="1366"/>
                    <a:ext cx="346" cy="0"/>
                  </a:xfrm>
                  <a:prstGeom prst="line">
                    <a:avLst/>
                  </a:prstGeom>
                  <a:noFill/>
                  <a:ln w="38100">
                    <a:solidFill>
                      <a:schemeClr val="tx1"/>
                    </a:solidFill>
                    <a:round/>
                    <a:headEnd/>
                    <a:tailEnd/>
                  </a:ln>
                </p:spPr>
                <p:txBody>
                  <a:bodyPr/>
                  <a:lstStyle/>
                  <a:p>
                    <a:endParaRPr lang="zh-CN" altLang="en-US"/>
                  </a:p>
                </p:txBody>
              </p:sp>
              <p:sp>
                <p:nvSpPr>
                  <p:cNvPr id="16453" name="Line 16"/>
                  <p:cNvSpPr>
                    <a:spLocks noChangeShapeType="1"/>
                  </p:cNvSpPr>
                  <p:nvPr/>
                </p:nvSpPr>
                <p:spPr bwMode="auto">
                  <a:xfrm>
                    <a:off x="2764" y="1366"/>
                    <a:ext cx="355" cy="0"/>
                  </a:xfrm>
                  <a:prstGeom prst="line">
                    <a:avLst/>
                  </a:prstGeom>
                  <a:noFill/>
                  <a:ln w="38100">
                    <a:solidFill>
                      <a:schemeClr val="tx1"/>
                    </a:solidFill>
                    <a:round/>
                    <a:headEnd/>
                    <a:tailEnd/>
                  </a:ln>
                </p:spPr>
                <p:txBody>
                  <a:bodyPr/>
                  <a:lstStyle/>
                  <a:p>
                    <a:endParaRPr lang="zh-CN" altLang="en-US"/>
                  </a:p>
                </p:txBody>
              </p:sp>
              <p:sp>
                <p:nvSpPr>
                  <p:cNvPr id="16454" name="Line 17"/>
                  <p:cNvSpPr>
                    <a:spLocks noChangeShapeType="1"/>
                  </p:cNvSpPr>
                  <p:nvPr/>
                </p:nvSpPr>
                <p:spPr bwMode="auto">
                  <a:xfrm>
                    <a:off x="2383" y="2093"/>
                    <a:ext cx="218" cy="0"/>
                  </a:xfrm>
                  <a:prstGeom prst="line">
                    <a:avLst/>
                  </a:prstGeom>
                  <a:noFill/>
                  <a:ln w="38100">
                    <a:solidFill>
                      <a:schemeClr val="tx1"/>
                    </a:solidFill>
                    <a:round/>
                    <a:headEnd/>
                    <a:tailEnd/>
                  </a:ln>
                </p:spPr>
                <p:txBody>
                  <a:bodyPr/>
                  <a:lstStyle/>
                  <a:p>
                    <a:endParaRPr lang="zh-CN" altLang="en-US"/>
                  </a:p>
                </p:txBody>
              </p:sp>
              <p:sp>
                <p:nvSpPr>
                  <p:cNvPr id="16455" name="Line 18"/>
                  <p:cNvSpPr>
                    <a:spLocks noChangeShapeType="1"/>
                  </p:cNvSpPr>
                  <p:nvPr/>
                </p:nvSpPr>
                <p:spPr bwMode="auto">
                  <a:xfrm>
                    <a:off x="2764" y="2084"/>
                    <a:ext cx="218" cy="9"/>
                  </a:xfrm>
                  <a:prstGeom prst="line">
                    <a:avLst/>
                  </a:prstGeom>
                  <a:noFill/>
                  <a:ln w="38100">
                    <a:solidFill>
                      <a:schemeClr val="tx1"/>
                    </a:solidFill>
                    <a:round/>
                    <a:headEnd/>
                    <a:tailEnd/>
                  </a:ln>
                </p:spPr>
                <p:txBody>
                  <a:bodyPr/>
                  <a:lstStyle/>
                  <a:p>
                    <a:endParaRPr lang="zh-CN" altLang="en-US"/>
                  </a:p>
                </p:txBody>
              </p:sp>
              <p:sp>
                <p:nvSpPr>
                  <p:cNvPr id="16456" name="Line 19"/>
                  <p:cNvSpPr>
                    <a:spLocks noChangeShapeType="1"/>
                  </p:cNvSpPr>
                  <p:nvPr/>
                </p:nvSpPr>
                <p:spPr bwMode="auto">
                  <a:xfrm>
                    <a:off x="2119" y="1875"/>
                    <a:ext cx="0" cy="218"/>
                  </a:xfrm>
                  <a:prstGeom prst="line">
                    <a:avLst/>
                  </a:prstGeom>
                  <a:noFill/>
                  <a:ln w="38100">
                    <a:solidFill>
                      <a:schemeClr val="tx1"/>
                    </a:solidFill>
                    <a:prstDash val="sysDot"/>
                    <a:round/>
                    <a:headEnd/>
                    <a:tailEnd/>
                  </a:ln>
                </p:spPr>
                <p:txBody>
                  <a:bodyPr/>
                  <a:lstStyle/>
                  <a:p>
                    <a:endParaRPr lang="zh-CN" altLang="en-US"/>
                  </a:p>
                </p:txBody>
              </p:sp>
              <p:sp>
                <p:nvSpPr>
                  <p:cNvPr id="16457" name="Line 20"/>
                  <p:cNvSpPr>
                    <a:spLocks noChangeShapeType="1"/>
                  </p:cNvSpPr>
                  <p:nvPr/>
                </p:nvSpPr>
                <p:spPr bwMode="auto">
                  <a:xfrm flipH="1">
                    <a:off x="3219" y="1875"/>
                    <a:ext cx="0" cy="218"/>
                  </a:xfrm>
                  <a:prstGeom prst="line">
                    <a:avLst/>
                  </a:prstGeom>
                  <a:noFill/>
                  <a:ln w="38100">
                    <a:solidFill>
                      <a:schemeClr val="tx1"/>
                    </a:solidFill>
                    <a:prstDash val="sysDot"/>
                    <a:round/>
                    <a:headEnd/>
                    <a:tailEnd/>
                  </a:ln>
                </p:spPr>
                <p:txBody>
                  <a:bodyPr/>
                  <a:lstStyle/>
                  <a:p>
                    <a:endParaRPr lang="zh-CN" altLang="en-US"/>
                  </a:p>
                </p:txBody>
              </p:sp>
              <p:sp>
                <p:nvSpPr>
                  <p:cNvPr id="16458" name="Line 21"/>
                  <p:cNvSpPr>
                    <a:spLocks noChangeShapeType="1"/>
                  </p:cNvSpPr>
                  <p:nvPr/>
                </p:nvSpPr>
                <p:spPr bwMode="auto">
                  <a:xfrm>
                    <a:off x="2598" y="1363"/>
                    <a:ext cx="163" cy="727"/>
                  </a:xfrm>
                  <a:prstGeom prst="line">
                    <a:avLst/>
                  </a:prstGeom>
                  <a:noFill/>
                  <a:ln w="38100">
                    <a:solidFill>
                      <a:schemeClr val="tx1"/>
                    </a:solidFill>
                    <a:round/>
                    <a:headEnd/>
                    <a:tailEnd/>
                  </a:ln>
                </p:spPr>
                <p:txBody>
                  <a:bodyPr/>
                  <a:lstStyle/>
                  <a:p>
                    <a:endParaRPr lang="zh-CN" altLang="en-US"/>
                  </a:p>
                </p:txBody>
              </p:sp>
              <p:sp>
                <p:nvSpPr>
                  <p:cNvPr id="16459" name="Oval 22"/>
                  <p:cNvSpPr>
                    <a:spLocks noChangeArrowheads="1"/>
                  </p:cNvSpPr>
                  <p:nvPr/>
                </p:nvSpPr>
                <p:spPr bwMode="auto">
                  <a:xfrm>
                    <a:off x="2209" y="1320"/>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6460" name="Oval 23"/>
                  <p:cNvSpPr>
                    <a:spLocks noChangeArrowheads="1"/>
                  </p:cNvSpPr>
                  <p:nvPr/>
                </p:nvSpPr>
                <p:spPr bwMode="auto">
                  <a:xfrm>
                    <a:off x="3060" y="1316"/>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6461" name="Text Box 24" descr="花束"/>
                  <p:cNvSpPr txBox="1">
                    <a:spLocks noChangeArrowheads="1"/>
                  </p:cNvSpPr>
                  <p:nvPr/>
                </p:nvSpPr>
                <p:spPr bwMode="auto">
                  <a:xfrm>
                    <a:off x="1927" y="957"/>
                    <a:ext cx="3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Q</a:t>
                    </a:r>
                  </a:p>
                </p:txBody>
              </p:sp>
              <p:sp>
                <p:nvSpPr>
                  <p:cNvPr id="16462" name="Text Box 25" descr="花束"/>
                  <p:cNvSpPr txBox="1">
                    <a:spLocks noChangeArrowheads="1"/>
                  </p:cNvSpPr>
                  <p:nvPr/>
                </p:nvSpPr>
                <p:spPr bwMode="auto">
                  <a:xfrm>
                    <a:off x="3175" y="954"/>
                    <a:ext cx="3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Q</a:t>
                    </a:r>
                  </a:p>
                </p:txBody>
              </p:sp>
              <p:sp>
                <p:nvSpPr>
                  <p:cNvPr id="16463" name="Line 26"/>
                  <p:cNvSpPr>
                    <a:spLocks noChangeShapeType="1"/>
                  </p:cNvSpPr>
                  <p:nvPr/>
                </p:nvSpPr>
                <p:spPr bwMode="auto">
                  <a:xfrm>
                    <a:off x="1983" y="975"/>
                    <a:ext cx="200" cy="0"/>
                  </a:xfrm>
                  <a:prstGeom prst="line">
                    <a:avLst/>
                  </a:prstGeom>
                  <a:noFill/>
                  <a:ln w="38100">
                    <a:solidFill>
                      <a:schemeClr val="tx1"/>
                    </a:solidFill>
                    <a:round/>
                    <a:headEnd/>
                    <a:tailEnd/>
                  </a:ln>
                </p:spPr>
                <p:txBody>
                  <a:bodyPr/>
                  <a:lstStyle/>
                  <a:p>
                    <a:endParaRPr lang="zh-CN" altLang="en-US"/>
                  </a:p>
                </p:txBody>
              </p:sp>
              <p:sp>
                <p:nvSpPr>
                  <p:cNvPr id="16464" name="Text Box 27" descr="花束"/>
                  <p:cNvSpPr txBox="1">
                    <a:spLocks noChangeArrowheads="1"/>
                  </p:cNvSpPr>
                  <p:nvPr/>
                </p:nvSpPr>
                <p:spPr bwMode="auto">
                  <a:xfrm>
                    <a:off x="1482" y="1739"/>
                    <a:ext cx="473"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R</a:t>
                    </a:r>
                    <a:r>
                      <a:rPr lang="en-US" altLang="zh-CN" sz="2800" b="1" baseline="-25000">
                        <a:ea typeface="楷体_GB2312" pitchFamily="49" charset="-122"/>
                      </a:rPr>
                      <a:t>D</a:t>
                    </a:r>
                    <a:endParaRPr lang="en-US" altLang="zh-CN" sz="2800" b="1">
                      <a:ea typeface="楷体_GB2312" pitchFamily="49" charset="-122"/>
                    </a:endParaRPr>
                  </a:p>
                </p:txBody>
              </p:sp>
              <p:sp>
                <p:nvSpPr>
                  <p:cNvPr id="16465" name="Text Box 28" descr="花束"/>
                  <p:cNvSpPr txBox="1">
                    <a:spLocks noChangeArrowheads="1"/>
                  </p:cNvSpPr>
                  <p:nvPr/>
                </p:nvSpPr>
                <p:spPr bwMode="auto">
                  <a:xfrm>
                    <a:off x="3507" y="1736"/>
                    <a:ext cx="4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S</a:t>
                    </a:r>
                    <a:r>
                      <a:rPr lang="en-US" altLang="zh-CN" sz="2800" b="1" baseline="-25000">
                        <a:ea typeface="楷体_GB2312" pitchFamily="49" charset="-122"/>
                      </a:rPr>
                      <a:t>D</a:t>
                    </a:r>
                    <a:endParaRPr lang="en-US" altLang="zh-CN" sz="2800" b="1">
                      <a:ea typeface="楷体_GB2312" pitchFamily="49" charset="-122"/>
                    </a:endParaRPr>
                  </a:p>
                </p:txBody>
              </p:sp>
              <p:sp>
                <p:nvSpPr>
                  <p:cNvPr id="16466" name="Text Box 29" descr="花束"/>
                  <p:cNvSpPr txBox="1">
                    <a:spLocks noChangeArrowheads="1"/>
                  </p:cNvSpPr>
                  <p:nvPr/>
                </p:nvSpPr>
                <p:spPr bwMode="auto">
                  <a:xfrm>
                    <a:off x="2153" y="1538"/>
                    <a:ext cx="446"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a</a:t>
                    </a:r>
                  </a:p>
                </p:txBody>
              </p:sp>
              <p:sp>
                <p:nvSpPr>
                  <p:cNvPr id="16467" name="Text Box 30" descr="花束"/>
                  <p:cNvSpPr txBox="1">
                    <a:spLocks noChangeArrowheads="1"/>
                  </p:cNvSpPr>
                  <p:nvPr/>
                </p:nvSpPr>
                <p:spPr bwMode="auto">
                  <a:xfrm>
                    <a:off x="3010" y="1566"/>
                    <a:ext cx="2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b</a:t>
                    </a:r>
                  </a:p>
                </p:txBody>
              </p:sp>
              <p:sp>
                <p:nvSpPr>
                  <p:cNvPr id="16468" name="Line 31"/>
                  <p:cNvSpPr>
                    <a:spLocks noChangeShapeType="1"/>
                  </p:cNvSpPr>
                  <p:nvPr/>
                </p:nvSpPr>
                <p:spPr bwMode="auto">
                  <a:xfrm>
                    <a:off x="3218" y="2091"/>
                    <a:ext cx="573" cy="0"/>
                  </a:xfrm>
                  <a:prstGeom prst="line">
                    <a:avLst/>
                  </a:prstGeom>
                  <a:noFill/>
                  <a:ln w="38100">
                    <a:solidFill>
                      <a:schemeClr val="tx1"/>
                    </a:solidFill>
                    <a:prstDash val="sysDot"/>
                    <a:round/>
                    <a:headEnd/>
                    <a:tailEnd/>
                  </a:ln>
                </p:spPr>
                <p:txBody>
                  <a:bodyPr/>
                  <a:lstStyle/>
                  <a:p>
                    <a:endParaRPr lang="zh-CN" altLang="en-US"/>
                  </a:p>
                </p:txBody>
              </p:sp>
              <p:sp>
                <p:nvSpPr>
                  <p:cNvPr id="16469" name="Line 32"/>
                  <p:cNvSpPr>
                    <a:spLocks noChangeShapeType="1"/>
                  </p:cNvSpPr>
                  <p:nvPr/>
                </p:nvSpPr>
                <p:spPr bwMode="auto">
                  <a:xfrm>
                    <a:off x="1543" y="2087"/>
                    <a:ext cx="573" cy="0"/>
                  </a:xfrm>
                  <a:prstGeom prst="line">
                    <a:avLst/>
                  </a:prstGeom>
                  <a:noFill/>
                  <a:ln w="38100">
                    <a:solidFill>
                      <a:schemeClr val="tx1"/>
                    </a:solidFill>
                    <a:prstDash val="sysDot"/>
                    <a:round/>
                    <a:headEnd/>
                    <a:tailEnd/>
                  </a:ln>
                </p:spPr>
                <p:txBody>
                  <a:bodyPr/>
                  <a:lstStyle/>
                  <a:p>
                    <a:endParaRPr lang="zh-CN" altLang="en-US"/>
                  </a:p>
                </p:txBody>
              </p:sp>
            </p:grpSp>
          </p:grpSp>
          <p:sp>
            <p:nvSpPr>
              <p:cNvPr id="16440" name="Line 33"/>
              <p:cNvSpPr>
                <a:spLocks noChangeShapeType="1"/>
              </p:cNvSpPr>
              <p:nvPr/>
            </p:nvSpPr>
            <p:spPr bwMode="auto">
              <a:xfrm>
                <a:off x="1760" y="1747"/>
                <a:ext cx="168" cy="0"/>
              </a:xfrm>
              <a:prstGeom prst="line">
                <a:avLst/>
              </a:prstGeom>
              <a:noFill/>
              <a:ln w="38100">
                <a:solidFill>
                  <a:schemeClr val="tx2"/>
                </a:solidFill>
                <a:round/>
                <a:headEnd/>
                <a:tailEnd/>
              </a:ln>
            </p:spPr>
            <p:txBody>
              <a:bodyPr/>
              <a:lstStyle/>
              <a:p>
                <a:endParaRPr lang="zh-CN" altLang="en-US"/>
              </a:p>
            </p:txBody>
          </p:sp>
          <p:sp>
            <p:nvSpPr>
              <p:cNvPr id="16441" name="Line 34"/>
              <p:cNvSpPr>
                <a:spLocks noChangeShapeType="1"/>
              </p:cNvSpPr>
              <p:nvPr/>
            </p:nvSpPr>
            <p:spPr bwMode="auto">
              <a:xfrm>
                <a:off x="3765" y="1761"/>
                <a:ext cx="168" cy="0"/>
              </a:xfrm>
              <a:prstGeom prst="line">
                <a:avLst/>
              </a:prstGeom>
              <a:noFill/>
              <a:ln w="38100">
                <a:solidFill>
                  <a:schemeClr val="tx2"/>
                </a:solidFill>
                <a:round/>
                <a:headEnd/>
                <a:tailEnd/>
              </a:ln>
            </p:spPr>
            <p:txBody>
              <a:bodyPr/>
              <a:lstStyle/>
              <a:p>
                <a:endParaRPr lang="zh-CN" altLang="en-US"/>
              </a:p>
            </p:txBody>
          </p:sp>
        </p:grpSp>
        <p:grpSp>
          <p:nvGrpSpPr>
            <p:cNvPr id="16407" name="Group 35"/>
            <p:cNvGrpSpPr>
              <a:grpSpLocks/>
            </p:cNvGrpSpPr>
            <p:nvPr/>
          </p:nvGrpSpPr>
          <p:grpSpPr bwMode="auto">
            <a:xfrm>
              <a:off x="1716" y="1721"/>
              <a:ext cx="2479" cy="357"/>
              <a:chOff x="1716" y="1721"/>
              <a:chExt cx="2479" cy="357"/>
            </a:xfrm>
          </p:grpSpPr>
          <p:grpSp>
            <p:nvGrpSpPr>
              <p:cNvPr id="16430" name="Group 36"/>
              <p:cNvGrpSpPr>
                <a:grpSpLocks/>
              </p:cNvGrpSpPr>
              <p:nvPr/>
            </p:nvGrpSpPr>
            <p:grpSpPr bwMode="auto">
              <a:xfrm>
                <a:off x="1716" y="1721"/>
                <a:ext cx="2479" cy="357"/>
                <a:chOff x="1716" y="1718"/>
                <a:chExt cx="2479" cy="357"/>
              </a:xfrm>
            </p:grpSpPr>
            <p:sp>
              <p:nvSpPr>
                <p:cNvPr id="16433" name="Line 37"/>
                <p:cNvSpPr>
                  <a:spLocks noChangeShapeType="1"/>
                </p:cNvSpPr>
                <p:nvPr/>
              </p:nvSpPr>
              <p:spPr bwMode="auto">
                <a:xfrm>
                  <a:off x="2353" y="1857"/>
                  <a:ext cx="0" cy="218"/>
                </a:xfrm>
                <a:prstGeom prst="line">
                  <a:avLst/>
                </a:prstGeom>
                <a:noFill/>
                <a:ln w="38100">
                  <a:solidFill>
                    <a:srgbClr val="FF0000"/>
                  </a:solidFill>
                  <a:prstDash val="sysDot"/>
                  <a:round/>
                  <a:headEnd/>
                  <a:tailEnd/>
                </a:ln>
              </p:spPr>
              <p:txBody>
                <a:bodyPr/>
                <a:lstStyle/>
                <a:p>
                  <a:endParaRPr lang="zh-CN" altLang="en-US"/>
                </a:p>
              </p:txBody>
            </p:sp>
            <p:sp>
              <p:nvSpPr>
                <p:cNvPr id="16434" name="Line 38"/>
                <p:cNvSpPr>
                  <a:spLocks noChangeShapeType="1"/>
                </p:cNvSpPr>
                <p:nvPr/>
              </p:nvSpPr>
              <p:spPr bwMode="auto">
                <a:xfrm flipH="1">
                  <a:off x="3453" y="1857"/>
                  <a:ext cx="0" cy="218"/>
                </a:xfrm>
                <a:prstGeom prst="line">
                  <a:avLst/>
                </a:prstGeom>
                <a:noFill/>
                <a:ln w="38100">
                  <a:solidFill>
                    <a:srgbClr val="FF0000"/>
                  </a:solidFill>
                  <a:prstDash val="sysDot"/>
                  <a:round/>
                  <a:headEnd/>
                  <a:tailEnd/>
                </a:ln>
              </p:spPr>
              <p:txBody>
                <a:bodyPr/>
                <a:lstStyle/>
                <a:p>
                  <a:endParaRPr lang="zh-CN" altLang="en-US"/>
                </a:p>
              </p:txBody>
            </p:sp>
            <p:sp>
              <p:nvSpPr>
                <p:cNvPr id="16435" name="Text Box 39" descr="花束"/>
                <p:cNvSpPr txBox="1">
                  <a:spLocks noChangeArrowheads="1"/>
                </p:cNvSpPr>
                <p:nvPr/>
              </p:nvSpPr>
              <p:spPr bwMode="auto">
                <a:xfrm>
                  <a:off x="1716" y="1721"/>
                  <a:ext cx="473" cy="327"/>
                </a:xfrm>
                <a:prstGeom prst="rect">
                  <a:avLst/>
                </a:prstGeom>
                <a:noFill/>
                <a:ln w="38100">
                  <a:noFill/>
                  <a:miter lim="800000"/>
                  <a:headEnd/>
                  <a:tailEnd/>
                </a:ln>
              </p:spPr>
              <p:txBody>
                <a:bodyPr lIns="90000" tIns="46800" rIns="90000" bIns="46800">
                  <a:spAutoFit/>
                </a:bodyPr>
                <a:lstStyle/>
                <a:p>
                  <a:r>
                    <a:rPr lang="en-US" altLang="zh-CN" sz="2800" b="1">
                      <a:solidFill>
                        <a:srgbClr val="FF0000"/>
                      </a:solidFill>
                      <a:ea typeface="楷体_GB2312" pitchFamily="49" charset="-122"/>
                    </a:rPr>
                    <a:t>R</a:t>
                  </a:r>
                  <a:r>
                    <a:rPr lang="en-US" altLang="zh-CN" sz="2800" b="1" baseline="-25000">
                      <a:solidFill>
                        <a:srgbClr val="FF0000"/>
                      </a:solidFill>
                      <a:ea typeface="楷体_GB2312" pitchFamily="49" charset="-122"/>
                    </a:rPr>
                    <a:t>D</a:t>
                  </a:r>
                  <a:endParaRPr lang="en-US" altLang="zh-CN" sz="2800" b="1">
                    <a:solidFill>
                      <a:srgbClr val="FF0000"/>
                    </a:solidFill>
                    <a:ea typeface="楷体_GB2312" pitchFamily="49" charset="-122"/>
                  </a:endParaRPr>
                </a:p>
              </p:txBody>
            </p:sp>
            <p:sp>
              <p:nvSpPr>
                <p:cNvPr id="16436" name="Text Box 40" descr="花束"/>
                <p:cNvSpPr txBox="1">
                  <a:spLocks noChangeArrowheads="1"/>
                </p:cNvSpPr>
                <p:nvPr/>
              </p:nvSpPr>
              <p:spPr bwMode="auto">
                <a:xfrm>
                  <a:off x="3741" y="1718"/>
                  <a:ext cx="454" cy="327"/>
                </a:xfrm>
                <a:prstGeom prst="rect">
                  <a:avLst/>
                </a:prstGeom>
                <a:noFill/>
                <a:ln w="38100">
                  <a:noFill/>
                  <a:miter lim="800000"/>
                  <a:headEnd/>
                  <a:tailEnd/>
                </a:ln>
              </p:spPr>
              <p:txBody>
                <a:bodyPr lIns="90000" tIns="46800" rIns="90000" bIns="46800">
                  <a:spAutoFit/>
                </a:bodyPr>
                <a:lstStyle/>
                <a:p>
                  <a:r>
                    <a:rPr lang="en-US" altLang="zh-CN" sz="2800" b="1">
                      <a:solidFill>
                        <a:srgbClr val="FF0000"/>
                      </a:solidFill>
                      <a:ea typeface="楷体_GB2312" pitchFamily="49" charset="-122"/>
                    </a:rPr>
                    <a:t>S</a:t>
                  </a:r>
                  <a:r>
                    <a:rPr lang="en-US" altLang="zh-CN" sz="2800" b="1" baseline="-25000">
                      <a:solidFill>
                        <a:srgbClr val="FF0000"/>
                      </a:solidFill>
                      <a:ea typeface="楷体_GB2312" pitchFamily="49" charset="-122"/>
                    </a:rPr>
                    <a:t>D</a:t>
                  </a:r>
                  <a:endParaRPr lang="en-US" altLang="zh-CN" sz="2800" b="1">
                    <a:solidFill>
                      <a:srgbClr val="FF0000"/>
                    </a:solidFill>
                    <a:ea typeface="楷体_GB2312" pitchFamily="49" charset="-122"/>
                  </a:endParaRPr>
                </a:p>
              </p:txBody>
            </p:sp>
            <p:sp>
              <p:nvSpPr>
                <p:cNvPr id="16437" name="Line 41"/>
                <p:cNvSpPr>
                  <a:spLocks noChangeShapeType="1"/>
                </p:cNvSpPr>
                <p:nvPr/>
              </p:nvSpPr>
              <p:spPr bwMode="auto">
                <a:xfrm>
                  <a:off x="3452" y="2073"/>
                  <a:ext cx="573" cy="0"/>
                </a:xfrm>
                <a:prstGeom prst="line">
                  <a:avLst/>
                </a:prstGeom>
                <a:noFill/>
                <a:ln w="38100">
                  <a:solidFill>
                    <a:srgbClr val="FF0000"/>
                  </a:solidFill>
                  <a:prstDash val="sysDot"/>
                  <a:round/>
                  <a:headEnd/>
                  <a:tailEnd/>
                </a:ln>
              </p:spPr>
              <p:txBody>
                <a:bodyPr/>
                <a:lstStyle/>
                <a:p>
                  <a:endParaRPr lang="zh-CN" altLang="en-US"/>
                </a:p>
              </p:txBody>
            </p:sp>
            <p:sp>
              <p:nvSpPr>
                <p:cNvPr id="16438" name="Line 42"/>
                <p:cNvSpPr>
                  <a:spLocks noChangeShapeType="1"/>
                </p:cNvSpPr>
                <p:nvPr/>
              </p:nvSpPr>
              <p:spPr bwMode="auto">
                <a:xfrm>
                  <a:off x="1777" y="2069"/>
                  <a:ext cx="573" cy="0"/>
                </a:xfrm>
                <a:prstGeom prst="line">
                  <a:avLst/>
                </a:prstGeom>
                <a:noFill/>
                <a:ln w="38100">
                  <a:solidFill>
                    <a:srgbClr val="FF0000"/>
                  </a:solidFill>
                  <a:prstDash val="sysDot"/>
                  <a:round/>
                  <a:headEnd/>
                  <a:tailEnd/>
                </a:ln>
              </p:spPr>
              <p:txBody>
                <a:bodyPr/>
                <a:lstStyle/>
                <a:p>
                  <a:endParaRPr lang="zh-CN" altLang="en-US"/>
                </a:p>
              </p:txBody>
            </p:sp>
          </p:grpSp>
          <p:sp>
            <p:nvSpPr>
              <p:cNvPr id="16431" name="Line 43"/>
              <p:cNvSpPr>
                <a:spLocks noChangeShapeType="1"/>
              </p:cNvSpPr>
              <p:nvPr/>
            </p:nvSpPr>
            <p:spPr bwMode="auto">
              <a:xfrm>
                <a:off x="1758" y="1749"/>
                <a:ext cx="168" cy="0"/>
              </a:xfrm>
              <a:prstGeom prst="line">
                <a:avLst/>
              </a:prstGeom>
              <a:noFill/>
              <a:ln w="38100">
                <a:solidFill>
                  <a:srgbClr val="FF0000"/>
                </a:solidFill>
                <a:round/>
                <a:headEnd/>
                <a:tailEnd/>
              </a:ln>
            </p:spPr>
            <p:txBody>
              <a:bodyPr/>
              <a:lstStyle/>
              <a:p>
                <a:endParaRPr lang="zh-CN" altLang="en-US"/>
              </a:p>
            </p:txBody>
          </p:sp>
          <p:sp>
            <p:nvSpPr>
              <p:cNvPr id="16432" name="Line 44"/>
              <p:cNvSpPr>
                <a:spLocks noChangeShapeType="1"/>
              </p:cNvSpPr>
              <p:nvPr/>
            </p:nvSpPr>
            <p:spPr bwMode="auto">
              <a:xfrm>
                <a:off x="3763" y="1763"/>
                <a:ext cx="168" cy="0"/>
              </a:xfrm>
              <a:prstGeom prst="line">
                <a:avLst/>
              </a:prstGeom>
              <a:noFill/>
              <a:ln w="38100">
                <a:solidFill>
                  <a:srgbClr val="FF0000"/>
                </a:solidFill>
                <a:round/>
                <a:headEnd/>
                <a:tailEnd/>
              </a:ln>
            </p:spPr>
            <p:txBody>
              <a:bodyPr/>
              <a:lstStyle/>
              <a:p>
                <a:endParaRPr lang="zh-CN" altLang="en-US"/>
              </a:p>
            </p:txBody>
          </p:sp>
        </p:grpSp>
        <p:grpSp>
          <p:nvGrpSpPr>
            <p:cNvPr id="16408" name="Group 45"/>
            <p:cNvGrpSpPr>
              <a:grpSpLocks/>
            </p:cNvGrpSpPr>
            <p:nvPr/>
          </p:nvGrpSpPr>
          <p:grpSpPr bwMode="auto">
            <a:xfrm>
              <a:off x="2215" y="1855"/>
              <a:ext cx="1482" cy="1682"/>
              <a:chOff x="1981" y="1873"/>
              <a:chExt cx="1482" cy="1682"/>
            </a:xfrm>
          </p:grpSpPr>
          <p:sp>
            <p:nvSpPr>
              <p:cNvPr id="16409" name="Text Box 46" descr="花束"/>
              <p:cNvSpPr txBox="1">
                <a:spLocks noChangeArrowheads="1"/>
              </p:cNvSpPr>
              <p:nvPr/>
            </p:nvSpPr>
            <p:spPr bwMode="auto">
              <a:xfrm>
                <a:off x="2154" y="2391"/>
                <a:ext cx="237"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c</a:t>
                </a:r>
              </a:p>
            </p:txBody>
          </p:sp>
          <p:sp>
            <p:nvSpPr>
              <p:cNvPr id="16410" name="Text Box 47" descr="花束"/>
              <p:cNvSpPr txBox="1">
                <a:spLocks noChangeArrowheads="1"/>
              </p:cNvSpPr>
              <p:nvPr/>
            </p:nvSpPr>
            <p:spPr bwMode="auto">
              <a:xfrm>
                <a:off x="2999" y="2419"/>
                <a:ext cx="245"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d</a:t>
                </a:r>
              </a:p>
            </p:txBody>
          </p:sp>
          <p:grpSp>
            <p:nvGrpSpPr>
              <p:cNvPr id="16411" name="Group 48"/>
              <p:cNvGrpSpPr>
                <a:grpSpLocks/>
              </p:cNvGrpSpPr>
              <p:nvPr/>
            </p:nvGrpSpPr>
            <p:grpSpPr bwMode="auto">
              <a:xfrm>
                <a:off x="1981" y="1873"/>
                <a:ext cx="1482" cy="1682"/>
                <a:chOff x="1981" y="1873"/>
                <a:chExt cx="1482" cy="1682"/>
              </a:xfrm>
            </p:grpSpPr>
            <p:grpSp>
              <p:nvGrpSpPr>
                <p:cNvPr id="16412" name="Group 49"/>
                <p:cNvGrpSpPr>
                  <a:grpSpLocks/>
                </p:cNvGrpSpPr>
                <p:nvPr/>
              </p:nvGrpSpPr>
              <p:grpSpPr bwMode="auto">
                <a:xfrm>
                  <a:off x="2887" y="2336"/>
                  <a:ext cx="436" cy="748"/>
                  <a:chOff x="4531" y="771"/>
                  <a:chExt cx="436" cy="748"/>
                </a:xfrm>
              </p:grpSpPr>
              <p:sp>
                <p:nvSpPr>
                  <p:cNvPr id="16426" name="Rectangle 50" descr="花束"/>
                  <p:cNvSpPr>
                    <a:spLocks noChangeArrowheads="1"/>
                  </p:cNvSpPr>
                  <p:nvPr/>
                </p:nvSpPr>
                <p:spPr bwMode="auto">
                  <a:xfrm>
                    <a:off x="4531" y="852"/>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6427" name="Line 51"/>
                  <p:cNvSpPr>
                    <a:spLocks noChangeShapeType="1"/>
                  </p:cNvSpPr>
                  <p:nvPr/>
                </p:nvSpPr>
                <p:spPr bwMode="auto">
                  <a:xfrm>
                    <a:off x="4606" y="1174"/>
                    <a:ext cx="0" cy="200"/>
                  </a:xfrm>
                  <a:prstGeom prst="line">
                    <a:avLst/>
                  </a:prstGeom>
                  <a:noFill/>
                  <a:ln w="38100">
                    <a:solidFill>
                      <a:schemeClr val="tx1"/>
                    </a:solidFill>
                    <a:round/>
                    <a:headEnd/>
                    <a:tailEnd/>
                  </a:ln>
                </p:spPr>
                <p:txBody>
                  <a:bodyPr/>
                  <a:lstStyle/>
                  <a:p>
                    <a:endParaRPr lang="zh-CN" altLang="en-US"/>
                  </a:p>
                </p:txBody>
              </p:sp>
              <p:sp>
                <p:nvSpPr>
                  <p:cNvPr id="16428" name="Oval 52" descr="花束"/>
                  <p:cNvSpPr>
                    <a:spLocks noChangeArrowheads="1"/>
                  </p:cNvSpPr>
                  <p:nvPr/>
                </p:nvSpPr>
                <p:spPr bwMode="auto">
                  <a:xfrm>
                    <a:off x="4722" y="77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6429" name="Line 53"/>
                  <p:cNvSpPr>
                    <a:spLocks noChangeShapeType="1"/>
                  </p:cNvSpPr>
                  <p:nvPr/>
                </p:nvSpPr>
                <p:spPr bwMode="auto">
                  <a:xfrm flipH="1">
                    <a:off x="4861" y="1165"/>
                    <a:ext cx="0" cy="354"/>
                  </a:xfrm>
                  <a:prstGeom prst="line">
                    <a:avLst/>
                  </a:prstGeom>
                  <a:noFill/>
                  <a:ln w="38100">
                    <a:solidFill>
                      <a:schemeClr val="tx1"/>
                    </a:solidFill>
                    <a:round/>
                    <a:headEnd/>
                    <a:tailEnd/>
                  </a:ln>
                </p:spPr>
                <p:txBody>
                  <a:bodyPr/>
                  <a:lstStyle/>
                  <a:p>
                    <a:endParaRPr lang="zh-CN" altLang="en-US"/>
                  </a:p>
                </p:txBody>
              </p:sp>
            </p:grpSp>
            <p:grpSp>
              <p:nvGrpSpPr>
                <p:cNvPr id="16413" name="Group 54"/>
                <p:cNvGrpSpPr>
                  <a:grpSpLocks/>
                </p:cNvGrpSpPr>
                <p:nvPr/>
              </p:nvGrpSpPr>
              <p:grpSpPr bwMode="auto">
                <a:xfrm>
                  <a:off x="2038" y="2319"/>
                  <a:ext cx="436" cy="754"/>
                  <a:chOff x="3679" y="756"/>
                  <a:chExt cx="436" cy="754"/>
                </a:xfrm>
              </p:grpSpPr>
              <p:sp>
                <p:nvSpPr>
                  <p:cNvPr id="16422" name="Rectangle 55" descr="花束"/>
                  <p:cNvSpPr>
                    <a:spLocks noChangeArrowheads="1"/>
                  </p:cNvSpPr>
                  <p:nvPr/>
                </p:nvSpPr>
                <p:spPr bwMode="auto">
                  <a:xfrm>
                    <a:off x="3679" y="85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6423" name="Line 56"/>
                  <p:cNvSpPr>
                    <a:spLocks noChangeShapeType="1"/>
                  </p:cNvSpPr>
                  <p:nvPr/>
                </p:nvSpPr>
                <p:spPr bwMode="auto">
                  <a:xfrm>
                    <a:off x="4034" y="1165"/>
                    <a:ext cx="0" cy="209"/>
                  </a:xfrm>
                  <a:prstGeom prst="line">
                    <a:avLst/>
                  </a:prstGeom>
                  <a:noFill/>
                  <a:ln w="38100">
                    <a:solidFill>
                      <a:schemeClr val="tx1"/>
                    </a:solidFill>
                    <a:round/>
                    <a:headEnd/>
                    <a:tailEnd/>
                  </a:ln>
                </p:spPr>
                <p:txBody>
                  <a:bodyPr/>
                  <a:lstStyle/>
                  <a:p>
                    <a:endParaRPr lang="zh-CN" altLang="en-US"/>
                  </a:p>
                </p:txBody>
              </p:sp>
              <p:sp>
                <p:nvSpPr>
                  <p:cNvPr id="16424" name="Oval 57" descr="花束"/>
                  <p:cNvSpPr>
                    <a:spLocks noChangeArrowheads="1"/>
                  </p:cNvSpPr>
                  <p:nvPr/>
                </p:nvSpPr>
                <p:spPr bwMode="auto">
                  <a:xfrm>
                    <a:off x="3870" y="756"/>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6425" name="Line 58"/>
                  <p:cNvSpPr>
                    <a:spLocks noChangeShapeType="1"/>
                  </p:cNvSpPr>
                  <p:nvPr/>
                </p:nvSpPr>
                <p:spPr bwMode="auto">
                  <a:xfrm>
                    <a:off x="3761" y="1165"/>
                    <a:ext cx="0" cy="345"/>
                  </a:xfrm>
                  <a:prstGeom prst="line">
                    <a:avLst/>
                  </a:prstGeom>
                  <a:noFill/>
                  <a:ln w="38100">
                    <a:solidFill>
                      <a:schemeClr val="tx1"/>
                    </a:solidFill>
                    <a:round/>
                    <a:headEnd/>
                    <a:tailEnd/>
                  </a:ln>
                </p:spPr>
                <p:txBody>
                  <a:bodyPr/>
                  <a:lstStyle/>
                  <a:p>
                    <a:endParaRPr lang="zh-CN" altLang="en-US"/>
                  </a:p>
                </p:txBody>
              </p:sp>
            </p:grpSp>
            <p:sp>
              <p:nvSpPr>
                <p:cNvPr id="16414" name="Line 59"/>
                <p:cNvSpPr>
                  <a:spLocks noChangeShapeType="1"/>
                </p:cNvSpPr>
                <p:nvPr/>
              </p:nvSpPr>
              <p:spPr bwMode="auto">
                <a:xfrm>
                  <a:off x="2263" y="1873"/>
                  <a:ext cx="0" cy="436"/>
                </a:xfrm>
                <a:prstGeom prst="line">
                  <a:avLst/>
                </a:prstGeom>
                <a:noFill/>
                <a:ln w="38100">
                  <a:solidFill>
                    <a:schemeClr val="tx1"/>
                  </a:solidFill>
                  <a:round/>
                  <a:headEnd/>
                  <a:tailEnd/>
                </a:ln>
              </p:spPr>
              <p:txBody>
                <a:bodyPr/>
                <a:lstStyle/>
                <a:p>
                  <a:endParaRPr lang="zh-CN" altLang="en-US"/>
                </a:p>
              </p:txBody>
            </p:sp>
            <p:sp>
              <p:nvSpPr>
                <p:cNvPr id="16415" name="Line 60"/>
                <p:cNvSpPr>
                  <a:spLocks noChangeShapeType="1"/>
                </p:cNvSpPr>
                <p:nvPr/>
              </p:nvSpPr>
              <p:spPr bwMode="auto">
                <a:xfrm>
                  <a:off x="3118" y="1873"/>
                  <a:ext cx="0" cy="464"/>
                </a:xfrm>
                <a:prstGeom prst="line">
                  <a:avLst/>
                </a:prstGeom>
                <a:noFill/>
                <a:ln w="38100">
                  <a:solidFill>
                    <a:schemeClr val="tx1"/>
                  </a:solidFill>
                  <a:round/>
                  <a:headEnd/>
                  <a:tailEnd/>
                </a:ln>
              </p:spPr>
              <p:txBody>
                <a:bodyPr/>
                <a:lstStyle/>
                <a:p>
                  <a:endParaRPr lang="zh-CN" altLang="en-US"/>
                </a:p>
              </p:txBody>
            </p:sp>
            <p:sp>
              <p:nvSpPr>
                <p:cNvPr id="16416" name="Line 61"/>
                <p:cNvSpPr>
                  <a:spLocks noChangeShapeType="1"/>
                </p:cNvSpPr>
                <p:nvPr/>
              </p:nvSpPr>
              <p:spPr bwMode="auto">
                <a:xfrm>
                  <a:off x="2381" y="2927"/>
                  <a:ext cx="600" cy="0"/>
                </a:xfrm>
                <a:prstGeom prst="line">
                  <a:avLst/>
                </a:prstGeom>
                <a:noFill/>
                <a:ln w="38100">
                  <a:solidFill>
                    <a:schemeClr val="tx1"/>
                  </a:solidFill>
                  <a:round/>
                  <a:headEnd/>
                  <a:tailEnd/>
                </a:ln>
              </p:spPr>
              <p:txBody>
                <a:bodyPr/>
                <a:lstStyle/>
                <a:p>
                  <a:endParaRPr lang="zh-CN" altLang="en-US"/>
                </a:p>
              </p:txBody>
            </p:sp>
            <p:sp>
              <p:nvSpPr>
                <p:cNvPr id="16417" name="Line 62"/>
                <p:cNvSpPr>
                  <a:spLocks noChangeShapeType="1"/>
                </p:cNvSpPr>
                <p:nvPr/>
              </p:nvSpPr>
              <p:spPr bwMode="auto">
                <a:xfrm>
                  <a:off x="2682" y="2927"/>
                  <a:ext cx="0" cy="319"/>
                </a:xfrm>
                <a:prstGeom prst="line">
                  <a:avLst/>
                </a:prstGeom>
                <a:noFill/>
                <a:ln w="38100">
                  <a:solidFill>
                    <a:schemeClr val="tx1"/>
                  </a:solidFill>
                  <a:round/>
                  <a:headEnd/>
                  <a:tailEnd/>
                </a:ln>
              </p:spPr>
              <p:txBody>
                <a:bodyPr/>
                <a:lstStyle/>
                <a:p>
                  <a:endParaRPr lang="zh-CN" altLang="en-US"/>
                </a:p>
              </p:txBody>
            </p:sp>
            <p:sp>
              <p:nvSpPr>
                <p:cNvPr id="16418" name="Oval 63"/>
                <p:cNvSpPr>
                  <a:spLocks noChangeArrowheads="1"/>
                </p:cNvSpPr>
                <p:nvPr/>
              </p:nvSpPr>
              <p:spPr bwMode="auto">
                <a:xfrm>
                  <a:off x="2628" y="2884"/>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6419" name="Text Box 64" descr="花束"/>
                <p:cNvSpPr txBox="1">
                  <a:spLocks noChangeArrowheads="1"/>
                </p:cNvSpPr>
                <p:nvPr/>
              </p:nvSpPr>
              <p:spPr bwMode="auto">
                <a:xfrm>
                  <a:off x="1981" y="3055"/>
                  <a:ext cx="291"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R</a:t>
                  </a:r>
                </a:p>
              </p:txBody>
            </p:sp>
            <p:sp>
              <p:nvSpPr>
                <p:cNvPr id="16420" name="Text Box 65" descr="花束"/>
                <p:cNvSpPr txBox="1">
                  <a:spLocks noChangeArrowheads="1"/>
                </p:cNvSpPr>
                <p:nvPr/>
              </p:nvSpPr>
              <p:spPr bwMode="auto">
                <a:xfrm>
                  <a:off x="3109" y="3056"/>
                  <a:ext cx="354"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S</a:t>
                  </a:r>
                </a:p>
              </p:txBody>
            </p:sp>
            <p:sp>
              <p:nvSpPr>
                <p:cNvPr id="16421" name="Text Box 66" descr="花束"/>
                <p:cNvSpPr txBox="1">
                  <a:spLocks noChangeArrowheads="1"/>
                </p:cNvSpPr>
                <p:nvPr/>
              </p:nvSpPr>
              <p:spPr bwMode="auto">
                <a:xfrm>
                  <a:off x="2472" y="3228"/>
                  <a:ext cx="428" cy="327"/>
                </a:xfrm>
                <a:prstGeom prst="rect">
                  <a:avLst/>
                </a:prstGeom>
                <a:noFill/>
                <a:ln w="38100">
                  <a:noFill/>
                  <a:miter lim="800000"/>
                  <a:headEnd/>
                  <a:tailEnd/>
                </a:ln>
              </p:spPr>
              <p:txBody>
                <a:bodyPr lIns="90000" tIns="46800" rIns="90000" bIns="46800">
                  <a:spAutoFit/>
                </a:bodyPr>
                <a:lstStyle/>
                <a:p>
                  <a:r>
                    <a:rPr lang="en-US" altLang="zh-CN" sz="2800" b="1">
                      <a:ea typeface="楷体_GB2312" pitchFamily="49" charset="-122"/>
                    </a:rPr>
                    <a:t>CP</a:t>
                  </a:r>
                </a:p>
              </p:txBody>
            </p:sp>
          </p:grpSp>
        </p:grpSp>
      </p:grpSp>
      <p:grpSp>
        <p:nvGrpSpPr>
          <p:cNvPr id="24643" name="Group 67"/>
          <p:cNvGrpSpPr>
            <a:grpSpLocks/>
          </p:cNvGrpSpPr>
          <p:nvPr/>
        </p:nvGrpSpPr>
        <p:grpSpPr bwMode="auto">
          <a:xfrm>
            <a:off x="817563" y="1884363"/>
            <a:ext cx="7718425" cy="1347787"/>
            <a:chOff x="114" y="397"/>
            <a:chExt cx="5532" cy="1802"/>
          </a:xfrm>
        </p:grpSpPr>
        <p:sp>
          <p:nvSpPr>
            <p:cNvPr id="16404" name="AutoShape 68"/>
            <p:cNvSpPr>
              <a:spLocks noChangeArrowheads="1"/>
            </p:cNvSpPr>
            <p:nvPr/>
          </p:nvSpPr>
          <p:spPr bwMode="auto">
            <a:xfrm>
              <a:off x="114" y="408"/>
              <a:ext cx="1349" cy="1791"/>
            </a:xfrm>
            <a:prstGeom prst="wedgeEllipseCallout">
              <a:avLst>
                <a:gd name="adj1" fmla="val 66384"/>
                <a:gd name="adj2" fmla="val 55884"/>
              </a:avLst>
            </a:prstGeom>
            <a:solidFill>
              <a:srgbClr val="FFCCFF"/>
            </a:solidFill>
            <a:ln w="38100">
              <a:solidFill>
                <a:srgbClr val="FFCCFF"/>
              </a:solidFill>
              <a:miter lim="800000"/>
              <a:headEnd/>
              <a:tailEnd/>
            </a:ln>
          </p:spPr>
          <p:txBody>
            <a:bodyPr lIns="90000" tIns="46800" rIns="90000" bIns="46800" anchor="ctr">
              <a:spAutoFit/>
            </a:bodyPr>
            <a:lstStyle/>
            <a:p>
              <a:pPr algn="ctr"/>
              <a:r>
                <a:rPr lang="zh-CN" altLang="en-US" sz="2800" b="1">
                  <a:ea typeface="楷体_GB2312" pitchFamily="49" charset="-122"/>
                </a:rPr>
                <a:t>平时常为  </a:t>
              </a:r>
              <a:r>
                <a:rPr lang="en-US" altLang="zh-CN" sz="2800" b="1">
                  <a:ea typeface="楷体_GB2312" pitchFamily="49" charset="-122"/>
                </a:rPr>
                <a:t>1</a:t>
              </a:r>
            </a:p>
          </p:txBody>
        </p:sp>
        <p:sp>
          <p:nvSpPr>
            <p:cNvPr id="16405" name="AutoShape 69"/>
            <p:cNvSpPr>
              <a:spLocks noChangeArrowheads="1"/>
            </p:cNvSpPr>
            <p:nvPr/>
          </p:nvSpPr>
          <p:spPr bwMode="auto">
            <a:xfrm flipH="1">
              <a:off x="4297" y="397"/>
              <a:ext cx="1349" cy="1791"/>
            </a:xfrm>
            <a:prstGeom prst="wedgeEllipseCallout">
              <a:avLst>
                <a:gd name="adj1" fmla="val 66384"/>
                <a:gd name="adj2" fmla="val 55884"/>
              </a:avLst>
            </a:prstGeom>
            <a:solidFill>
              <a:srgbClr val="FFCCFF"/>
            </a:solidFill>
            <a:ln w="38100">
              <a:solidFill>
                <a:srgbClr val="FFCCFF"/>
              </a:solidFill>
              <a:miter lim="800000"/>
              <a:headEnd/>
              <a:tailEnd/>
            </a:ln>
          </p:spPr>
          <p:txBody>
            <a:bodyPr lIns="90000" tIns="46800" rIns="90000" bIns="46800" anchor="ctr">
              <a:spAutoFit/>
            </a:bodyPr>
            <a:lstStyle/>
            <a:p>
              <a:pPr algn="ctr"/>
              <a:r>
                <a:rPr lang="zh-CN" altLang="en-US" sz="2800" b="1">
                  <a:ea typeface="楷体_GB2312" pitchFamily="49" charset="-122"/>
                </a:rPr>
                <a:t>平时常为  </a:t>
              </a:r>
              <a:r>
                <a:rPr lang="en-US" altLang="zh-CN" sz="2800" b="1">
                  <a:ea typeface="楷体_GB2312" pitchFamily="49" charset="-122"/>
                </a:rPr>
                <a:t>1</a:t>
              </a:r>
            </a:p>
          </p:txBody>
        </p:sp>
      </p:grpSp>
      <p:grpSp>
        <p:nvGrpSpPr>
          <p:cNvPr id="24646" name="Group 70"/>
          <p:cNvGrpSpPr>
            <a:grpSpLocks/>
          </p:cNvGrpSpPr>
          <p:nvPr/>
        </p:nvGrpSpPr>
        <p:grpSpPr bwMode="auto">
          <a:xfrm>
            <a:off x="2814638" y="4065588"/>
            <a:ext cx="669925" cy="409575"/>
            <a:chOff x="1654" y="2178"/>
            <a:chExt cx="422" cy="258"/>
          </a:xfrm>
        </p:grpSpPr>
        <p:sp>
          <p:nvSpPr>
            <p:cNvPr id="16399" name="Line 71"/>
            <p:cNvSpPr>
              <a:spLocks noChangeShapeType="1"/>
            </p:cNvSpPr>
            <p:nvPr/>
          </p:nvSpPr>
          <p:spPr bwMode="auto">
            <a:xfrm>
              <a:off x="1654" y="2181"/>
              <a:ext cx="164" cy="0"/>
            </a:xfrm>
            <a:prstGeom prst="line">
              <a:avLst/>
            </a:prstGeom>
            <a:noFill/>
            <a:ln w="38100">
              <a:solidFill>
                <a:srgbClr val="009900"/>
              </a:solidFill>
              <a:round/>
              <a:headEnd/>
              <a:tailEnd/>
            </a:ln>
          </p:spPr>
          <p:txBody>
            <a:bodyPr/>
            <a:lstStyle/>
            <a:p>
              <a:endParaRPr lang="zh-CN" altLang="en-US"/>
            </a:p>
          </p:txBody>
        </p:sp>
        <p:sp>
          <p:nvSpPr>
            <p:cNvPr id="16400" name="Line 72"/>
            <p:cNvSpPr>
              <a:spLocks noChangeShapeType="1"/>
            </p:cNvSpPr>
            <p:nvPr/>
          </p:nvSpPr>
          <p:spPr bwMode="auto">
            <a:xfrm>
              <a:off x="1912" y="2178"/>
              <a:ext cx="164" cy="0"/>
            </a:xfrm>
            <a:prstGeom prst="line">
              <a:avLst/>
            </a:prstGeom>
            <a:noFill/>
            <a:ln w="38100">
              <a:solidFill>
                <a:srgbClr val="009900"/>
              </a:solidFill>
              <a:round/>
              <a:headEnd/>
              <a:tailEnd/>
            </a:ln>
          </p:spPr>
          <p:txBody>
            <a:bodyPr/>
            <a:lstStyle/>
            <a:p>
              <a:endParaRPr lang="zh-CN" altLang="en-US"/>
            </a:p>
          </p:txBody>
        </p:sp>
        <p:sp>
          <p:nvSpPr>
            <p:cNvPr id="16401" name="Line 73"/>
            <p:cNvSpPr>
              <a:spLocks noChangeShapeType="1"/>
            </p:cNvSpPr>
            <p:nvPr/>
          </p:nvSpPr>
          <p:spPr bwMode="auto">
            <a:xfrm>
              <a:off x="1800" y="2181"/>
              <a:ext cx="0" cy="255"/>
            </a:xfrm>
            <a:prstGeom prst="line">
              <a:avLst/>
            </a:prstGeom>
            <a:noFill/>
            <a:ln w="38100">
              <a:solidFill>
                <a:srgbClr val="009900"/>
              </a:solidFill>
              <a:round/>
              <a:headEnd/>
              <a:tailEnd/>
            </a:ln>
          </p:spPr>
          <p:txBody>
            <a:bodyPr/>
            <a:lstStyle/>
            <a:p>
              <a:endParaRPr lang="zh-CN" altLang="en-US"/>
            </a:p>
          </p:txBody>
        </p:sp>
        <p:sp>
          <p:nvSpPr>
            <p:cNvPr id="16402" name="Line 74"/>
            <p:cNvSpPr>
              <a:spLocks noChangeShapeType="1"/>
            </p:cNvSpPr>
            <p:nvPr/>
          </p:nvSpPr>
          <p:spPr bwMode="auto">
            <a:xfrm>
              <a:off x="1905" y="2178"/>
              <a:ext cx="0" cy="255"/>
            </a:xfrm>
            <a:prstGeom prst="line">
              <a:avLst/>
            </a:prstGeom>
            <a:noFill/>
            <a:ln w="38100">
              <a:solidFill>
                <a:srgbClr val="009900"/>
              </a:solidFill>
              <a:round/>
              <a:headEnd/>
              <a:tailEnd/>
            </a:ln>
          </p:spPr>
          <p:txBody>
            <a:bodyPr/>
            <a:lstStyle/>
            <a:p>
              <a:endParaRPr lang="zh-CN" altLang="en-US"/>
            </a:p>
          </p:txBody>
        </p:sp>
        <p:sp>
          <p:nvSpPr>
            <p:cNvPr id="16403" name="Line 75"/>
            <p:cNvSpPr>
              <a:spLocks noChangeShapeType="1"/>
            </p:cNvSpPr>
            <p:nvPr/>
          </p:nvSpPr>
          <p:spPr bwMode="auto">
            <a:xfrm>
              <a:off x="1800" y="2418"/>
              <a:ext cx="109" cy="0"/>
            </a:xfrm>
            <a:prstGeom prst="line">
              <a:avLst/>
            </a:prstGeom>
            <a:noFill/>
            <a:ln w="38100">
              <a:solidFill>
                <a:srgbClr val="009900"/>
              </a:solidFill>
              <a:round/>
              <a:headEnd/>
              <a:tailEnd/>
            </a:ln>
          </p:spPr>
          <p:txBody>
            <a:bodyPr/>
            <a:lstStyle/>
            <a:p>
              <a:endParaRPr lang="zh-CN" altLang="en-US"/>
            </a:p>
          </p:txBody>
        </p:sp>
      </p:grpSp>
      <p:sp>
        <p:nvSpPr>
          <p:cNvPr id="24652" name="AutoShape 76"/>
          <p:cNvSpPr>
            <a:spLocks noChangeArrowheads="1"/>
          </p:cNvSpPr>
          <p:nvPr/>
        </p:nvSpPr>
        <p:spPr bwMode="auto">
          <a:xfrm>
            <a:off x="417513" y="4784725"/>
            <a:ext cx="2486025" cy="647700"/>
          </a:xfrm>
          <a:prstGeom prst="wedgeEllipseCallout">
            <a:avLst>
              <a:gd name="adj1" fmla="val 42782"/>
              <a:gd name="adj2" fmla="val -182597"/>
            </a:avLst>
          </a:prstGeom>
          <a:solidFill>
            <a:srgbClr val="CCFFCC"/>
          </a:solidFill>
          <a:ln w="38100">
            <a:solidFill>
              <a:srgbClr val="CCFFCC"/>
            </a:solidFill>
            <a:miter lim="800000"/>
            <a:headEnd/>
            <a:tailEnd/>
          </a:ln>
        </p:spPr>
        <p:txBody>
          <a:bodyPr lIns="90000" tIns="46800" rIns="90000" bIns="46800" anchor="ctr">
            <a:spAutoFit/>
          </a:bodyPr>
          <a:lstStyle/>
          <a:p>
            <a:pPr algn="ctr"/>
            <a:r>
              <a:rPr lang="zh-CN" altLang="en-US" b="1">
                <a:ea typeface="楷体_GB2312" pitchFamily="49" charset="-122"/>
              </a:rPr>
              <a:t>直接置</a:t>
            </a:r>
            <a:r>
              <a:rPr lang="en-US" altLang="zh-CN" b="1">
                <a:ea typeface="楷体_GB2312" pitchFamily="49" charset="-122"/>
              </a:rPr>
              <a:t>0</a:t>
            </a:r>
            <a:r>
              <a:rPr lang="zh-CN" altLang="en-US" b="1">
                <a:ea typeface="楷体_GB2312" pitchFamily="49" charset="-122"/>
              </a:rPr>
              <a:t>端</a:t>
            </a:r>
          </a:p>
        </p:txBody>
      </p:sp>
      <p:sp>
        <p:nvSpPr>
          <p:cNvPr id="24653" name="AutoShape 77"/>
          <p:cNvSpPr>
            <a:spLocks noChangeArrowheads="1"/>
          </p:cNvSpPr>
          <p:nvPr/>
        </p:nvSpPr>
        <p:spPr bwMode="auto">
          <a:xfrm>
            <a:off x="6389688" y="4760913"/>
            <a:ext cx="2486025" cy="647700"/>
          </a:xfrm>
          <a:prstGeom prst="wedgeEllipseCallout">
            <a:avLst>
              <a:gd name="adj1" fmla="val -40421"/>
              <a:gd name="adj2" fmla="val -173773"/>
            </a:avLst>
          </a:prstGeom>
          <a:solidFill>
            <a:srgbClr val="CCFFCC"/>
          </a:solidFill>
          <a:ln w="38100">
            <a:solidFill>
              <a:srgbClr val="CCFFCC"/>
            </a:solidFill>
            <a:miter lim="800000"/>
            <a:headEnd/>
            <a:tailEnd/>
          </a:ln>
        </p:spPr>
        <p:txBody>
          <a:bodyPr lIns="90000" tIns="46800" rIns="90000" bIns="46800" anchor="ctr">
            <a:spAutoFit/>
          </a:bodyPr>
          <a:lstStyle/>
          <a:p>
            <a:pPr algn="ctr"/>
            <a:r>
              <a:rPr lang="zh-CN" altLang="en-US" b="1">
                <a:ea typeface="楷体_GB2312" pitchFamily="49" charset="-122"/>
              </a:rPr>
              <a:t>直接置</a:t>
            </a:r>
            <a:r>
              <a:rPr lang="en-US" altLang="zh-CN" b="1">
                <a:ea typeface="楷体_GB2312" pitchFamily="49" charset="-122"/>
              </a:rPr>
              <a:t>1</a:t>
            </a:r>
            <a:r>
              <a:rPr lang="zh-CN" altLang="en-US" b="1">
                <a:ea typeface="楷体_GB2312" pitchFamily="49" charset="-122"/>
              </a:rPr>
              <a:t>端</a:t>
            </a:r>
          </a:p>
        </p:txBody>
      </p:sp>
      <p:grpSp>
        <p:nvGrpSpPr>
          <p:cNvPr id="24654" name="Group 78"/>
          <p:cNvGrpSpPr>
            <a:grpSpLocks/>
          </p:cNvGrpSpPr>
          <p:nvPr/>
        </p:nvGrpSpPr>
        <p:grpSpPr bwMode="auto">
          <a:xfrm>
            <a:off x="5884863" y="4070350"/>
            <a:ext cx="655637" cy="409575"/>
            <a:chOff x="3702" y="2187"/>
            <a:chExt cx="413" cy="258"/>
          </a:xfrm>
        </p:grpSpPr>
        <p:sp>
          <p:nvSpPr>
            <p:cNvPr id="16394" name="Line 79"/>
            <p:cNvSpPr>
              <a:spLocks noChangeShapeType="1"/>
            </p:cNvSpPr>
            <p:nvPr/>
          </p:nvSpPr>
          <p:spPr bwMode="auto">
            <a:xfrm>
              <a:off x="3702" y="2190"/>
              <a:ext cx="164" cy="0"/>
            </a:xfrm>
            <a:prstGeom prst="line">
              <a:avLst/>
            </a:prstGeom>
            <a:noFill/>
            <a:ln w="38100">
              <a:solidFill>
                <a:srgbClr val="009900"/>
              </a:solidFill>
              <a:round/>
              <a:headEnd/>
              <a:tailEnd/>
            </a:ln>
          </p:spPr>
          <p:txBody>
            <a:bodyPr/>
            <a:lstStyle/>
            <a:p>
              <a:endParaRPr lang="zh-CN" altLang="en-US"/>
            </a:p>
          </p:txBody>
        </p:sp>
        <p:sp>
          <p:nvSpPr>
            <p:cNvPr id="16395" name="Line 80"/>
            <p:cNvSpPr>
              <a:spLocks noChangeShapeType="1"/>
            </p:cNvSpPr>
            <p:nvPr/>
          </p:nvSpPr>
          <p:spPr bwMode="auto">
            <a:xfrm>
              <a:off x="3951" y="2187"/>
              <a:ext cx="164" cy="0"/>
            </a:xfrm>
            <a:prstGeom prst="line">
              <a:avLst/>
            </a:prstGeom>
            <a:noFill/>
            <a:ln w="38100">
              <a:solidFill>
                <a:srgbClr val="009900"/>
              </a:solidFill>
              <a:round/>
              <a:headEnd/>
              <a:tailEnd/>
            </a:ln>
          </p:spPr>
          <p:txBody>
            <a:bodyPr/>
            <a:lstStyle/>
            <a:p>
              <a:endParaRPr lang="zh-CN" altLang="en-US"/>
            </a:p>
          </p:txBody>
        </p:sp>
        <p:sp>
          <p:nvSpPr>
            <p:cNvPr id="16396" name="Line 81"/>
            <p:cNvSpPr>
              <a:spLocks noChangeShapeType="1"/>
            </p:cNvSpPr>
            <p:nvPr/>
          </p:nvSpPr>
          <p:spPr bwMode="auto">
            <a:xfrm>
              <a:off x="3848" y="2190"/>
              <a:ext cx="0" cy="255"/>
            </a:xfrm>
            <a:prstGeom prst="line">
              <a:avLst/>
            </a:prstGeom>
            <a:noFill/>
            <a:ln w="38100">
              <a:solidFill>
                <a:srgbClr val="009900"/>
              </a:solidFill>
              <a:round/>
              <a:headEnd/>
              <a:tailEnd/>
            </a:ln>
          </p:spPr>
          <p:txBody>
            <a:bodyPr/>
            <a:lstStyle/>
            <a:p>
              <a:endParaRPr lang="zh-CN" altLang="en-US"/>
            </a:p>
          </p:txBody>
        </p:sp>
        <p:sp>
          <p:nvSpPr>
            <p:cNvPr id="16397" name="Line 82"/>
            <p:cNvSpPr>
              <a:spLocks noChangeShapeType="1"/>
            </p:cNvSpPr>
            <p:nvPr/>
          </p:nvSpPr>
          <p:spPr bwMode="auto">
            <a:xfrm>
              <a:off x="3953" y="2187"/>
              <a:ext cx="0" cy="255"/>
            </a:xfrm>
            <a:prstGeom prst="line">
              <a:avLst/>
            </a:prstGeom>
            <a:noFill/>
            <a:ln w="38100">
              <a:solidFill>
                <a:srgbClr val="009900"/>
              </a:solidFill>
              <a:round/>
              <a:headEnd/>
              <a:tailEnd/>
            </a:ln>
          </p:spPr>
          <p:txBody>
            <a:bodyPr/>
            <a:lstStyle/>
            <a:p>
              <a:endParaRPr lang="zh-CN" altLang="en-US"/>
            </a:p>
          </p:txBody>
        </p:sp>
        <p:sp>
          <p:nvSpPr>
            <p:cNvPr id="16398" name="Line 83"/>
            <p:cNvSpPr>
              <a:spLocks noChangeShapeType="1"/>
            </p:cNvSpPr>
            <p:nvPr/>
          </p:nvSpPr>
          <p:spPr bwMode="auto">
            <a:xfrm>
              <a:off x="3848" y="2427"/>
              <a:ext cx="109" cy="0"/>
            </a:xfrm>
            <a:prstGeom prst="line">
              <a:avLst/>
            </a:prstGeom>
            <a:noFill/>
            <a:ln w="38100">
              <a:solidFill>
                <a:srgbClr val="009900"/>
              </a:solidFill>
              <a:round/>
              <a:headEnd/>
              <a:tailEnd/>
            </a:ln>
          </p:spPr>
          <p:txBody>
            <a:bodyPr/>
            <a:lstStyle/>
            <a:p>
              <a:endParaRPr lang="zh-CN" altLang="en-US"/>
            </a:p>
          </p:txBody>
        </p:sp>
      </p:grpSp>
      <p:sp>
        <p:nvSpPr>
          <p:cNvPr id="24660" name="Text Box 84"/>
          <p:cNvSpPr txBox="1">
            <a:spLocks noChangeArrowheads="1"/>
          </p:cNvSpPr>
          <p:nvPr/>
        </p:nvSpPr>
        <p:spPr bwMode="auto">
          <a:xfrm>
            <a:off x="415925" y="1081088"/>
            <a:ext cx="7048500" cy="519112"/>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CC0066"/>
                </a:solidFill>
              </a:rPr>
              <a:t>直接置</a:t>
            </a:r>
            <a:r>
              <a:rPr lang="en-US" altLang="zh-CN" sz="2800" b="1">
                <a:solidFill>
                  <a:srgbClr val="CC0066"/>
                </a:solidFill>
              </a:rPr>
              <a:t>0</a:t>
            </a:r>
            <a:r>
              <a:rPr lang="zh-CN" altLang="en-US" sz="2800" b="1">
                <a:solidFill>
                  <a:srgbClr val="CC0066"/>
                </a:solidFill>
              </a:rPr>
              <a:t>端、置</a:t>
            </a:r>
            <a:r>
              <a:rPr lang="en-US" altLang="zh-CN" sz="2800" b="1">
                <a:solidFill>
                  <a:srgbClr val="CC0066"/>
                </a:solidFill>
              </a:rPr>
              <a:t>1</a:t>
            </a:r>
            <a:r>
              <a:rPr lang="zh-CN" altLang="en-US" sz="2800" b="1">
                <a:solidFill>
                  <a:srgbClr val="CC0066"/>
                </a:solidFill>
              </a:rPr>
              <a:t>端的处理：</a:t>
            </a:r>
          </a:p>
        </p:txBody>
      </p:sp>
      <p:sp>
        <p:nvSpPr>
          <p:cNvPr id="16393" name="Text Box 85"/>
          <p:cNvSpPr txBox="1">
            <a:spLocks noChangeArrowheads="1"/>
          </p:cNvSpPr>
          <p:nvPr/>
        </p:nvSpPr>
        <p:spPr bwMode="auto">
          <a:xfrm>
            <a:off x="609600" y="457200"/>
            <a:ext cx="32004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60">
                                            <p:txEl>
                                              <p:pRg st="0" end="0"/>
                                            </p:txEl>
                                          </p:spTgt>
                                        </p:tgtEl>
                                        <p:attrNameLst>
                                          <p:attrName>style.visibility</p:attrName>
                                        </p:attrNameLst>
                                      </p:cBhvr>
                                      <p:to>
                                        <p:strVal val="visible"/>
                                      </p:to>
                                    </p:set>
                                    <p:animEffect transition="in" filter="wipe(left)">
                                      <p:cBhvr>
                                        <p:cTn id="7" dur="500"/>
                                        <p:tgtEl>
                                          <p:spTgt spid="246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646"/>
                                        </p:tgtEl>
                                        <p:attrNameLst>
                                          <p:attrName>style.visibility</p:attrName>
                                        </p:attrNameLst>
                                      </p:cBhvr>
                                      <p:to>
                                        <p:strVal val="visible"/>
                                      </p:to>
                                    </p:set>
                                    <p:animEffect transition="in" filter="wipe(left)">
                                      <p:cBhvr>
                                        <p:cTn id="12" dur="500"/>
                                        <p:tgtEl>
                                          <p:spTgt spid="24646"/>
                                        </p:tgtEl>
                                      </p:cBhvr>
                                    </p:animEffect>
                                  </p:childTnLst>
                                  <p:subTnLst>
                                    <p:set>
                                      <p:cBhvr override="childStyle">
                                        <p:cTn dur="1" fill="hold" display="0" masterRel="nextClick" afterEffect="1"/>
                                        <p:tgtEl>
                                          <p:spTgt spid="2464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652"/>
                                        </p:tgtEl>
                                        <p:attrNameLst>
                                          <p:attrName>style.visibility</p:attrName>
                                        </p:attrNameLst>
                                      </p:cBhvr>
                                      <p:to>
                                        <p:strVal val="visible"/>
                                      </p:to>
                                    </p:set>
                                    <p:anim calcmode="lin" valueType="num">
                                      <p:cBhvr additive="base">
                                        <p:cTn id="17" dur="500" fill="hold"/>
                                        <p:tgtEl>
                                          <p:spTgt spid="24652"/>
                                        </p:tgtEl>
                                        <p:attrNameLst>
                                          <p:attrName>ppt_x</p:attrName>
                                        </p:attrNameLst>
                                      </p:cBhvr>
                                      <p:tavLst>
                                        <p:tav tm="0">
                                          <p:val>
                                            <p:strVal val="0-#ppt_w/2"/>
                                          </p:val>
                                        </p:tav>
                                        <p:tav tm="100000">
                                          <p:val>
                                            <p:strVal val="#ppt_x"/>
                                          </p:val>
                                        </p:tav>
                                      </p:tavLst>
                                    </p:anim>
                                    <p:anim calcmode="lin" valueType="num">
                                      <p:cBhvr additive="base">
                                        <p:cTn id="18" dur="500" fill="hold"/>
                                        <p:tgtEl>
                                          <p:spTgt spid="2465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4654"/>
                                        </p:tgtEl>
                                        <p:attrNameLst>
                                          <p:attrName>style.visibility</p:attrName>
                                        </p:attrNameLst>
                                      </p:cBhvr>
                                      <p:to>
                                        <p:strVal val="visible"/>
                                      </p:to>
                                    </p:set>
                                    <p:animEffect transition="in" filter="wipe(left)">
                                      <p:cBhvr>
                                        <p:cTn id="23" dur="500"/>
                                        <p:tgtEl>
                                          <p:spTgt spid="24654"/>
                                        </p:tgtEl>
                                      </p:cBhvr>
                                    </p:animEffect>
                                  </p:childTnLst>
                                  <p:subTnLst>
                                    <p:set>
                                      <p:cBhvr override="childStyle">
                                        <p:cTn dur="1" fill="hold" display="0" masterRel="nextClick" afterEffect="1"/>
                                        <p:tgtEl>
                                          <p:spTgt spid="2465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4653"/>
                                        </p:tgtEl>
                                        <p:attrNameLst>
                                          <p:attrName>style.visibility</p:attrName>
                                        </p:attrNameLst>
                                      </p:cBhvr>
                                      <p:to>
                                        <p:strVal val="visible"/>
                                      </p:to>
                                    </p:set>
                                    <p:anim calcmode="lin" valueType="num">
                                      <p:cBhvr additive="base">
                                        <p:cTn id="28" dur="500" fill="hold"/>
                                        <p:tgtEl>
                                          <p:spTgt spid="24653"/>
                                        </p:tgtEl>
                                        <p:attrNameLst>
                                          <p:attrName>ppt_x</p:attrName>
                                        </p:attrNameLst>
                                      </p:cBhvr>
                                      <p:tavLst>
                                        <p:tav tm="0">
                                          <p:val>
                                            <p:strVal val="1+#ppt_w/2"/>
                                          </p:val>
                                        </p:tav>
                                        <p:tav tm="100000">
                                          <p:val>
                                            <p:strVal val="#ppt_x"/>
                                          </p:val>
                                        </p:tav>
                                      </p:tavLst>
                                    </p:anim>
                                    <p:anim calcmode="lin" valueType="num">
                                      <p:cBhvr additive="base">
                                        <p:cTn id="29" dur="500" fill="hold"/>
                                        <p:tgtEl>
                                          <p:spTgt spid="2465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4643"/>
                                        </p:tgtEl>
                                        <p:attrNameLst>
                                          <p:attrName>style.visibility</p:attrName>
                                        </p:attrNameLst>
                                      </p:cBhvr>
                                      <p:to>
                                        <p:strVal val="visible"/>
                                      </p:to>
                                    </p:set>
                                    <p:animEffect transition="in" filter="box(out)">
                                      <p:cBhvr>
                                        <p:cTn id="34" dur="500"/>
                                        <p:tgtEl>
                                          <p:spTgt spid="24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2" grpId="0" animBg="1"/>
      <p:bldP spid="24653" grpId="0" animBg="1"/>
      <p:bldP spid="2466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47700" y="266700"/>
            <a:ext cx="1657350" cy="579438"/>
          </a:xfrm>
          <a:prstGeom prst="rect">
            <a:avLst/>
          </a:prstGeom>
          <a:solidFill>
            <a:srgbClr val="CCECFF"/>
          </a:solid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CP=0</a:t>
            </a:r>
            <a:r>
              <a:rPr lang="zh-CN" altLang="en-US" sz="3200" b="1">
                <a:ea typeface="长城楷体"/>
                <a:cs typeface="长城楷体"/>
              </a:rPr>
              <a:t>时</a:t>
            </a:r>
          </a:p>
        </p:txBody>
      </p:sp>
      <p:sp>
        <p:nvSpPr>
          <p:cNvPr id="25603" name="Text Box 3"/>
          <p:cNvSpPr txBox="1">
            <a:spLocks noChangeArrowheads="1"/>
          </p:cNvSpPr>
          <p:nvPr/>
        </p:nvSpPr>
        <p:spPr bwMode="auto">
          <a:xfrm>
            <a:off x="2752725" y="5410200"/>
            <a:ext cx="6096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长城楷体"/>
                <a:cs typeface="长城楷体"/>
              </a:rPr>
              <a:t>0</a:t>
            </a:r>
            <a:endParaRPr lang="en-US" altLang="zh-CN" sz="3200" b="1">
              <a:ea typeface="长城楷体"/>
              <a:cs typeface="长城楷体"/>
            </a:endParaRPr>
          </a:p>
        </p:txBody>
      </p:sp>
      <p:grpSp>
        <p:nvGrpSpPr>
          <p:cNvPr id="25604" name="Group 4"/>
          <p:cNvGrpSpPr>
            <a:grpSpLocks/>
          </p:cNvGrpSpPr>
          <p:nvPr/>
        </p:nvGrpSpPr>
        <p:grpSpPr bwMode="auto">
          <a:xfrm>
            <a:off x="1266825" y="3124200"/>
            <a:ext cx="2622550" cy="598488"/>
            <a:chOff x="2232" y="1932"/>
            <a:chExt cx="1652" cy="377"/>
          </a:xfrm>
        </p:grpSpPr>
        <p:sp>
          <p:nvSpPr>
            <p:cNvPr id="17532" name="Text Box 5"/>
            <p:cNvSpPr txBox="1">
              <a:spLocks noChangeArrowheads="1"/>
            </p:cNvSpPr>
            <p:nvPr/>
          </p:nvSpPr>
          <p:spPr bwMode="auto">
            <a:xfrm>
              <a:off x="2232" y="1932"/>
              <a:ext cx="380"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长城楷体"/>
                  <a:cs typeface="长城楷体"/>
                </a:rPr>
                <a:t>1</a:t>
              </a:r>
            </a:p>
          </p:txBody>
        </p:sp>
        <p:sp>
          <p:nvSpPr>
            <p:cNvPr id="17533" name="Text Box 6"/>
            <p:cNvSpPr txBox="1">
              <a:spLocks noChangeArrowheads="1"/>
            </p:cNvSpPr>
            <p:nvPr/>
          </p:nvSpPr>
          <p:spPr bwMode="auto">
            <a:xfrm>
              <a:off x="3504" y="1944"/>
              <a:ext cx="380"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长城楷体"/>
                  <a:cs typeface="长城楷体"/>
                </a:rPr>
                <a:t>1</a:t>
              </a:r>
            </a:p>
          </p:txBody>
        </p:sp>
      </p:grpSp>
      <p:sp>
        <p:nvSpPr>
          <p:cNvPr id="25607" name="Text Box 7"/>
          <p:cNvSpPr txBox="1">
            <a:spLocks noChangeArrowheads="1"/>
          </p:cNvSpPr>
          <p:nvPr/>
        </p:nvSpPr>
        <p:spPr bwMode="auto">
          <a:xfrm>
            <a:off x="1019175" y="5962650"/>
            <a:ext cx="3238500" cy="617538"/>
          </a:xfrm>
          <a:prstGeom prst="rect">
            <a:avLst/>
          </a:prstGeom>
          <a:noFill/>
          <a:ln w="38100">
            <a:solidFill>
              <a:srgbClr val="FF0000"/>
            </a:solidFill>
            <a:miter lim="800000"/>
            <a:headEnd/>
            <a:tailEnd/>
          </a:ln>
        </p:spPr>
        <p:txBody>
          <a:bodyPr>
            <a:spAutoFit/>
          </a:bodyPr>
          <a:lstStyle/>
          <a:p>
            <a:pPr eaLnBrk="1" hangingPunct="1">
              <a:spcBef>
                <a:spcPct val="50000"/>
              </a:spcBef>
            </a:pPr>
            <a:r>
              <a:rPr lang="zh-CN" altLang="en-US" sz="3200" b="1">
                <a:ea typeface="楷体_GB2312" pitchFamily="49" charset="-122"/>
              </a:rPr>
              <a:t>触发器保持原态</a:t>
            </a:r>
          </a:p>
        </p:txBody>
      </p:sp>
      <p:sp>
        <p:nvSpPr>
          <p:cNvPr id="25608" name="Text Box 8"/>
          <p:cNvSpPr txBox="1">
            <a:spLocks noChangeArrowheads="1"/>
          </p:cNvSpPr>
          <p:nvPr/>
        </p:nvSpPr>
        <p:spPr bwMode="auto">
          <a:xfrm>
            <a:off x="5924550" y="323850"/>
            <a:ext cx="1657350" cy="579438"/>
          </a:xfrm>
          <a:prstGeom prst="rect">
            <a:avLst/>
          </a:prstGeom>
          <a:solidFill>
            <a:srgbClr val="CCECFF"/>
          </a:solid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CP=1</a:t>
            </a:r>
            <a:r>
              <a:rPr lang="zh-CN" altLang="en-US" sz="3200" b="1">
                <a:ea typeface="长城楷体"/>
                <a:cs typeface="长城楷体"/>
              </a:rPr>
              <a:t>时</a:t>
            </a:r>
          </a:p>
        </p:txBody>
      </p:sp>
      <p:sp>
        <p:nvSpPr>
          <p:cNvPr id="25609" name="Rectangle 9"/>
          <p:cNvSpPr>
            <a:spLocks noChangeArrowheads="1"/>
          </p:cNvSpPr>
          <p:nvPr/>
        </p:nvSpPr>
        <p:spPr bwMode="auto">
          <a:xfrm>
            <a:off x="4749800" y="457200"/>
            <a:ext cx="42863" cy="61531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grpSp>
        <p:nvGrpSpPr>
          <p:cNvPr id="17416" name="Group 10"/>
          <p:cNvGrpSpPr>
            <a:grpSpLocks/>
          </p:cNvGrpSpPr>
          <p:nvPr/>
        </p:nvGrpSpPr>
        <p:grpSpPr bwMode="auto">
          <a:xfrm>
            <a:off x="341313" y="992188"/>
            <a:ext cx="4219575" cy="4794250"/>
            <a:chOff x="215" y="625"/>
            <a:chExt cx="2658" cy="3020"/>
          </a:xfrm>
        </p:grpSpPr>
        <p:grpSp>
          <p:nvGrpSpPr>
            <p:cNvPr id="17477" name="Group 11"/>
            <p:cNvGrpSpPr>
              <a:grpSpLocks/>
            </p:cNvGrpSpPr>
            <p:nvPr/>
          </p:nvGrpSpPr>
          <p:grpSpPr bwMode="auto">
            <a:xfrm>
              <a:off x="422" y="732"/>
              <a:ext cx="816" cy="1284"/>
              <a:chOff x="2792" y="936"/>
              <a:chExt cx="816" cy="1284"/>
            </a:xfrm>
          </p:grpSpPr>
          <p:sp>
            <p:nvSpPr>
              <p:cNvPr id="17526" name="Rectangle 12"/>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527" name="Oval 13"/>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528" name="Line 14"/>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17529" name="Line 15"/>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17530" name="Text Box 16"/>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531" name="Text Box 17"/>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a:t>
                </a:r>
              </a:p>
            </p:txBody>
          </p:sp>
        </p:grpSp>
        <p:sp>
          <p:nvSpPr>
            <p:cNvPr id="17478" name="Rectangle 18"/>
            <p:cNvSpPr>
              <a:spLocks noChangeArrowheads="1"/>
            </p:cNvSpPr>
            <p:nvPr/>
          </p:nvSpPr>
          <p:spPr bwMode="auto">
            <a:xfrm>
              <a:off x="1886" y="114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479" name="Oval 19"/>
            <p:cNvSpPr>
              <a:spLocks noChangeArrowheads="1"/>
            </p:cNvSpPr>
            <p:nvPr/>
          </p:nvSpPr>
          <p:spPr bwMode="auto">
            <a:xfrm>
              <a:off x="2234" y="104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480" name="Line 20"/>
            <p:cNvSpPr>
              <a:spLocks noChangeShapeType="1"/>
            </p:cNvSpPr>
            <p:nvPr/>
          </p:nvSpPr>
          <p:spPr bwMode="auto">
            <a:xfrm>
              <a:off x="2077" y="1656"/>
              <a:ext cx="0" cy="336"/>
            </a:xfrm>
            <a:prstGeom prst="line">
              <a:avLst/>
            </a:prstGeom>
            <a:noFill/>
            <a:ln w="38100">
              <a:solidFill>
                <a:schemeClr val="tx1"/>
              </a:solidFill>
              <a:round/>
              <a:headEnd/>
              <a:tailEnd/>
            </a:ln>
          </p:spPr>
          <p:txBody>
            <a:bodyPr/>
            <a:lstStyle/>
            <a:p>
              <a:endParaRPr lang="zh-CN" altLang="en-US"/>
            </a:p>
          </p:txBody>
        </p:sp>
        <p:sp>
          <p:nvSpPr>
            <p:cNvPr id="17481" name="Line 21"/>
            <p:cNvSpPr>
              <a:spLocks noChangeShapeType="1"/>
            </p:cNvSpPr>
            <p:nvPr/>
          </p:nvSpPr>
          <p:spPr bwMode="auto">
            <a:xfrm>
              <a:off x="2301" y="1668"/>
              <a:ext cx="0" cy="624"/>
            </a:xfrm>
            <a:prstGeom prst="line">
              <a:avLst/>
            </a:prstGeom>
            <a:noFill/>
            <a:ln w="38100">
              <a:solidFill>
                <a:schemeClr val="tx1"/>
              </a:solidFill>
              <a:round/>
              <a:headEnd/>
              <a:tailEnd/>
            </a:ln>
          </p:spPr>
          <p:txBody>
            <a:bodyPr/>
            <a:lstStyle/>
            <a:p>
              <a:endParaRPr lang="zh-CN" altLang="en-US"/>
            </a:p>
          </p:txBody>
        </p:sp>
        <p:sp>
          <p:nvSpPr>
            <p:cNvPr id="17482" name="Line 22"/>
            <p:cNvSpPr>
              <a:spLocks noChangeShapeType="1"/>
            </p:cNvSpPr>
            <p:nvPr/>
          </p:nvSpPr>
          <p:spPr bwMode="auto">
            <a:xfrm>
              <a:off x="2281" y="720"/>
              <a:ext cx="0" cy="336"/>
            </a:xfrm>
            <a:prstGeom prst="line">
              <a:avLst/>
            </a:prstGeom>
            <a:noFill/>
            <a:ln w="38100">
              <a:solidFill>
                <a:schemeClr val="tx1"/>
              </a:solidFill>
              <a:round/>
              <a:headEnd/>
              <a:tailEnd/>
            </a:ln>
          </p:spPr>
          <p:txBody>
            <a:bodyPr/>
            <a:lstStyle/>
            <a:p>
              <a:endParaRPr lang="zh-CN" altLang="en-US"/>
            </a:p>
          </p:txBody>
        </p:sp>
        <p:sp>
          <p:nvSpPr>
            <p:cNvPr id="17483" name="Text Box 23"/>
            <p:cNvSpPr txBox="1">
              <a:spLocks noChangeArrowheads="1"/>
            </p:cNvSpPr>
            <p:nvPr/>
          </p:nvSpPr>
          <p:spPr bwMode="auto">
            <a:xfrm>
              <a:off x="1953" y="110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484" name="Text Box 24"/>
            <p:cNvSpPr txBox="1">
              <a:spLocks noChangeArrowheads="1"/>
            </p:cNvSpPr>
            <p:nvPr/>
          </p:nvSpPr>
          <p:spPr bwMode="auto">
            <a:xfrm>
              <a:off x="2157" y="129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b</a:t>
              </a:r>
            </a:p>
          </p:txBody>
        </p:sp>
        <p:sp>
          <p:nvSpPr>
            <p:cNvPr id="17485" name="Oval 25"/>
            <p:cNvSpPr>
              <a:spLocks noChangeArrowheads="1"/>
            </p:cNvSpPr>
            <p:nvPr/>
          </p:nvSpPr>
          <p:spPr bwMode="auto">
            <a:xfrm>
              <a:off x="2250"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17486" name="Line 26"/>
            <p:cNvSpPr>
              <a:spLocks noChangeShapeType="1"/>
            </p:cNvSpPr>
            <p:nvPr/>
          </p:nvSpPr>
          <p:spPr bwMode="auto">
            <a:xfrm>
              <a:off x="810" y="876"/>
              <a:ext cx="540" cy="0"/>
            </a:xfrm>
            <a:prstGeom prst="line">
              <a:avLst/>
            </a:prstGeom>
            <a:noFill/>
            <a:ln w="38100">
              <a:solidFill>
                <a:schemeClr val="tx1"/>
              </a:solidFill>
              <a:round/>
              <a:headEnd/>
              <a:tailEnd/>
            </a:ln>
          </p:spPr>
          <p:txBody>
            <a:bodyPr/>
            <a:lstStyle/>
            <a:p>
              <a:endParaRPr lang="zh-CN" altLang="en-US"/>
            </a:p>
          </p:txBody>
        </p:sp>
        <p:sp>
          <p:nvSpPr>
            <p:cNvPr id="17487" name="Line 27"/>
            <p:cNvSpPr>
              <a:spLocks noChangeShapeType="1"/>
            </p:cNvSpPr>
            <p:nvPr/>
          </p:nvSpPr>
          <p:spPr bwMode="auto">
            <a:xfrm flipV="1">
              <a:off x="1758" y="864"/>
              <a:ext cx="540" cy="12"/>
            </a:xfrm>
            <a:prstGeom prst="line">
              <a:avLst/>
            </a:prstGeom>
            <a:noFill/>
            <a:ln w="38100">
              <a:solidFill>
                <a:schemeClr val="tx1"/>
              </a:solidFill>
              <a:round/>
              <a:headEnd/>
              <a:tailEnd/>
            </a:ln>
          </p:spPr>
          <p:txBody>
            <a:bodyPr/>
            <a:lstStyle/>
            <a:p>
              <a:endParaRPr lang="zh-CN" altLang="en-US"/>
            </a:p>
          </p:txBody>
        </p:sp>
        <p:sp>
          <p:nvSpPr>
            <p:cNvPr id="17488" name="Line 28"/>
            <p:cNvSpPr>
              <a:spLocks noChangeShapeType="1"/>
            </p:cNvSpPr>
            <p:nvPr/>
          </p:nvSpPr>
          <p:spPr bwMode="auto">
            <a:xfrm>
              <a:off x="1866" y="1980"/>
              <a:ext cx="216" cy="0"/>
            </a:xfrm>
            <a:prstGeom prst="line">
              <a:avLst/>
            </a:prstGeom>
            <a:noFill/>
            <a:ln w="38100">
              <a:solidFill>
                <a:schemeClr val="tx1"/>
              </a:solidFill>
              <a:round/>
              <a:headEnd/>
              <a:tailEnd/>
            </a:ln>
          </p:spPr>
          <p:txBody>
            <a:bodyPr/>
            <a:lstStyle/>
            <a:p>
              <a:endParaRPr lang="zh-CN" altLang="en-US"/>
            </a:p>
          </p:txBody>
        </p:sp>
        <p:sp>
          <p:nvSpPr>
            <p:cNvPr id="17489" name="Line 29"/>
            <p:cNvSpPr>
              <a:spLocks noChangeShapeType="1"/>
            </p:cNvSpPr>
            <p:nvPr/>
          </p:nvSpPr>
          <p:spPr bwMode="auto">
            <a:xfrm>
              <a:off x="1050" y="2004"/>
              <a:ext cx="216" cy="0"/>
            </a:xfrm>
            <a:prstGeom prst="line">
              <a:avLst/>
            </a:prstGeom>
            <a:noFill/>
            <a:ln w="38100">
              <a:solidFill>
                <a:schemeClr val="tx1"/>
              </a:solidFill>
              <a:round/>
              <a:headEnd/>
              <a:tailEnd/>
            </a:ln>
          </p:spPr>
          <p:txBody>
            <a:bodyPr/>
            <a:lstStyle/>
            <a:p>
              <a:endParaRPr lang="zh-CN" altLang="en-US"/>
            </a:p>
          </p:txBody>
        </p:sp>
        <p:sp>
          <p:nvSpPr>
            <p:cNvPr id="17490" name="Line 30"/>
            <p:cNvSpPr>
              <a:spLocks noChangeShapeType="1"/>
            </p:cNvSpPr>
            <p:nvPr/>
          </p:nvSpPr>
          <p:spPr bwMode="auto">
            <a:xfrm flipH="1">
              <a:off x="1254" y="864"/>
              <a:ext cx="504" cy="1134"/>
            </a:xfrm>
            <a:prstGeom prst="line">
              <a:avLst/>
            </a:prstGeom>
            <a:noFill/>
            <a:ln w="38100">
              <a:solidFill>
                <a:schemeClr val="tx1"/>
              </a:solidFill>
              <a:round/>
              <a:headEnd/>
              <a:tailEnd/>
            </a:ln>
          </p:spPr>
          <p:txBody>
            <a:bodyPr/>
            <a:lstStyle/>
            <a:p>
              <a:endParaRPr lang="zh-CN" altLang="en-US"/>
            </a:p>
          </p:txBody>
        </p:sp>
        <p:sp>
          <p:nvSpPr>
            <p:cNvPr id="17491" name="Line 31"/>
            <p:cNvSpPr>
              <a:spLocks noChangeShapeType="1"/>
            </p:cNvSpPr>
            <p:nvPr/>
          </p:nvSpPr>
          <p:spPr bwMode="auto">
            <a:xfrm>
              <a:off x="1338" y="864"/>
              <a:ext cx="540" cy="1122"/>
            </a:xfrm>
            <a:prstGeom prst="line">
              <a:avLst/>
            </a:prstGeom>
            <a:noFill/>
            <a:ln w="38100">
              <a:solidFill>
                <a:schemeClr val="tx1"/>
              </a:solidFill>
              <a:round/>
              <a:headEnd/>
              <a:tailEnd/>
            </a:ln>
          </p:spPr>
          <p:txBody>
            <a:bodyPr/>
            <a:lstStyle/>
            <a:p>
              <a:endParaRPr lang="zh-CN" altLang="en-US"/>
            </a:p>
          </p:txBody>
        </p:sp>
        <p:sp>
          <p:nvSpPr>
            <p:cNvPr id="17492" name="Oval 32"/>
            <p:cNvSpPr>
              <a:spLocks noChangeArrowheads="1"/>
            </p:cNvSpPr>
            <p:nvPr/>
          </p:nvSpPr>
          <p:spPr bwMode="auto">
            <a:xfrm>
              <a:off x="786"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7493" name="Object 33"/>
            <p:cNvGraphicFramePr>
              <a:graphicFrameLocks noChangeAspect="1"/>
            </p:cNvGraphicFramePr>
            <p:nvPr/>
          </p:nvGraphicFramePr>
          <p:xfrm>
            <a:off x="518" y="625"/>
            <a:ext cx="242" cy="339"/>
          </p:xfrm>
          <a:graphic>
            <a:graphicData uri="http://schemas.openxmlformats.org/presentationml/2006/ole">
              <mc:AlternateContent xmlns:mc="http://schemas.openxmlformats.org/markup-compatibility/2006">
                <mc:Choice xmlns:v="urn:schemas-microsoft-com:vml" Requires="v">
                  <p:oleObj spid="_x0000_s17740" r:id="rId3" imgW="165028" imgH="228501" progId="Equation.3">
                    <p:embed/>
                  </p:oleObj>
                </mc:Choice>
                <mc:Fallback>
                  <p:oleObj r:id="rId3" imgW="165028" imgH="228501"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5"/>
                          <a:ext cx="24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94" name="Object 34"/>
            <p:cNvGraphicFramePr>
              <a:graphicFrameLocks noChangeAspect="1"/>
            </p:cNvGraphicFramePr>
            <p:nvPr/>
          </p:nvGraphicFramePr>
          <p:xfrm>
            <a:off x="2350" y="629"/>
            <a:ext cx="235" cy="274"/>
          </p:xfrm>
          <a:graphic>
            <a:graphicData uri="http://schemas.openxmlformats.org/presentationml/2006/ole">
              <mc:AlternateContent xmlns:mc="http://schemas.openxmlformats.org/markup-compatibility/2006">
                <mc:Choice xmlns:v="urn:schemas-microsoft-com:vml" Requires="v">
                  <p:oleObj spid="_x0000_s17741" r:id="rId5" imgW="164957" imgH="190335" progId="Equation.3">
                    <p:embed/>
                  </p:oleObj>
                </mc:Choice>
                <mc:Fallback>
                  <p:oleObj r:id="rId5" imgW="164957" imgH="190335"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629"/>
                          <a:ext cx="23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95" name="Line 35"/>
            <p:cNvSpPr>
              <a:spLocks noChangeShapeType="1"/>
            </p:cNvSpPr>
            <p:nvPr/>
          </p:nvSpPr>
          <p:spPr bwMode="auto">
            <a:xfrm>
              <a:off x="805" y="1680"/>
              <a:ext cx="0" cy="336"/>
            </a:xfrm>
            <a:prstGeom prst="line">
              <a:avLst/>
            </a:prstGeom>
            <a:noFill/>
            <a:ln w="38100">
              <a:solidFill>
                <a:schemeClr val="tx1"/>
              </a:solidFill>
              <a:round/>
              <a:headEnd/>
              <a:tailEnd/>
            </a:ln>
          </p:spPr>
          <p:txBody>
            <a:bodyPr/>
            <a:lstStyle/>
            <a:p>
              <a:endParaRPr lang="zh-CN" altLang="en-US"/>
            </a:p>
          </p:txBody>
        </p:sp>
        <p:graphicFrame>
          <p:nvGraphicFramePr>
            <p:cNvPr id="17496" name="Object 36"/>
            <p:cNvGraphicFramePr>
              <a:graphicFrameLocks noChangeAspect="1"/>
            </p:cNvGraphicFramePr>
            <p:nvPr/>
          </p:nvGraphicFramePr>
          <p:xfrm>
            <a:off x="215" y="2020"/>
            <a:ext cx="325" cy="335"/>
          </p:xfrm>
          <a:graphic>
            <a:graphicData uri="http://schemas.openxmlformats.org/presentationml/2006/ole">
              <mc:AlternateContent xmlns:mc="http://schemas.openxmlformats.org/markup-compatibility/2006">
                <mc:Choice xmlns:v="urn:schemas-microsoft-com:vml" Requires="v">
                  <p:oleObj spid="_x0000_s17742" r:id="rId7" imgW="241091" imgH="215713" progId="Equation.3">
                    <p:embed/>
                  </p:oleObj>
                </mc:Choice>
                <mc:Fallback>
                  <p:oleObj r:id="rId7" imgW="241091" imgH="215713"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 y="2020"/>
                          <a:ext cx="32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97" name="Line 37"/>
            <p:cNvSpPr>
              <a:spLocks noChangeShapeType="1"/>
            </p:cNvSpPr>
            <p:nvPr/>
          </p:nvSpPr>
          <p:spPr bwMode="auto">
            <a:xfrm>
              <a:off x="570" y="1670"/>
              <a:ext cx="0" cy="312"/>
            </a:xfrm>
            <a:prstGeom prst="line">
              <a:avLst/>
            </a:prstGeom>
            <a:noFill/>
            <a:ln w="38100" cap="rnd">
              <a:solidFill>
                <a:schemeClr val="tx1"/>
              </a:solidFill>
              <a:prstDash val="sysDot"/>
              <a:round/>
              <a:headEnd/>
              <a:tailEnd/>
            </a:ln>
          </p:spPr>
          <p:txBody>
            <a:bodyPr/>
            <a:lstStyle/>
            <a:p>
              <a:endParaRPr lang="zh-CN" altLang="en-US"/>
            </a:p>
          </p:txBody>
        </p:sp>
        <p:sp>
          <p:nvSpPr>
            <p:cNvPr id="17498" name="Line 38"/>
            <p:cNvSpPr>
              <a:spLocks noChangeShapeType="1"/>
            </p:cNvSpPr>
            <p:nvPr/>
          </p:nvSpPr>
          <p:spPr bwMode="auto">
            <a:xfrm flipH="1" flipV="1">
              <a:off x="306" y="1968"/>
              <a:ext cx="264" cy="2"/>
            </a:xfrm>
            <a:prstGeom prst="line">
              <a:avLst/>
            </a:prstGeom>
            <a:noFill/>
            <a:ln w="38100" cap="rnd">
              <a:solidFill>
                <a:schemeClr val="tx1"/>
              </a:solidFill>
              <a:prstDash val="sysDot"/>
              <a:round/>
              <a:headEnd/>
              <a:tailEnd/>
            </a:ln>
          </p:spPr>
          <p:txBody>
            <a:bodyPr/>
            <a:lstStyle/>
            <a:p>
              <a:endParaRPr lang="zh-CN" altLang="en-US"/>
            </a:p>
          </p:txBody>
        </p:sp>
        <p:graphicFrame>
          <p:nvGraphicFramePr>
            <p:cNvPr id="17499" name="Object 39"/>
            <p:cNvGraphicFramePr>
              <a:graphicFrameLocks noChangeAspect="1"/>
            </p:cNvGraphicFramePr>
            <p:nvPr/>
          </p:nvGraphicFramePr>
          <p:xfrm>
            <a:off x="2545" y="1941"/>
            <a:ext cx="298" cy="317"/>
          </p:xfrm>
          <a:graphic>
            <a:graphicData uri="http://schemas.openxmlformats.org/presentationml/2006/ole">
              <mc:AlternateContent xmlns:mc="http://schemas.openxmlformats.org/markup-compatibility/2006">
                <mc:Choice xmlns:v="urn:schemas-microsoft-com:vml" Requires="v">
                  <p:oleObj spid="_x0000_s17743" r:id="rId9" imgW="203024" imgH="215713" progId="Equation.3">
                    <p:embed/>
                  </p:oleObj>
                </mc:Choice>
                <mc:Fallback>
                  <p:oleObj r:id="rId9" imgW="203024" imgH="21571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5" y="1941"/>
                          <a:ext cx="2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500" name="Line 40"/>
            <p:cNvSpPr>
              <a:spLocks noChangeShapeType="1"/>
            </p:cNvSpPr>
            <p:nvPr/>
          </p:nvSpPr>
          <p:spPr bwMode="auto">
            <a:xfrm flipH="1">
              <a:off x="2538" y="1658"/>
              <a:ext cx="0" cy="312"/>
            </a:xfrm>
            <a:prstGeom prst="line">
              <a:avLst/>
            </a:prstGeom>
            <a:noFill/>
            <a:ln w="38100" cap="rnd">
              <a:solidFill>
                <a:schemeClr val="tx1"/>
              </a:solidFill>
              <a:prstDash val="sysDot"/>
              <a:round/>
              <a:headEnd/>
              <a:tailEnd/>
            </a:ln>
          </p:spPr>
          <p:txBody>
            <a:bodyPr/>
            <a:lstStyle/>
            <a:p>
              <a:endParaRPr lang="zh-CN" altLang="en-US"/>
            </a:p>
          </p:txBody>
        </p:sp>
        <p:sp>
          <p:nvSpPr>
            <p:cNvPr id="17501" name="Line 41"/>
            <p:cNvSpPr>
              <a:spLocks noChangeShapeType="1"/>
            </p:cNvSpPr>
            <p:nvPr/>
          </p:nvSpPr>
          <p:spPr bwMode="auto">
            <a:xfrm>
              <a:off x="2536" y="1946"/>
              <a:ext cx="228" cy="0"/>
            </a:xfrm>
            <a:prstGeom prst="line">
              <a:avLst/>
            </a:prstGeom>
            <a:noFill/>
            <a:ln w="38100" cap="rnd">
              <a:solidFill>
                <a:schemeClr val="tx1"/>
              </a:solidFill>
              <a:prstDash val="sysDot"/>
              <a:round/>
              <a:headEnd/>
              <a:tailEnd/>
            </a:ln>
          </p:spPr>
          <p:txBody>
            <a:bodyPr/>
            <a:lstStyle/>
            <a:p>
              <a:endParaRPr lang="zh-CN" altLang="en-US"/>
            </a:p>
          </p:txBody>
        </p:sp>
        <p:sp>
          <p:nvSpPr>
            <p:cNvPr id="17502" name="Rectangle 42"/>
            <p:cNvSpPr>
              <a:spLocks noChangeArrowheads="1"/>
            </p:cNvSpPr>
            <p:nvPr/>
          </p:nvSpPr>
          <p:spPr bwMode="auto">
            <a:xfrm>
              <a:off x="410" y="237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503" name="Oval 43"/>
            <p:cNvSpPr>
              <a:spLocks noChangeArrowheads="1"/>
            </p:cNvSpPr>
            <p:nvPr/>
          </p:nvSpPr>
          <p:spPr bwMode="auto">
            <a:xfrm>
              <a:off x="758" y="228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504" name="Line 44"/>
            <p:cNvSpPr>
              <a:spLocks noChangeShapeType="1"/>
            </p:cNvSpPr>
            <p:nvPr/>
          </p:nvSpPr>
          <p:spPr bwMode="auto">
            <a:xfrm>
              <a:off x="601" y="2892"/>
              <a:ext cx="0" cy="336"/>
            </a:xfrm>
            <a:prstGeom prst="line">
              <a:avLst/>
            </a:prstGeom>
            <a:noFill/>
            <a:ln w="38100">
              <a:solidFill>
                <a:schemeClr val="tx1"/>
              </a:solidFill>
              <a:round/>
              <a:headEnd/>
              <a:tailEnd/>
            </a:ln>
          </p:spPr>
          <p:txBody>
            <a:bodyPr/>
            <a:lstStyle/>
            <a:p>
              <a:endParaRPr lang="zh-CN" altLang="en-US"/>
            </a:p>
          </p:txBody>
        </p:sp>
        <p:sp>
          <p:nvSpPr>
            <p:cNvPr id="17505" name="Line 45"/>
            <p:cNvSpPr>
              <a:spLocks noChangeShapeType="1"/>
            </p:cNvSpPr>
            <p:nvPr/>
          </p:nvSpPr>
          <p:spPr bwMode="auto">
            <a:xfrm>
              <a:off x="805" y="1956"/>
              <a:ext cx="0" cy="336"/>
            </a:xfrm>
            <a:prstGeom prst="line">
              <a:avLst/>
            </a:prstGeom>
            <a:noFill/>
            <a:ln w="38100">
              <a:solidFill>
                <a:schemeClr val="tx1"/>
              </a:solidFill>
              <a:round/>
              <a:headEnd/>
              <a:tailEnd/>
            </a:ln>
          </p:spPr>
          <p:txBody>
            <a:bodyPr/>
            <a:lstStyle/>
            <a:p>
              <a:endParaRPr lang="zh-CN" altLang="en-US"/>
            </a:p>
          </p:txBody>
        </p:sp>
        <p:sp>
          <p:nvSpPr>
            <p:cNvPr id="17506" name="Text Box 46"/>
            <p:cNvSpPr txBox="1">
              <a:spLocks noChangeArrowheads="1"/>
            </p:cNvSpPr>
            <p:nvPr/>
          </p:nvSpPr>
          <p:spPr bwMode="auto">
            <a:xfrm>
              <a:off x="477" y="234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507" name="Text Box 47"/>
            <p:cNvSpPr txBox="1">
              <a:spLocks noChangeArrowheads="1"/>
            </p:cNvSpPr>
            <p:nvPr/>
          </p:nvSpPr>
          <p:spPr bwMode="auto">
            <a:xfrm>
              <a:off x="681" y="253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a:t>
              </a:r>
            </a:p>
          </p:txBody>
        </p:sp>
        <p:sp>
          <p:nvSpPr>
            <p:cNvPr id="17508" name="Rectangle 48"/>
            <p:cNvSpPr>
              <a:spLocks noChangeArrowheads="1"/>
            </p:cNvSpPr>
            <p:nvPr/>
          </p:nvSpPr>
          <p:spPr bwMode="auto">
            <a:xfrm>
              <a:off x="1898" y="236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509" name="Oval 49"/>
            <p:cNvSpPr>
              <a:spLocks noChangeArrowheads="1"/>
            </p:cNvSpPr>
            <p:nvPr/>
          </p:nvSpPr>
          <p:spPr bwMode="auto">
            <a:xfrm>
              <a:off x="2246" y="226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510" name="Line 50"/>
            <p:cNvSpPr>
              <a:spLocks noChangeShapeType="1"/>
            </p:cNvSpPr>
            <p:nvPr/>
          </p:nvSpPr>
          <p:spPr bwMode="auto">
            <a:xfrm>
              <a:off x="2529" y="2892"/>
              <a:ext cx="0" cy="336"/>
            </a:xfrm>
            <a:prstGeom prst="line">
              <a:avLst/>
            </a:prstGeom>
            <a:noFill/>
            <a:ln w="38100">
              <a:solidFill>
                <a:schemeClr val="tx1"/>
              </a:solidFill>
              <a:round/>
              <a:headEnd/>
              <a:tailEnd/>
            </a:ln>
          </p:spPr>
          <p:txBody>
            <a:bodyPr/>
            <a:lstStyle/>
            <a:p>
              <a:endParaRPr lang="zh-CN" altLang="en-US"/>
            </a:p>
          </p:txBody>
        </p:sp>
        <p:sp>
          <p:nvSpPr>
            <p:cNvPr id="17511" name="Text Box 51"/>
            <p:cNvSpPr txBox="1">
              <a:spLocks noChangeArrowheads="1"/>
            </p:cNvSpPr>
            <p:nvPr/>
          </p:nvSpPr>
          <p:spPr bwMode="auto">
            <a:xfrm>
              <a:off x="1965" y="232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512" name="Text Box 52"/>
            <p:cNvSpPr txBox="1">
              <a:spLocks noChangeArrowheads="1"/>
            </p:cNvSpPr>
            <p:nvPr/>
          </p:nvSpPr>
          <p:spPr bwMode="auto">
            <a:xfrm>
              <a:off x="2169" y="252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d</a:t>
              </a:r>
            </a:p>
          </p:txBody>
        </p:sp>
        <p:grpSp>
          <p:nvGrpSpPr>
            <p:cNvPr id="17513" name="Group 53"/>
            <p:cNvGrpSpPr>
              <a:grpSpLocks/>
            </p:cNvGrpSpPr>
            <p:nvPr/>
          </p:nvGrpSpPr>
          <p:grpSpPr bwMode="auto">
            <a:xfrm>
              <a:off x="1026" y="2904"/>
              <a:ext cx="216" cy="192"/>
              <a:chOff x="1128" y="3708"/>
              <a:chExt cx="216" cy="192"/>
            </a:xfrm>
          </p:grpSpPr>
          <p:sp>
            <p:nvSpPr>
              <p:cNvPr id="17524" name="Line 54"/>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7525" name="Line 55"/>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graphicFrame>
          <p:nvGraphicFramePr>
            <p:cNvPr id="17514" name="Object 56"/>
            <p:cNvGraphicFramePr>
              <a:graphicFrameLocks noChangeAspect="1"/>
            </p:cNvGraphicFramePr>
            <p:nvPr/>
          </p:nvGraphicFramePr>
          <p:xfrm>
            <a:off x="476" y="3256"/>
            <a:ext cx="261" cy="261"/>
          </p:xfrm>
          <a:graphic>
            <a:graphicData uri="http://schemas.openxmlformats.org/presentationml/2006/ole">
              <mc:AlternateContent xmlns:mc="http://schemas.openxmlformats.org/markup-compatibility/2006">
                <mc:Choice xmlns:v="urn:schemas-microsoft-com:vml" Requires="v">
                  <p:oleObj spid="_x0000_s17744" r:id="rId11" imgW="164885" imgH="164885" progId="Equation.3">
                    <p:embed/>
                  </p:oleObj>
                </mc:Choice>
                <mc:Fallback>
                  <p:oleObj r:id="rId11" imgW="164885" imgH="164885" progId="Equation.3">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 y="3256"/>
                          <a:ext cx="2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515" name="Object 57"/>
            <p:cNvGraphicFramePr>
              <a:graphicFrameLocks noChangeAspect="1"/>
            </p:cNvGraphicFramePr>
            <p:nvPr/>
          </p:nvGraphicFramePr>
          <p:xfrm>
            <a:off x="2411" y="3243"/>
            <a:ext cx="197" cy="278"/>
          </p:xfrm>
          <a:graphic>
            <a:graphicData uri="http://schemas.openxmlformats.org/presentationml/2006/ole">
              <mc:AlternateContent xmlns:mc="http://schemas.openxmlformats.org/markup-compatibility/2006">
                <mc:Choice xmlns:v="urn:schemas-microsoft-com:vml" Requires="v">
                  <p:oleObj spid="_x0000_s17745" r:id="rId13" imgW="126725" imgH="177415" progId="Equation.3">
                    <p:embed/>
                  </p:oleObj>
                </mc:Choice>
                <mc:Fallback>
                  <p:oleObj r:id="rId13" imgW="126725" imgH="177415" progId="Equation.3">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 y="3243"/>
                          <a:ext cx="1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7516" name="Group 58"/>
            <p:cNvGrpSpPr>
              <a:grpSpLocks/>
            </p:cNvGrpSpPr>
            <p:nvPr/>
          </p:nvGrpSpPr>
          <p:grpSpPr bwMode="auto">
            <a:xfrm flipH="1">
              <a:off x="1890" y="2904"/>
              <a:ext cx="216" cy="192"/>
              <a:chOff x="1128" y="3708"/>
              <a:chExt cx="216" cy="192"/>
            </a:xfrm>
          </p:grpSpPr>
          <p:sp>
            <p:nvSpPr>
              <p:cNvPr id="17522" name="Line 59"/>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7523" name="Line 60"/>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sp>
          <p:nvSpPr>
            <p:cNvPr id="17517" name="Line 61"/>
            <p:cNvSpPr>
              <a:spLocks noChangeShapeType="1"/>
            </p:cNvSpPr>
            <p:nvPr/>
          </p:nvSpPr>
          <p:spPr bwMode="auto">
            <a:xfrm>
              <a:off x="1146" y="3096"/>
              <a:ext cx="816" cy="0"/>
            </a:xfrm>
            <a:prstGeom prst="line">
              <a:avLst/>
            </a:prstGeom>
            <a:noFill/>
            <a:ln w="38100">
              <a:solidFill>
                <a:schemeClr val="tx1"/>
              </a:solidFill>
              <a:round/>
              <a:headEnd/>
              <a:tailEnd/>
            </a:ln>
          </p:spPr>
          <p:txBody>
            <a:bodyPr/>
            <a:lstStyle/>
            <a:p>
              <a:endParaRPr lang="zh-CN" altLang="en-US"/>
            </a:p>
          </p:txBody>
        </p:sp>
        <p:sp>
          <p:nvSpPr>
            <p:cNvPr id="17518" name="Line 62"/>
            <p:cNvSpPr>
              <a:spLocks noChangeShapeType="1"/>
            </p:cNvSpPr>
            <p:nvPr/>
          </p:nvSpPr>
          <p:spPr bwMode="auto">
            <a:xfrm>
              <a:off x="1554" y="3096"/>
              <a:ext cx="0" cy="192"/>
            </a:xfrm>
            <a:prstGeom prst="line">
              <a:avLst/>
            </a:prstGeom>
            <a:noFill/>
            <a:ln w="38100">
              <a:solidFill>
                <a:schemeClr val="tx1"/>
              </a:solidFill>
              <a:round/>
              <a:headEnd/>
              <a:tailEnd/>
            </a:ln>
          </p:spPr>
          <p:txBody>
            <a:bodyPr/>
            <a:lstStyle/>
            <a:p>
              <a:endParaRPr lang="zh-CN" altLang="en-US"/>
            </a:p>
          </p:txBody>
        </p:sp>
        <p:sp>
          <p:nvSpPr>
            <p:cNvPr id="17519" name="Text Box 63"/>
            <p:cNvSpPr txBox="1">
              <a:spLocks noChangeArrowheads="1"/>
            </p:cNvSpPr>
            <p:nvPr/>
          </p:nvSpPr>
          <p:spPr bwMode="auto">
            <a:xfrm>
              <a:off x="1344" y="3318"/>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长城楷体"/>
                  <a:cs typeface="长城楷体"/>
                </a:rPr>
                <a:t>CP</a:t>
              </a:r>
              <a:endParaRPr lang="en-US" altLang="zh-CN" sz="3200" b="1">
                <a:ea typeface="长城楷体"/>
                <a:cs typeface="长城楷体"/>
              </a:endParaRPr>
            </a:p>
          </p:txBody>
        </p:sp>
        <p:sp>
          <p:nvSpPr>
            <p:cNvPr id="17520" name="Text Box 64"/>
            <p:cNvSpPr txBox="1">
              <a:spLocks noChangeArrowheads="1"/>
            </p:cNvSpPr>
            <p:nvPr/>
          </p:nvSpPr>
          <p:spPr bwMode="auto">
            <a:xfrm>
              <a:off x="272" y="1655"/>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sp>
          <p:nvSpPr>
            <p:cNvPr id="17521" name="Text Box 65"/>
            <p:cNvSpPr txBox="1">
              <a:spLocks noChangeArrowheads="1"/>
            </p:cNvSpPr>
            <p:nvPr/>
          </p:nvSpPr>
          <p:spPr bwMode="auto">
            <a:xfrm>
              <a:off x="2590" y="1658"/>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grpSp>
      <p:grpSp>
        <p:nvGrpSpPr>
          <p:cNvPr id="25666" name="Group 66"/>
          <p:cNvGrpSpPr>
            <a:grpSpLocks/>
          </p:cNvGrpSpPr>
          <p:nvPr/>
        </p:nvGrpSpPr>
        <p:grpSpPr bwMode="auto">
          <a:xfrm>
            <a:off x="4845050" y="1344613"/>
            <a:ext cx="4219575" cy="4873625"/>
            <a:chOff x="3052" y="847"/>
            <a:chExt cx="2658" cy="3070"/>
          </a:xfrm>
        </p:grpSpPr>
        <p:sp>
          <p:nvSpPr>
            <p:cNvPr id="17418" name="Text Box 67"/>
            <p:cNvSpPr txBox="1">
              <a:spLocks noChangeArrowheads="1"/>
            </p:cNvSpPr>
            <p:nvPr/>
          </p:nvSpPr>
          <p:spPr bwMode="auto">
            <a:xfrm>
              <a:off x="4526" y="3552"/>
              <a:ext cx="348"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长城楷体"/>
                  <a:cs typeface="长城楷体"/>
                </a:rPr>
                <a:t>1</a:t>
              </a:r>
            </a:p>
          </p:txBody>
        </p:sp>
        <p:graphicFrame>
          <p:nvGraphicFramePr>
            <p:cNvPr id="17419" name="Object 68"/>
            <p:cNvGraphicFramePr>
              <a:graphicFrameLocks noChangeAspect="1"/>
            </p:cNvGraphicFramePr>
            <p:nvPr/>
          </p:nvGraphicFramePr>
          <p:xfrm>
            <a:off x="3752" y="2304"/>
            <a:ext cx="208" cy="240"/>
          </p:xfrm>
          <a:graphic>
            <a:graphicData uri="http://schemas.openxmlformats.org/presentationml/2006/ole">
              <mc:AlternateContent xmlns:mc="http://schemas.openxmlformats.org/markup-compatibility/2006">
                <mc:Choice xmlns:v="urn:schemas-microsoft-com:vml" Requires="v">
                  <p:oleObj spid="_x0000_s17746" r:id="rId15" imgW="330057" imgH="380835" progId="Equation.3">
                    <p:embed/>
                  </p:oleObj>
                </mc:Choice>
                <mc:Fallback>
                  <p:oleObj r:id="rId15" imgW="330057" imgH="380835" progId="Equation.3">
                    <p:embed/>
                    <p:pic>
                      <p:nvPicPr>
                        <p:cNvPr id="0" name="Object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 y="2304"/>
                          <a:ext cx="208" cy="240"/>
                        </a:xfrm>
                        <a:prstGeom prst="rect">
                          <a:avLst/>
                        </a:prstGeom>
                        <a:solidFill>
                          <a:srgbClr val="CCFF66"/>
                        </a:solidFill>
                        <a:ln w="9525">
                          <a:solidFill>
                            <a:srgbClr val="FF0000"/>
                          </a:solidFill>
                          <a:miter lim="800000"/>
                          <a:headEnd/>
                          <a:tailEnd/>
                        </a:ln>
                      </p:spPr>
                    </p:pic>
                  </p:oleObj>
                </mc:Fallback>
              </mc:AlternateContent>
            </a:graphicData>
          </a:graphic>
        </p:graphicFrame>
        <p:graphicFrame>
          <p:nvGraphicFramePr>
            <p:cNvPr id="17420" name="Object 69"/>
            <p:cNvGraphicFramePr>
              <a:graphicFrameLocks noChangeAspect="1"/>
            </p:cNvGraphicFramePr>
            <p:nvPr/>
          </p:nvGraphicFramePr>
          <p:xfrm>
            <a:off x="4880" y="2282"/>
            <a:ext cx="151" cy="247"/>
          </p:xfrm>
          <a:graphic>
            <a:graphicData uri="http://schemas.openxmlformats.org/presentationml/2006/ole">
              <mc:AlternateContent xmlns:mc="http://schemas.openxmlformats.org/markup-compatibility/2006">
                <mc:Choice xmlns:v="urn:schemas-microsoft-com:vml" Requires="v">
                  <p:oleObj spid="_x0000_s17747" r:id="rId17" imgW="241195" imgH="393529" progId="Equation.3">
                    <p:embed/>
                  </p:oleObj>
                </mc:Choice>
                <mc:Fallback>
                  <p:oleObj r:id="rId17" imgW="241195" imgH="393529" progId="Equation.3">
                    <p:embed/>
                    <p:pic>
                      <p:nvPicPr>
                        <p:cNvPr id="0"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0" y="2282"/>
                          <a:ext cx="151" cy="247"/>
                        </a:xfrm>
                        <a:prstGeom prst="rect">
                          <a:avLst/>
                        </a:prstGeom>
                        <a:solidFill>
                          <a:srgbClr val="CCFF66"/>
                        </a:solidFill>
                        <a:ln w="9525">
                          <a:solidFill>
                            <a:srgbClr val="FF0000"/>
                          </a:solidFill>
                          <a:miter lim="800000"/>
                          <a:headEnd/>
                          <a:tailEnd/>
                        </a:ln>
                      </p:spPr>
                    </p:pic>
                  </p:oleObj>
                </mc:Fallback>
              </mc:AlternateContent>
            </a:graphicData>
          </a:graphic>
        </p:graphicFrame>
        <p:grpSp>
          <p:nvGrpSpPr>
            <p:cNvPr id="17421" name="Group 70"/>
            <p:cNvGrpSpPr>
              <a:grpSpLocks/>
            </p:cNvGrpSpPr>
            <p:nvPr/>
          </p:nvGrpSpPr>
          <p:grpSpPr bwMode="auto">
            <a:xfrm>
              <a:off x="3052" y="847"/>
              <a:ext cx="2658" cy="3020"/>
              <a:chOff x="215" y="625"/>
              <a:chExt cx="2658" cy="3020"/>
            </a:xfrm>
          </p:grpSpPr>
          <p:grpSp>
            <p:nvGrpSpPr>
              <p:cNvPr id="17422" name="Group 71"/>
              <p:cNvGrpSpPr>
                <a:grpSpLocks/>
              </p:cNvGrpSpPr>
              <p:nvPr/>
            </p:nvGrpSpPr>
            <p:grpSpPr bwMode="auto">
              <a:xfrm>
                <a:off x="422" y="732"/>
                <a:ext cx="816" cy="1284"/>
                <a:chOff x="2792" y="936"/>
                <a:chExt cx="816" cy="1284"/>
              </a:xfrm>
            </p:grpSpPr>
            <p:sp>
              <p:nvSpPr>
                <p:cNvPr id="17471" name="Rectangle 72"/>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472" name="Oval 73"/>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473" name="Line 74"/>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17474" name="Line 75"/>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17475" name="Text Box 76"/>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476" name="Text Box 77"/>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a:t>
                  </a:r>
                </a:p>
              </p:txBody>
            </p:sp>
          </p:grpSp>
          <p:sp>
            <p:nvSpPr>
              <p:cNvPr id="17423" name="Rectangle 78"/>
              <p:cNvSpPr>
                <a:spLocks noChangeArrowheads="1"/>
              </p:cNvSpPr>
              <p:nvPr/>
            </p:nvSpPr>
            <p:spPr bwMode="auto">
              <a:xfrm>
                <a:off x="1886" y="114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424" name="Oval 79"/>
              <p:cNvSpPr>
                <a:spLocks noChangeArrowheads="1"/>
              </p:cNvSpPr>
              <p:nvPr/>
            </p:nvSpPr>
            <p:spPr bwMode="auto">
              <a:xfrm>
                <a:off x="2234" y="104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425" name="Line 80"/>
              <p:cNvSpPr>
                <a:spLocks noChangeShapeType="1"/>
              </p:cNvSpPr>
              <p:nvPr/>
            </p:nvSpPr>
            <p:spPr bwMode="auto">
              <a:xfrm>
                <a:off x="2077" y="1656"/>
                <a:ext cx="0" cy="336"/>
              </a:xfrm>
              <a:prstGeom prst="line">
                <a:avLst/>
              </a:prstGeom>
              <a:noFill/>
              <a:ln w="38100">
                <a:solidFill>
                  <a:schemeClr val="tx1"/>
                </a:solidFill>
                <a:round/>
                <a:headEnd/>
                <a:tailEnd/>
              </a:ln>
            </p:spPr>
            <p:txBody>
              <a:bodyPr/>
              <a:lstStyle/>
              <a:p>
                <a:endParaRPr lang="zh-CN" altLang="en-US"/>
              </a:p>
            </p:txBody>
          </p:sp>
          <p:sp>
            <p:nvSpPr>
              <p:cNvPr id="17426" name="Line 81"/>
              <p:cNvSpPr>
                <a:spLocks noChangeShapeType="1"/>
              </p:cNvSpPr>
              <p:nvPr/>
            </p:nvSpPr>
            <p:spPr bwMode="auto">
              <a:xfrm>
                <a:off x="2301" y="1668"/>
                <a:ext cx="0" cy="624"/>
              </a:xfrm>
              <a:prstGeom prst="line">
                <a:avLst/>
              </a:prstGeom>
              <a:noFill/>
              <a:ln w="38100">
                <a:solidFill>
                  <a:schemeClr val="tx1"/>
                </a:solidFill>
                <a:round/>
                <a:headEnd/>
                <a:tailEnd/>
              </a:ln>
            </p:spPr>
            <p:txBody>
              <a:bodyPr/>
              <a:lstStyle/>
              <a:p>
                <a:endParaRPr lang="zh-CN" altLang="en-US"/>
              </a:p>
            </p:txBody>
          </p:sp>
          <p:sp>
            <p:nvSpPr>
              <p:cNvPr id="17427" name="Line 82"/>
              <p:cNvSpPr>
                <a:spLocks noChangeShapeType="1"/>
              </p:cNvSpPr>
              <p:nvPr/>
            </p:nvSpPr>
            <p:spPr bwMode="auto">
              <a:xfrm>
                <a:off x="2281" y="720"/>
                <a:ext cx="0" cy="336"/>
              </a:xfrm>
              <a:prstGeom prst="line">
                <a:avLst/>
              </a:prstGeom>
              <a:noFill/>
              <a:ln w="38100">
                <a:solidFill>
                  <a:schemeClr val="tx1"/>
                </a:solidFill>
                <a:round/>
                <a:headEnd/>
                <a:tailEnd/>
              </a:ln>
            </p:spPr>
            <p:txBody>
              <a:bodyPr/>
              <a:lstStyle/>
              <a:p>
                <a:endParaRPr lang="zh-CN" altLang="en-US"/>
              </a:p>
            </p:txBody>
          </p:sp>
          <p:sp>
            <p:nvSpPr>
              <p:cNvPr id="17428" name="Text Box 83"/>
              <p:cNvSpPr txBox="1">
                <a:spLocks noChangeArrowheads="1"/>
              </p:cNvSpPr>
              <p:nvPr/>
            </p:nvSpPr>
            <p:spPr bwMode="auto">
              <a:xfrm>
                <a:off x="1953" y="110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429" name="Text Box 84"/>
              <p:cNvSpPr txBox="1">
                <a:spLocks noChangeArrowheads="1"/>
              </p:cNvSpPr>
              <p:nvPr/>
            </p:nvSpPr>
            <p:spPr bwMode="auto">
              <a:xfrm>
                <a:off x="2157" y="129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b</a:t>
                </a:r>
              </a:p>
            </p:txBody>
          </p:sp>
          <p:sp>
            <p:nvSpPr>
              <p:cNvPr id="17430" name="Oval 85"/>
              <p:cNvSpPr>
                <a:spLocks noChangeArrowheads="1"/>
              </p:cNvSpPr>
              <p:nvPr/>
            </p:nvSpPr>
            <p:spPr bwMode="auto">
              <a:xfrm>
                <a:off x="2250"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17431" name="Line 86"/>
              <p:cNvSpPr>
                <a:spLocks noChangeShapeType="1"/>
              </p:cNvSpPr>
              <p:nvPr/>
            </p:nvSpPr>
            <p:spPr bwMode="auto">
              <a:xfrm>
                <a:off x="810" y="876"/>
                <a:ext cx="540" cy="0"/>
              </a:xfrm>
              <a:prstGeom prst="line">
                <a:avLst/>
              </a:prstGeom>
              <a:noFill/>
              <a:ln w="38100">
                <a:solidFill>
                  <a:schemeClr val="tx1"/>
                </a:solidFill>
                <a:round/>
                <a:headEnd/>
                <a:tailEnd/>
              </a:ln>
            </p:spPr>
            <p:txBody>
              <a:bodyPr/>
              <a:lstStyle/>
              <a:p>
                <a:endParaRPr lang="zh-CN" altLang="en-US"/>
              </a:p>
            </p:txBody>
          </p:sp>
          <p:sp>
            <p:nvSpPr>
              <p:cNvPr id="17432" name="Line 87"/>
              <p:cNvSpPr>
                <a:spLocks noChangeShapeType="1"/>
              </p:cNvSpPr>
              <p:nvPr/>
            </p:nvSpPr>
            <p:spPr bwMode="auto">
              <a:xfrm flipV="1">
                <a:off x="1758" y="864"/>
                <a:ext cx="540" cy="12"/>
              </a:xfrm>
              <a:prstGeom prst="line">
                <a:avLst/>
              </a:prstGeom>
              <a:noFill/>
              <a:ln w="38100">
                <a:solidFill>
                  <a:schemeClr val="tx1"/>
                </a:solidFill>
                <a:round/>
                <a:headEnd/>
                <a:tailEnd/>
              </a:ln>
            </p:spPr>
            <p:txBody>
              <a:bodyPr/>
              <a:lstStyle/>
              <a:p>
                <a:endParaRPr lang="zh-CN" altLang="en-US"/>
              </a:p>
            </p:txBody>
          </p:sp>
          <p:sp>
            <p:nvSpPr>
              <p:cNvPr id="17433" name="Line 88"/>
              <p:cNvSpPr>
                <a:spLocks noChangeShapeType="1"/>
              </p:cNvSpPr>
              <p:nvPr/>
            </p:nvSpPr>
            <p:spPr bwMode="auto">
              <a:xfrm>
                <a:off x="1866" y="1980"/>
                <a:ext cx="216" cy="0"/>
              </a:xfrm>
              <a:prstGeom prst="line">
                <a:avLst/>
              </a:prstGeom>
              <a:noFill/>
              <a:ln w="38100">
                <a:solidFill>
                  <a:schemeClr val="tx1"/>
                </a:solidFill>
                <a:round/>
                <a:headEnd/>
                <a:tailEnd/>
              </a:ln>
            </p:spPr>
            <p:txBody>
              <a:bodyPr/>
              <a:lstStyle/>
              <a:p>
                <a:endParaRPr lang="zh-CN" altLang="en-US"/>
              </a:p>
            </p:txBody>
          </p:sp>
          <p:sp>
            <p:nvSpPr>
              <p:cNvPr id="17434" name="Line 89"/>
              <p:cNvSpPr>
                <a:spLocks noChangeShapeType="1"/>
              </p:cNvSpPr>
              <p:nvPr/>
            </p:nvSpPr>
            <p:spPr bwMode="auto">
              <a:xfrm>
                <a:off x="1050" y="2004"/>
                <a:ext cx="216" cy="0"/>
              </a:xfrm>
              <a:prstGeom prst="line">
                <a:avLst/>
              </a:prstGeom>
              <a:noFill/>
              <a:ln w="38100">
                <a:solidFill>
                  <a:schemeClr val="tx1"/>
                </a:solidFill>
                <a:round/>
                <a:headEnd/>
                <a:tailEnd/>
              </a:ln>
            </p:spPr>
            <p:txBody>
              <a:bodyPr/>
              <a:lstStyle/>
              <a:p>
                <a:endParaRPr lang="zh-CN" altLang="en-US"/>
              </a:p>
            </p:txBody>
          </p:sp>
          <p:sp>
            <p:nvSpPr>
              <p:cNvPr id="17435" name="Line 90"/>
              <p:cNvSpPr>
                <a:spLocks noChangeShapeType="1"/>
              </p:cNvSpPr>
              <p:nvPr/>
            </p:nvSpPr>
            <p:spPr bwMode="auto">
              <a:xfrm flipH="1">
                <a:off x="1254" y="864"/>
                <a:ext cx="504" cy="1134"/>
              </a:xfrm>
              <a:prstGeom prst="line">
                <a:avLst/>
              </a:prstGeom>
              <a:noFill/>
              <a:ln w="38100">
                <a:solidFill>
                  <a:schemeClr val="tx1"/>
                </a:solidFill>
                <a:round/>
                <a:headEnd/>
                <a:tailEnd/>
              </a:ln>
            </p:spPr>
            <p:txBody>
              <a:bodyPr/>
              <a:lstStyle/>
              <a:p>
                <a:endParaRPr lang="zh-CN" altLang="en-US"/>
              </a:p>
            </p:txBody>
          </p:sp>
          <p:sp>
            <p:nvSpPr>
              <p:cNvPr id="17436" name="Line 91"/>
              <p:cNvSpPr>
                <a:spLocks noChangeShapeType="1"/>
              </p:cNvSpPr>
              <p:nvPr/>
            </p:nvSpPr>
            <p:spPr bwMode="auto">
              <a:xfrm>
                <a:off x="1338" y="864"/>
                <a:ext cx="540" cy="1122"/>
              </a:xfrm>
              <a:prstGeom prst="line">
                <a:avLst/>
              </a:prstGeom>
              <a:noFill/>
              <a:ln w="38100">
                <a:solidFill>
                  <a:schemeClr val="tx1"/>
                </a:solidFill>
                <a:round/>
                <a:headEnd/>
                <a:tailEnd/>
              </a:ln>
            </p:spPr>
            <p:txBody>
              <a:bodyPr/>
              <a:lstStyle/>
              <a:p>
                <a:endParaRPr lang="zh-CN" altLang="en-US"/>
              </a:p>
            </p:txBody>
          </p:sp>
          <p:sp>
            <p:nvSpPr>
              <p:cNvPr id="17437" name="Oval 92"/>
              <p:cNvSpPr>
                <a:spLocks noChangeArrowheads="1"/>
              </p:cNvSpPr>
              <p:nvPr/>
            </p:nvSpPr>
            <p:spPr bwMode="auto">
              <a:xfrm>
                <a:off x="786"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7438" name="Object 93"/>
              <p:cNvGraphicFramePr>
                <a:graphicFrameLocks noChangeAspect="1"/>
              </p:cNvGraphicFramePr>
              <p:nvPr/>
            </p:nvGraphicFramePr>
            <p:xfrm>
              <a:off x="518" y="625"/>
              <a:ext cx="242" cy="339"/>
            </p:xfrm>
            <a:graphic>
              <a:graphicData uri="http://schemas.openxmlformats.org/presentationml/2006/ole">
                <mc:AlternateContent xmlns:mc="http://schemas.openxmlformats.org/markup-compatibility/2006">
                  <mc:Choice xmlns:v="urn:schemas-microsoft-com:vml" Requires="v">
                    <p:oleObj spid="_x0000_s17748" r:id="rId19" imgW="165028" imgH="228501" progId="Equation.3">
                      <p:embed/>
                    </p:oleObj>
                  </mc:Choice>
                  <mc:Fallback>
                    <p:oleObj r:id="rId19" imgW="165028" imgH="228501" progId="Equation.3">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 y="625"/>
                            <a:ext cx="24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39" name="Object 94"/>
              <p:cNvGraphicFramePr>
                <a:graphicFrameLocks noChangeAspect="1"/>
              </p:cNvGraphicFramePr>
              <p:nvPr/>
            </p:nvGraphicFramePr>
            <p:xfrm>
              <a:off x="2350" y="629"/>
              <a:ext cx="235" cy="274"/>
            </p:xfrm>
            <a:graphic>
              <a:graphicData uri="http://schemas.openxmlformats.org/presentationml/2006/ole">
                <mc:AlternateContent xmlns:mc="http://schemas.openxmlformats.org/markup-compatibility/2006">
                  <mc:Choice xmlns:v="urn:schemas-microsoft-com:vml" Requires="v">
                    <p:oleObj spid="_x0000_s17749" r:id="rId20" imgW="164957" imgH="190335" progId="Equation.3">
                      <p:embed/>
                    </p:oleObj>
                  </mc:Choice>
                  <mc:Fallback>
                    <p:oleObj r:id="rId20" imgW="164957" imgH="190335" progId="Equation.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629"/>
                            <a:ext cx="23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40" name="Line 95"/>
              <p:cNvSpPr>
                <a:spLocks noChangeShapeType="1"/>
              </p:cNvSpPr>
              <p:nvPr/>
            </p:nvSpPr>
            <p:spPr bwMode="auto">
              <a:xfrm>
                <a:off x="805" y="1680"/>
                <a:ext cx="0" cy="336"/>
              </a:xfrm>
              <a:prstGeom prst="line">
                <a:avLst/>
              </a:prstGeom>
              <a:noFill/>
              <a:ln w="38100">
                <a:solidFill>
                  <a:schemeClr val="tx1"/>
                </a:solidFill>
                <a:round/>
                <a:headEnd/>
                <a:tailEnd/>
              </a:ln>
            </p:spPr>
            <p:txBody>
              <a:bodyPr/>
              <a:lstStyle/>
              <a:p>
                <a:endParaRPr lang="zh-CN" altLang="en-US"/>
              </a:p>
            </p:txBody>
          </p:sp>
          <p:graphicFrame>
            <p:nvGraphicFramePr>
              <p:cNvPr id="17441" name="Object 96"/>
              <p:cNvGraphicFramePr>
                <a:graphicFrameLocks noChangeAspect="1"/>
              </p:cNvGraphicFramePr>
              <p:nvPr/>
            </p:nvGraphicFramePr>
            <p:xfrm>
              <a:off x="215" y="2020"/>
              <a:ext cx="325" cy="335"/>
            </p:xfrm>
            <a:graphic>
              <a:graphicData uri="http://schemas.openxmlformats.org/presentationml/2006/ole">
                <mc:AlternateContent xmlns:mc="http://schemas.openxmlformats.org/markup-compatibility/2006">
                  <mc:Choice xmlns:v="urn:schemas-microsoft-com:vml" Requires="v">
                    <p:oleObj spid="_x0000_s17750" r:id="rId21" imgW="241091" imgH="215713" progId="Equation.3">
                      <p:embed/>
                    </p:oleObj>
                  </mc:Choice>
                  <mc:Fallback>
                    <p:oleObj r:id="rId21" imgW="241091" imgH="215713" progId="Equation.3">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 y="2020"/>
                            <a:ext cx="32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42" name="Line 97"/>
              <p:cNvSpPr>
                <a:spLocks noChangeShapeType="1"/>
              </p:cNvSpPr>
              <p:nvPr/>
            </p:nvSpPr>
            <p:spPr bwMode="auto">
              <a:xfrm>
                <a:off x="570" y="1670"/>
                <a:ext cx="0" cy="312"/>
              </a:xfrm>
              <a:prstGeom prst="line">
                <a:avLst/>
              </a:prstGeom>
              <a:noFill/>
              <a:ln w="38100" cap="rnd">
                <a:solidFill>
                  <a:schemeClr val="tx1"/>
                </a:solidFill>
                <a:prstDash val="sysDot"/>
                <a:round/>
                <a:headEnd/>
                <a:tailEnd/>
              </a:ln>
            </p:spPr>
            <p:txBody>
              <a:bodyPr/>
              <a:lstStyle/>
              <a:p>
                <a:endParaRPr lang="zh-CN" altLang="en-US"/>
              </a:p>
            </p:txBody>
          </p:sp>
          <p:sp>
            <p:nvSpPr>
              <p:cNvPr id="17443" name="Line 98"/>
              <p:cNvSpPr>
                <a:spLocks noChangeShapeType="1"/>
              </p:cNvSpPr>
              <p:nvPr/>
            </p:nvSpPr>
            <p:spPr bwMode="auto">
              <a:xfrm flipH="1" flipV="1">
                <a:off x="306" y="1968"/>
                <a:ext cx="264" cy="2"/>
              </a:xfrm>
              <a:prstGeom prst="line">
                <a:avLst/>
              </a:prstGeom>
              <a:noFill/>
              <a:ln w="38100" cap="rnd">
                <a:solidFill>
                  <a:schemeClr val="tx1"/>
                </a:solidFill>
                <a:prstDash val="sysDot"/>
                <a:round/>
                <a:headEnd/>
                <a:tailEnd/>
              </a:ln>
            </p:spPr>
            <p:txBody>
              <a:bodyPr/>
              <a:lstStyle/>
              <a:p>
                <a:endParaRPr lang="zh-CN" altLang="en-US"/>
              </a:p>
            </p:txBody>
          </p:sp>
          <p:graphicFrame>
            <p:nvGraphicFramePr>
              <p:cNvPr id="17444" name="Object 99"/>
              <p:cNvGraphicFramePr>
                <a:graphicFrameLocks noChangeAspect="1"/>
              </p:cNvGraphicFramePr>
              <p:nvPr/>
            </p:nvGraphicFramePr>
            <p:xfrm>
              <a:off x="2545" y="1941"/>
              <a:ext cx="298" cy="317"/>
            </p:xfrm>
            <a:graphic>
              <a:graphicData uri="http://schemas.openxmlformats.org/presentationml/2006/ole">
                <mc:AlternateContent xmlns:mc="http://schemas.openxmlformats.org/markup-compatibility/2006">
                  <mc:Choice xmlns:v="urn:schemas-microsoft-com:vml" Requires="v">
                    <p:oleObj spid="_x0000_s17751" r:id="rId22" imgW="203024" imgH="215713" progId="Equation.3">
                      <p:embed/>
                    </p:oleObj>
                  </mc:Choice>
                  <mc:Fallback>
                    <p:oleObj r:id="rId22" imgW="203024" imgH="215713" progId="Equation.3">
                      <p:embed/>
                      <p:pic>
                        <p:nvPicPr>
                          <p:cNvPr id="0"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5" y="1941"/>
                            <a:ext cx="2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45" name="Line 100"/>
              <p:cNvSpPr>
                <a:spLocks noChangeShapeType="1"/>
              </p:cNvSpPr>
              <p:nvPr/>
            </p:nvSpPr>
            <p:spPr bwMode="auto">
              <a:xfrm flipH="1">
                <a:off x="2538" y="1658"/>
                <a:ext cx="0" cy="312"/>
              </a:xfrm>
              <a:prstGeom prst="line">
                <a:avLst/>
              </a:prstGeom>
              <a:noFill/>
              <a:ln w="38100" cap="rnd">
                <a:solidFill>
                  <a:schemeClr val="tx1"/>
                </a:solidFill>
                <a:prstDash val="sysDot"/>
                <a:round/>
                <a:headEnd/>
                <a:tailEnd/>
              </a:ln>
            </p:spPr>
            <p:txBody>
              <a:bodyPr/>
              <a:lstStyle/>
              <a:p>
                <a:endParaRPr lang="zh-CN" altLang="en-US"/>
              </a:p>
            </p:txBody>
          </p:sp>
          <p:sp>
            <p:nvSpPr>
              <p:cNvPr id="17446" name="Line 101"/>
              <p:cNvSpPr>
                <a:spLocks noChangeShapeType="1"/>
              </p:cNvSpPr>
              <p:nvPr/>
            </p:nvSpPr>
            <p:spPr bwMode="auto">
              <a:xfrm>
                <a:off x="2536" y="1946"/>
                <a:ext cx="228" cy="0"/>
              </a:xfrm>
              <a:prstGeom prst="line">
                <a:avLst/>
              </a:prstGeom>
              <a:noFill/>
              <a:ln w="38100" cap="rnd">
                <a:solidFill>
                  <a:schemeClr val="tx1"/>
                </a:solidFill>
                <a:prstDash val="sysDot"/>
                <a:round/>
                <a:headEnd/>
                <a:tailEnd/>
              </a:ln>
            </p:spPr>
            <p:txBody>
              <a:bodyPr/>
              <a:lstStyle/>
              <a:p>
                <a:endParaRPr lang="zh-CN" altLang="en-US"/>
              </a:p>
            </p:txBody>
          </p:sp>
          <p:sp>
            <p:nvSpPr>
              <p:cNvPr id="17447" name="Rectangle 102"/>
              <p:cNvSpPr>
                <a:spLocks noChangeArrowheads="1"/>
              </p:cNvSpPr>
              <p:nvPr/>
            </p:nvSpPr>
            <p:spPr bwMode="auto">
              <a:xfrm>
                <a:off x="410" y="237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448" name="Oval 103"/>
              <p:cNvSpPr>
                <a:spLocks noChangeArrowheads="1"/>
              </p:cNvSpPr>
              <p:nvPr/>
            </p:nvSpPr>
            <p:spPr bwMode="auto">
              <a:xfrm>
                <a:off x="758" y="228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449" name="Line 104"/>
              <p:cNvSpPr>
                <a:spLocks noChangeShapeType="1"/>
              </p:cNvSpPr>
              <p:nvPr/>
            </p:nvSpPr>
            <p:spPr bwMode="auto">
              <a:xfrm>
                <a:off x="601" y="2892"/>
                <a:ext cx="0" cy="336"/>
              </a:xfrm>
              <a:prstGeom prst="line">
                <a:avLst/>
              </a:prstGeom>
              <a:noFill/>
              <a:ln w="38100">
                <a:solidFill>
                  <a:schemeClr val="tx1"/>
                </a:solidFill>
                <a:round/>
                <a:headEnd/>
                <a:tailEnd/>
              </a:ln>
            </p:spPr>
            <p:txBody>
              <a:bodyPr/>
              <a:lstStyle/>
              <a:p>
                <a:endParaRPr lang="zh-CN" altLang="en-US"/>
              </a:p>
            </p:txBody>
          </p:sp>
          <p:sp>
            <p:nvSpPr>
              <p:cNvPr id="17450" name="Line 105"/>
              <p:cNvSpPr>
                <a:spLocks noChangeShapeType="1"/>
              </p:cNvSpPr>
              <p:nvPr/>
            </p:nvSpPr>
            <p:spPr bwMode="auto">
              <a:xfrm>
                <a:off x="805" y="1956"/>
                <a:ext cx="0" cy="336"/>
              </a:xfrm>
              <a:prstGeom prst="line">
                <a:avLst/>
              </a:prstGeom>
              <a:noFill/>
              <a:ln w="38100">
                <a:solidFill>
                  <a:schemeClr val="tx1"/>
                </a:solidFill>
                <a:round/>
                <a:headEnd/>
                <a:tailEnd/>
              </a:ln>
            </p:spPr>
            <p:txBody>
              <a:bodyPr/>
              <a:lstStyle/>
              <a:p>
                <a:endParaRPr lang="zh-CN" altLang="en-US"/>
              </a:p>
            </p:txBody>
          </p:sp>
          <p:sp>
            <p:nvSpPr>
              <p:cNvPr id="17451" name="Text Box 106"/>
              <p:cNvSpPr txBox="1">
                <a:spLocks noChangeArrowheads="1"/>
              </p:cNvSpPr>
              <p:nvPr/>
            </p:nvSpPr>
            <p:spPr bwMode="auto">
              <a:xfrm>
                <a:off x="477" y="234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452" name="Text Box 107"/>
              <p:cNvSpPr txBox="1">
                <a:spLocks noChangeArrowheads="1"/>
              </p:cNvSpPr>
              <p:nvPr/>
            </p:nvSpPr>
            <p:spPr bwMode="auto">
              <a:xfrm>
                <a:off x="681" y="253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a:t>
                </a:r>
              </a:p>
            </p:txBody>
          </p:sp>
          <p:sp>
            <p:nvSpPr>
              <p:cNvPr id="17453" name="Rectangle 108"/>
              <p:cNvSpPr>
                <a:spLocks noChangeArrowheads="1"/>
              </p:cNvSpPr>
              <p:nvPr/>
            </p:nvSpPr>
            <p:spPr bwMode="auto">
              <a:xfrm>
                <a:off x="1898" y="236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7454" name="Oval 109"/>
              <p:cNvSpPr>
                <a:spLocks noChangeArrowheads="1"/>
              </p:cNvSpPr>
              <p:nvPr/>
            </p:nvSpPr>
            <p:spPr bwMode="auto">
              <a:xfrm>
                <a:off x="2246" y="226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7455" name="Line 110"/>
              <p:cNvSpPr>
                <a:spLocks noChangeShapeType="1"/>
              </p:cNvSpPr>
              <p:nvPr/>
            </p:nvSpPr>
            <p:spPr bwMode="auto">
              <a:xfrm>
                <a:off x="2529" y="2892"/>
                <a:ext cx="0" cy="336"/>
              </a:xfrm>
              <a:prstGeom prst="line">
                <a:avLst/>
              </a:prstGeom>
              <a:noFill/>
              <a:ln w="38100">
                <a:solidFill>
                  <a:schemeClr val="tx1"/>
                </a:solidFill>
                <a:round/>
                <a:headEnd/>
                <a:tailEnd/>
              </a:ln>
            </p:spPr>
            <p:txBody>
              <a:bodyPr/>
              <a:lstStyle/>
              <a:p>
                <a:endParaRPr lang="zh-CN" altLang="en-US"/>
              </a:p>
            </p:txBody>
          </p:sp>
          <p:sp>
            <p:nvSpPr>
              <p:cNvPr id="17456" name="Text Box 111"/>
              <p:cNvSpPr txBox="1">
                <a:spLocks noChangeArrowheads="1"/>
              </p:cNvSpPr>
              <p:nvPr/>
            </p:nvSpPr>
            <p:spPr bwMode="auto">
              <a:xfrm>
                <a:off x="1965" y="232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7457" name="Text Box 112"/>
              <p:cNvSpPr txBox="1">
                <a:spLocks noChangeArrowheads="1"/>
              </p:cNvSpPr>
              <p:nvPr/>
            </p:nvSpPr>
            <p:spPr bwMode="auto">
              <a:xfrm>
                <a:off x="2169" y="252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d</a:t>
                </a:r>
              </a:p>
            </p:txBody>
          </p:sp>
          <p:grpSp>
            <p:nvGrpSpPr>
              <p:cNvPr id="17458" name="Group 113"/>
              <p:cNvGrpSpPr>
                <a:grpSpLocks/>
              </p:cNvGrpSpPr>
              <p:nvPr/>
            </p:nvGrpSpPr>
            <p:grpSpPr bwMode="auto">
              <a:xfrm>
                <a:off x="1026" y="2904"/>
                <a:ext cx="216" cy="192"/>
                <a:chOff x="1128" y="3708"/>
                <a:chExt cx="216" cy="192"/>
              </a:xfrm>
            </p:grpSpPr>
            <p:sp>
              <p:nvSpPr>
                <p:cNvPr id="17469" name="Line 114"/>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7470" name="Line 115"/>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graphicFrame>
            <p:nvGraphicFramePr>
              <p:cNvPr id="17459" name="Object 116"/>
              <p:cNvGraphicFramePr>
                <a:graphicFrameLocks noChangeAspect="1"/>
              </p:cNvGraphicFramePr>
              <p:nvPr/>
            </p:nvGraphicFramePr>
            <p:xfrm>
              <a:off x="476" y="3256"/>
              <a:ext cx="261" cy="261"/>
            </p:xfrm>
            <a:graphic>
              <a:graphicData uri="http://schemas.openxmlformats.org/presentationml/2006/ole">
                <mc:AlternateContent xmlns:mc="http://schemas.openxmlformats.org/markup-compatibility/2006">
                  <mc:Choice xmlns:v="urn:schemas-microsoft-com:vml" Requires="v">
                    <p:oleObj spid="_x0000_s17752" r:id="rId23" imgW="164885" imgH="164885" progId="Equation.3">
                      <p:embed/>
                    </p:oleObj>
                  </mc:Choice>
                  <mc:Fallback>
                    <p:oleObj r:id="rId23" imgW="164885" imgH="164885" progId="Equation.3">
                      <p:embed/>
                      <p:pic>
                        <p:nvPicPr>
                          <p:cNvPr id="0" name="Object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 y="3256"/>
                            <a:ext cx="2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60" name="Object 117"/>
              <p:cNvGraphicFramePr>
                <a:graphicFrameLocks noChangeAspect="1"/>
              </p:cNvGraphicFramePr>
              <p:nvPr/>
            </p:nvGraphicFramePr>
            <p:xfrm>
              <a:off x="2411" y="3243"/>
              <a:ext cx="197" cy="278"/>
            </p:xfrm>
            <a:graphic>
              <a:graphicData uri="http://schemas.openxmlformats.org/presentationml/2006/ole">
                <mc:AlternateContent xmlns:mc="http://schemas.openxmlformats.org/markup-compatibility/2006">
                  <mc:Choice xmlns:v="urn:schemas-microsoft-com:vml" Requires="v">
                    <p:oleObj spid="_x0000_s17753" r:id="rId24" imgW="126725" imgH="177415" progId="Equation.3">
                      <p:embed/>
                    </p:oleObj>
                  </mc:Choice>
                  <mc:Fallback>
                    <p:oleObj r:id="rId24" imgW="126725" imgH="177415" progId="Equation.3">
                      <p:embed/>
                      <p:pic>
                        <p:nvPicPr>
                          <p:cNvPr id="0" name="Object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 y="3243"/>
                            <a:ext cx="1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7461" name="Group 118"/>
              <p:cNvGrpSpPr>
                <a:grpSpLocks/>
              </p:cNvGrpSpPr>
              <p:nvPr/>
            </p:nvGrpSpPr>
            <p:grpSpPr bwMode="auto">
              <a:xfrm flipH="1">
                <a:off x="1890" y="2904"/>
                <a:ext cx="216" cy="192"/>
                <a:chOff x="1128" y="3708"/>
                <a:chExt cx="216" cy="192"/>
              </a:xfrm>
            </p:grpSpPr>
            <p:sp>
              <p:nvSpPr>
                <p:cNvPr id="17467" name="Line 119"/>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7468" name="Line 120"/>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sp>
            <p:nvSpPr>
              <p:cNvPr id="17462" name="Line 121"/>
              <p:cNvSpPr>
                <a:spLocks noChangeShapeType="1"/>
              </p:cNvSpPr>
              <p:nvPr/>
            </p:nvSpPr>
            <p:spPr bwMode="auto">
              <a:xfrm>
                <a:off x="1146" y="3096"/>
                <a:ext cx="816" cy="0"/>
              </a:xfrm>
              <a:prstGeom prst="line">
                <a:avLst/>
              </a:prstGeom>
              <a:noFill/>
              <a:ln w="38100">
                <a:solidFill>
                  <a:schemeClr val="tx1"/>
                </a:solidFill>
                <a:round/>
                <a:headEnd/>
                <a:tailEnd/>
              </a:ln>
            </p:spPr>
            <p:txBody>
              <a:bodyPr/>
              <a:lstStyle/>
              <a:p>
                <a:endParaRPr lang="zh-CN" altLang="en-US"/>
              </a:p>
            </p:txBody>
          </p:sp>
          <p:sp>
            <p:nvSpPr>
              <p:cNvPr id="17463" name="Line 122"/>
              <p:cNvSpPr>
                <a:spLocks noChangeShapeType="1"/>
              </p:cNvSpPr>
              <p:nvPr/>
            </p:nvSpPr>
            <p:spPr bwMode="auto">
              <a:xfrm>
                <a:off x="1554" y="3096"/>
                <a:ext cx="0" cy="192"/>
              </a:xfrm>
              <a:prstGeom prst="line">
                <a:avLst/>
              </a:prstGeom>
              <a:noFill/>
              <a:ln w="38100">
                <a:solidFill>
                  <a:schemeClr val="tx1"/>
                </a:solidFill>
                <a:round/>
                <a:headEnd/>
                <a:tailEnd/>
              </a:ln>
            </p:spPr>
            <p:txBody>
              <a:bodyPr/>
              <a:lstStyle/>
              <a:p>
                <a:endParaRPr lang="zh-CN" altLang="en-US"/>
              </a:p>
            </p:txBody>
          </p:sp>
          <p:sp>
            <p:nvSpPr>
              <p:cNvPr id="17464" name="Text Box 123"/>
              <p:cNvSpPr txBox="1">
                <a:spLocks noChangeArrowheads="1"/>
              </p:cNvSpPr>
              <p:nvPr/>
            </p:nvSpPr>
            <p:spPr bwMode="auto">
              <a:xfrm>
                <a:off x="1344" y="3318"/>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长城楷体"/>
                    <a:cs typeface="长城楷体"/>
                  </a:rPr>
                  <a:t>CP</a:t>
                </a:r>
                <a:endParaRPr lang="en-US" altLang="zh-CN" sz="3200" b="1">
                  <a:ea typeface="长城楷体"/>
                  <a:cs typeface="长城楷体"/>
                </a:endParaRPr>
              </a:p>
            </p:txBody>
          </p:sp>
          <p:sp>
            <p:nvSpPr>
              <p:cNvPr id="17465" name="Text Box 124"/>
              <p:cNvSpPr txBox="1">
                <a:spLocks noChangeArrowheads="1"/>
              </p:cNvSpPr>
              <p:nvPr/>
            </p:nvSpPr>
            <p:spPr bwMode="auto">
              <a:xfrm>
                <a:off x="272" y="1655"/>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sp>
            <p:nvSpPr>
              <p:cNvPr id="17466" name="Text Box 125"/>
              <p:cNvSpPr txBox="1">
                <a:spLocks noChangeArrowheads="1"/>
              </p:cNvSpPr>
              <p:nvPr/>
            </p:nvSpPr>
            <p:spPr bwMode="auto">
              <a:xfrm>
                <a:off x="2590" y="1658"/>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6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 calcmode="lin" valueType="num">
                                      <p:cBhvr additive="base">
                                        <p:cTn id="15" dur="500" fill="hold"/>
                                        <p:tgtEl>
                                          <p:spTgt spid="25607"/>
                                        </p:tgtEl>
                                        <p:attrNameLst>
                                          <p:attrName>ppt_x</p:attrName>
                                        </p:attrNameLst>
                                      </p:cBhvr>
                                      <p:tavLst>
                                        <p:tav tm="0">
                                          <p:val>
                                            <p:strVal val="#ppt_x"/>
                                          </p:val>
                                        </p:tav>
                                        <p:tav tm="100000">
                                          <p:val>
                                            <p:strVal val="#ppt_x"/>
                                          </p:val>
                                        </p:tav>
                                      </p:tavLst>
                                    </p:anim>
                                    <p:anim calcmode="lin" valueType="num">
                                      <p:cBhvr additive="base">
                                        <p:cTn id="16"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9"/>
                                        </p:tgtEl>
                                        <p:attrNameLst>
                                          <p:attrName>style.visibility</p:attrName>
                                        </p:attrNameLst>
                                      </p:cBhvr>
                                      <p:to>
                                        <p:strVal val="visible"/>
                                      </p:to>
                                    </p:set>
                                    <p:animEffect transition="in" filter="blinds(horizontal)">
                                      <p:cBhvr>
                                        <p:cTn id="21" dur="500"/>
                                        <p:tgtEl>
                                          <p:spTgt spid="256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608"/>
                                        </p:tgtEl>
                                        <p:attrNameLst>
                                          <p:attrName>style.visibility</p:attrName>
                                        </p:attrNameLst>
                                      </p:cBhvr>
                                      <p:to>
                                        <p:strVal val="visible"/>
                                      </p:to>
                                    </p:set>
                                    <p:animEffect transition="in" filter="blinds(horizontal)">
                                      <p:cBhvr>
                                        <p:cTn id="26" dur="500"/>
                                        <p:tgtEl>
                                          <p:spTgt spid="256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5666"/>
                                        </p:tgtEl>
                                        <p:attrNameLst>
                                          <p:attrName>style.visibility</p:attrName>
                                        </p:attrNameLst>
                                      </p:cBhvr>
                                      <p:to>
                                        <p:strVal val="visible"/>
                                      </p:to>
                                    </p:set>
                                    <p:animEffect transition="in" filter="dissolve">
                                      <p:cBhvr>
                                        <p:cTn id="31" dur="500"/>
                                        <p:tgtEl>
                                          <p:spTgt spid="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7" grpId="0" animBg="1"/>
      <p:bldP spid="25608" grpId="0" animBg="1"/>
      <p:bldP spid="2560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07988" y="247650"/>
            <a:ext cx="3962400" cy="519113"/>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RS</a:t>
            </a:r>
            <a:r>
              <a:rPr lang="zh-CN" altLang="en-US" sz="2800" b="1">
                <a:ea typeface="楷体_GB2312" pitchFamily="49" charset="-122"/>
              </a:rPr>
              <a:t>触发器的功能表</a:t>
            </a:r>
          </a:p>
        </p:txBody>
      </p:sp>
      <p:grpSp>
        <p:nvGrpSpPr>
          <p:cNvPr id="26627" name="Group 3"/>
          <p:cNvGrpSpPr>
            <a:grpSpLocks/>
          </p:cNvGrpSpPr>
          <p:nvPr/>
        </p:nvGrpSpPr>
        <p:grpSpPr bwMode="auto">
          <a:xfrm>
            <a:off x="304800" y="952500"/>
            <a:ext cx="3562350" cy="3067050"/>
            <a:chOff x="192" y="600"/>
            <a:chExt cx="2244" cy="1932"/>
          </a:xfrm>
        </p:grpSpPr>
        <p:graphicFrame>
          <p:nvGraphicFramePr>
            <p:cNvPr id="18500" name="Object 4"/>
            <p:cNvGraphicFramePr>
              <a:graphicFrameLocks noChangeAspect="1"/>
            </p:cNvGraphicFramePr>
            <p:nvPr/>
          </p:nvGraphicFramePr>
          <p:xfrm>
            <a:off x="192" y="600"/>
            <a:ext cx="2244" cy="1932"/>
          </p:xfrm>
          <a:graphic>
            <a:graphicData uri="http://schemas.openxmlformats.org/presentationml/2006/ole">
              <mc:AlternateContent xmlns:mc="http://schemas.openxmlformats.org/markup-compatibility/2006">
                <mc:Choice xmlns:v="urn:schemas-microsoft-com:vml" Requires="v">
                  <p:oleObj spid="_x0000_s18662" r:id="rId3" imgW="5095875" imgH="4457700" progId="Word.Document.8">
                    <p:embed/>
                  </p:oleObj>
                </mc:Choice>
                <mc:Fallback>
                  <p:oleObj r:id="rId3" imgW="5095875" imgH="44577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600"/>
                          <a:ext cx="2244" cy="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501" name="Object 5"/>
            <p:cNvGraphicFramePr>
              <a:graphicFrameLocks noChangeAspect="1"/>
            </p:cNvGraphicFramePr>
            <p:nvPr/>
          </p:nvGraphicFramePr>
          <p:xfrm>
            <a:off x="1978" y="608"/>
            <a:ext cx="181" cy="297"/>
          </p:xfrm>
          <a:graphic>
            <a:graphicData uri="http://schemas.openxmlformats.org/presentationml/2006/ole">
              <mc:AlternateContent xmlns:mc="http://schemas.openxmlformats.org/markup-compatibility/2006">
                <mc:Choice xmlns:v="urn:schemas-microsoft-com:vml" Requires="v">
                  <p:oleObj spid="_x0000_s18663" r:id="rId5" imgW="165028" imgH="228501" progId="Equation.3">
                    <p:embed/>
                  </p:oleObj>
                </mc:Choice>
                <mc:Fallback>
                  <p:oleObj r:id="rId5" imgW="165028"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 y="608"/>
                          <a:ext cx="18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6630" name="Text Box 6"/>
          <p:cNvSpPr txBox="1">
            <a:spLocks noChangeArrowheads="1"/>
          </p:cNvSpPr>
          <p:nvPr/>
        </p:nvSpPr>
        <p:spPr bwMode="auto">
          <a:xfrm>
            <a:off x="457200" y="3810000"/>
            <a:ext cx="3578225" cy="13731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     </a:t>
            </a:r>
            <a:r>
              <a:rPr lang="zh-CN" altLang="en-US" sz="2800" b="1">
                <a:ea typeface="楷体_GB2312" pitchFamily="49" charset="-122"/>
              </a:rPr>
              <a:t>由它的功能表可见：在</a:t>
            </a:r>
            <a:r>
              <a:rPr lang="en-US" altLang="zh-CN" sz="2800" b="1">
                <a:ea typeface="楷体_GB2312" pitchFamily="49" charset="-122"/>
              </a:rPr>
              <a:t>R</a:t>
            </a:r>
            <a:r>
              <a:rPr lang="zh-CN" altLang="en-US" sz="2800" b="1">
                <a:ea typeface="楷体_GB2312" pitchFamily="49" charset="-122"/>
              </a:rPr>
              <a:t>、</a:t>
            </a:r>
            <a:r>
              <a:rPr lang="en-US" altLang="zh-CN" sz="2800" b="1">
                <a:ea typeface="楷体_GB2312" pitchFamily="49" charset="-122"/>
              </a:rPr>
              <a:t>S</a:t>
            </a:r>
            <a:r>
              <a:rPr lang="zh-CN" altLang="en-US" sz="2800" b="1">
                <a:ea typeface="楷体_GB2312" pitchFamily="49" charset="-122"/>
              </a:rPr>
              <a:t>不相等时，</a:t>
            </a:r>
            <a:r>
              <a:rPr lang="en-US" altLang="zh-CN" sz="2800" b="1">
                <a:ea typeface="楷体_GB2312" pitchFamily="49" charset="-122"/>
              </a:rPr>
              <a:t>Q </a:t>
            </a:r>
            <a:r>
              <a:rPr lang="zh-CN" altLang="en-US" sz="2800" b="1">
                <a:ea typeface="楷体_GB2312" pitchFamily="49" charset="-122"/>
              </a:rPr>
              <a:t>服从于 </a:t>
            </a:r>
            <a:r>
              <a:rPr lang="en-US" altLang="zh-CN" sz="2800" b="1">
                <a:ea typeface="楷体_GB2312" pitchFamily="49" charset="-122"/>
              </a:rPr>
              <a:t>S !</a:t>
            </a:r>
          </a:p>
        </p:txBody>
      </p:sp>
      <p:sp>
        <p:nvSpPr>
          <p:cNvPr id="26631" name="Text Box 7"/>
          <p:cNvSpPr txBox="1">
            <a:spLocks noChangeArrowheads="1"/>
          </p:cNvSpPr>
          <p:nvPr/>
        </p:nvSpPr>
        <p:spPr bwMode="auto">
          <a:xfrm>
            <a:off x="533400" y="5257800"/>
            <a:ext cx="3903663" cy="1347788"/>
          </a:xfrm>
          <a:prstGeom prst="rect">
            <a:avLst/>
          </a:prstGeom>
          <a:noFill/>
          <a:ln w="38100">
            <a:solidFill>
              <a:schemeClr val="accent1"/>
            </a:solidFill>
            <a:miter lim="800000"/>
            <a:headEnd/>
            <a:tailEnd/>
          </a:ln>
        </p:spPr>
        <p:txBody>
          <a:bodyPr lIns="90000" tIns="46800" rIns="90000" bIns="46800" anchor="ctr">
            <a:spAutoFit/>
          </a:bodyPr>
          <a:lstStyle/>
          <a:p>
            <a:pPr eaLnBrk="1" hangingPunct="1">
              <a:spcBef>
                <a:spcPct val="50000"/>
              </a:spcBef>
            </a:pPr>
            <a:r>
              <a:rPr lang="en-US" altLang="zh-CN" sz="3200" b="1">
                <a:solidFill>
                  <a:srgbClr val="FF0000"/>
                </a:solidFill>
                <a:ea typeface="楷体_GB2312" pitchFamily="49" charset="-122"/>
              </a:rPr>
              <a:t>     </a:t>
            </a:r>
            <a:r>
              <a:rPr lang="zh-CN" altLang="en-US" b="1">
                <a:solidFill>
                  <a:srgbClr val="FF0000"/>
                </a:solidFill>
                <a:ea typeface="楷体_GB2312" pitchFamily="49" charset="-122"/>
              </a:rPr>
              <a:t>这是一个值得重视的规律，有必要进一步归纳和进行形象化的表达。</a:t>
            </a:r>
          </a:p>
        </p:txBody>
      </p:sp>
      <p:sp>
        <p:nvSpPr>
          <p:cNvPr id="18438" name="Text Box 8"/>
          <p:cNvSpPr txBox="1">
            <a:spLocks noChangeArrowheads="1"/>
          </p:cNvSpPr>
          <p:nvPr/>
        </p:nvSpPr>
        <p:spPr bwMode="auto">
          <a:xfrm>
            <a:off x="5924550" y="323850"/>
            <a:ext cx="1657350" cy="579438"/>
          </a:xfrm>
          <a:prstGeom prst="rect">
            <a:avLst/>
          </a:prstGeom>
          <a:solidFill>
            <a:srgbClr val="CCECFF"/>
          </a:solid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CP=1</a:t>
            </a:r>
            <a:r>
              <a:rPr lang="zh-CN" altLang="en-US" sz="3200" b="1">
                <a:ea typeface="长城楷体"/>
                <a:cs typeface="长城楷体"/>
              </a:rPr>
              <a:t>时</a:t>
            </a:r>
          </a:p>
        </p:txBody>
      </p:sp>
      <p:sp>
        <p:nvSpPr>
          <p:cNvPr id="18439" name="Rectangle 9"/>
          <p:cNvSpPr>
            <a:spLocks noChangeArrowheads="1"/>
          </p:cNvSpPr>
          <p:nvPr/>
        </p:nvSpPr>
        <p:spPr bwMode="auto">
          <a:xfrm>
            <a:off x="4749800" y="457200"/>
            <a:ext cx="42863" cy="61531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grpSp>
        <p:nvGrpSpPr>
          <p:cNvPr id="18440" name="Group 10"/>
          <p:cNvGrpSpPr>
            <a:grpSpLocks/>
          </p:cNvGrpSpPr>
          <p:nvPr/>
        </p:nvGrpSpPr>
        <p:grpSpPr bwMode="auto">
          <a:xfrm>
            <a:off x="4845050" y="1344613"/>
            <a:ext cx="4219575" cy="4873625"/>
            <a:chOff x="3052" y="847"/>
            <a:chExt cx="2658" cy="3070"/>
          </a:xfrm>
        </p:grpSpPr>
        <p:sp>
          <p:nvSpPr>
            <p:cNvPr id="18441" name="Text Box 11"/>
            <p:cNvSpPr txBox="1">
              <a:spLocks noChangeArrowheads="1"/>
            </p:cNvSpPr>
            <p:nvPr/>
          </p:nvSpPr>
          <p:spPr bwMode="auto">
            <a:xfrm>
              <a:off x="4526" y="3552"/>
              <a:ext cx="348"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长城楷体"/>
                  <a:cs typeface="长城楷体"/>
                </a:rPr>
                <a:t>1</a:t>
              </a:r>
            </a:p>
          </p:txBody>
        </p:sp>
        <p:graphicFrame>
          <p:nvGraphicFramePr>
            <p:cNvPr id="18442" name="Object 12"/>
            <p:cNvGraphicFramePr>
              <a:graphicFrameLocks noChangeAspect="1"/>
            </p:cNvGraphicFramePr>
            <p:nvPr/>
          </p:nvGraphicFramePr>
          <p:xfrm>
            <a:off x="3752" y="2304"/>
            <a:ext cx="208" cy="240"/>
          </p:xfrm>
          <a:graphic>
            <a:graphicData uri="http://schemas.openxmlformats.org/presentationml/2006/ole">
              <mc:AlternateContent xmlns:mc="http://schemas.openxmlformats.org/markup-compatibility/2006">
                <mc:Choice xmlns:v="urn:schemas-microsoft-com:vml" Requires="v">
                  <p:oleObj spid="_x0000_s18664" r:id="rId7" imgW="330057" imgH="380835" progId="Equation.3">
                    <p:embed/>
                  </p:oleObj>
                </mc:Choice>
                <mc:Fallback>
                  <p:oleObj r:id="rId7" imgW="330057" imgH="38083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2" y="2304"/>
                          <a:ext cx="208" cy="240"/>
                        </a:xfrm>
                        <a:prstGeom prst="rect">
                          <a:avLst/>
                        </a:prstGeom>
                        <a:solidFill>
                          <a:srgbClr val="CCFF66"/>
                        </a:solidFill>
                        <a:ln w="9525">
                          <a:solidFill>
                            <a:srgbClr val="FF0000"/>
                          </a:solidFill>
                          <a:miter lim="800000"/>
                          <a:headEnd/>
                          <a:tailEnd/>
                        </a:ln>
                      </p:spPr>
                    </p:pic>
                  </p:oleObj>
                </mc:Fallback>
              </mc:AlternateContent>
            </a:graphicData>
          </a:graphic>
        </p:graphicFrame>
        <p:graphicFrame>
          <p:nvGraphicFramePr>
            <p:cNvPr id="18443" name="Object 13"/>
            <p:cNvGraphicFramePr>
              <a:graphicFrameLocks noChangeAspect="1"/>
            </p:cNvGraphicFramePr>
            <p:nvPr/>
          </p:nvGraphicFramePr>
          <p:xfrm>
            <a:off x="4880" y="2282"/>
            <a:ext cx="151" cy="247"/>
          </p:xfrm>
          <a:graphic>
            <a:graphicData uri="http://schemas.openxmlformats.org/presentationml/2006/ole">
              <mc:AlternateContent xmlns:mc="http://schemas.openxmlformats.org/markup-compatibility/2006">
                <mc:Choice xmlns:v="urn:schemas-microsoft-com:vml" Requires="v">
                  <p:oleObj spid="_x0000_s18665" r:id="rId9" imgW="241195" imgH="393529" progId="Equation.3">
                    <p:embed/>
                  </p:oleObj>
                </mc:Choice>
                <mc:Fallback>
                  <p:oleObj r:id="rId9" imgW="241195" imgH="39352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 y="2282"/>
                          <a:ext cx="151" cy="247"/>
                        </a:xfrm>
                        <a:prstGeom prst="rect">
                          <a:avLst/>
                        </a:prstGeom>
                        <a:solidFill>
                          <a:srgbClr val="CCFF66"/>
                        </a:solidFill>
                        <a:ln w="9525">
                          <a:solidFill>
                            <a:srgbClr val="FF0000"/>
                          </a:solidFill>
                          <a:miter lim="800000"/>
                          <a:headEnd/>
                          <a:tailEnd/>
                        </a:ln>
                      </p:spPr>
                    </p:pic>
                  </p:oleObj>
                </mc:Fallback>
              </mc:AlternateContent>
            </a:graphicData>
          </a:graphic>
        </p:graphicFrame>
        <p:grpSp>
          <p:nvGrpSpPr>
            <p:cNvPr id="18444" name="Group 14"/>
            <p:cNvGrpSpPr>
              <a:grpSpLocks/>
            </p:cNvGrpSpPr>
            <p:nvPr/>
          </p:nvGrpSpPr>
          <p:grpSpPr bwMode="auto">
            <a:xfrm>
              <a:off x="3052" y="847"/>
              <a:ext cx="2658" cy="3020"/>
              <a:chOff x="215" y="625"/>
              <a:chExt cx="2658" cy="3020"/>
            </a:xfrm>
          </p:grpSpPr>
          <p:grpSp>
            <p:nvGrpSpPr>
              <p:cNvPr id="18445" name="Group 15"/>
              <p:cNvGrpSpPr>
                <a:grpSpLocks/>
              </p:cNvGrpSpPr>
              <p:nvPr/>
            </p:nvGrpSpPr>
            <p:grpSpPr bwMode="auto">
              <a:xfrm>
                <a:off x="422" y="732"/>
                <a:ext cx="816" cy="1284"/>
                <a:chOff x="2792" y="936"/>
                <a:chExt cx="816" cy="1284"/>
              </a:xfrm>
            </p:grpSpPr>
            <p:sp>
              <p:nvSpPr>
                <p:cNvPr id="18494" name="Rectangle 16"/>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8495" name="Oval 17"/>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8496" name="Line 18"/>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18497" name="Line 19"/>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18498" name="Text Box 20"/>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8499" name="Text Box 21"/>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a:t>
                  </a:r>
                </a:p>
              </p:txBody>
            </p:sp>
          </p:grpSp>
          <p:sp>
            <p:nvSpPr>
              <p:cNvPr id="18446" name="Rectangle 22"/>
              <p:cNvSpPr>
                <a:spLocks noChangeArrowheads="1"/>
              </p:cNvSpPr>
              <p:nvPr/>
            </p:nvSpPr>
            <p:spPr bwMode="auto">
              <a:xfrm>
                <a:off x="1886" y="114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8447" name="Oval 23"/>
              <p:cNvSpPr>
                <a:spLocks noChangeArrowheads="1"/>
              </p:cNvSpPr>
              <p:nvPr/>
            </p:nvSpPr>
            <p:spPr bwMode="auto">
              <a:xfrm>
                <a:off x="2234" y="104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8448" name="Line 24"/>
              <p:cNvSpPr>
                <a:spLocks noChangeShapeType="1"/>
              </p:cNvSpPr>
              <p:nvPr/>
            </p:nvSpPr>
            <p:spPr bwMode="auto">
              <a:xfrm>
                <a:off x="2077" y="1656"/>
                <a:ext cx="0" cy="336"/>
              </a:xfrm>
              <a:prstGeom prst="line">
                <a:avLst/>
              </a:prstGeom>
              <a:noFill/>
              <a:ln w="38100">
                <a:solidFill>
                  <a:schemeClr val="tx1"/>
                </a:solidFill>
                <a:round/>
                <a:headEnd/>
                <a:tailEnd/>
              </a:ln>
            </p:spPr>
            <p:txBody>
              <a:bodyPr/>
              <a:lstStyle/>
              <a:p>
                <a:endParaRPr lang="zh-CN" altLang="en-US"/>
              </a:p>
            </p:txBody>
          </p:sp>
          <p:sp>
            <p:nvSpPr>
              <p:cNvPr id="18449" name="Line 25"/>
              <p:cNvSpPr>
                <a:spLocks noChangeShapeType="1"/>
              </p:cNvSpPr>
              <p:nvPr/>
            </p:nvSpPr>
            <p:spPr bwMode="auto">
              <a:xfrm>
                <a:off x="2301" y="1668"/>
                <a:ext cx="0" cy="624"/>
              </a:xfrm>
              <a:prstGeom prst="line">
                <a:avLst/>
              </a:prstGeom>
              <a:noFill/>
              <a:ln w="38100">
                <a:solidFill>
                  <a:schemeClr val="tx1"/>
                </a:solidFill>
                <a:round/>
                <a:headEnd/>
                <a:tailEnd/>
              </a:ln>
            </p:spPr>
            <p:txBody>
              <a:bodyPr/>
              <a:lstStyle/>
              <a:p>
                <a:endParaRPr lang="zh-CN" altLang="en-US"/>
              </a:p>
            </p:txBody>
          </p:sp>
          <p:sp>
            <p:nvSpPr>
              <p:cNvPr id="18450" name="Line 26"/>
              <p:cNvSpPr>
                <a:spLocks noChangeShapeType="1"/>
              </p:cNvSpPr>
              <p:nvPr/>
            </p:nvSpPr>
            <p:spPr bwMode="auto">
              <a:xfrm>
                <a:off x="2281" y="720"/>
                <a:ext cx="0" cy="336"/>
              </a:xfrm>
              <a:prstGeom prst="line">
                <a:avLst/>
              </a:prstGeom>
              <a:noFill/>
              <a:ln w="38100">
                <a:solidFill>
                  <a:schemeClr val="tx1"/>
                </a:solidFill>
                <a:round/>
                <a:headEnd/>
                <a:tailEnd/>
              </a:ln>
            </p:spPr>
            <p:txBody>
              <a:bodyPr/>
              <a:lstStyle/>
              <a:p>
                <a:endParaRPr lang="zh-CN" altLang="en-US"/>
              </a:p>
            </p:txBody>
          </p:sp>
          <p:sp>
            <p:nvSpPr>
              <p:cNvPr id="18451" name="Text Box 27"/>
              <p:cNvSpPr txBox="1">
                <a:spLocks noChangeArrowheads="1"/>
              </p:cNvSpPr>
              <p:nvPr/>
            </p:nvSpPr>
            <p:spPr bwMode="auto">
              <a:xfrm>
                <a:off x="1953" y="110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8452" name="Text Box 28"/>
              <p:cNvSpPr txBox="1">
                <a:spLocks noChangeArrowheads="1"/>
              </p:cNvSpPr>
              <p:nvPr/>
            </p:nvSpPr>
            <p:spPr bwMode="auto">
              <a:xfrm>
                <a:off x="2157" y="129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b</a:t>
                </a:r>
              </a:p>
            </p:txBody>
          </p:sp>
          <p:sp>
            <p:nvSpPr>
              <p:cNvPr id="18453" name="Oval 29"/>
              <p:cNvSpPr>
                <a:spLocks noChangeArrowheads="1"/>
              </p:cNvSpPr>
              <p:nvPr/>
            </p:nvSpPr>
            <p:spPr bwMode="auto">
              <a:xfrm>
                <a:off x="2250"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18454" name="Line 30"/>
              <p:cNvSpPr>
                <a:spLocks noChangeShapeType="1"/>
              </p:cNvSpPr>
              <p:nvPr/>
            </p:nvSpPr>
            <p:spPr bwMode="auto">
              <a:xfrm>
                <a:off x="810" y="876"/>
                <a:ext cx="540" cy="0"/>
              </a:xfrm>
              <a:prstGeom prst="line">
                <a:avLst/>
              </a:prstGeom>
              <a:noFill/>
              <a:ln w="38100">
                <a:solidFill>
                  <a:schemeClr val="tx1"/>
                </a:solidFill>
                <a:round/>
                <a:headEnd/>
                <a:tailEnd/>
              </a:ln>
            </p:spPr>
            <p:txBody>
              <a:bodyPr/>
              <a:lstStyle/>
              <a:p>
                <a:endParaRPr lang="zh-CN" altLang="en-US"/>
              </a:p>
            </p:txBody>
          </p:sp>
          <p:sp>
            <p:nvSpPr>
              <p:cNvPr id="18455" name="Line 31"/>
              <p:cNvSpPr>
                <a:spLocks noChangeShapeType="1"/>
              </p:cNvSpPr>
              <p:nvPr/>
            </p:nvSpPr>
            <p:spPr bwMode="auto">
              <a:xfrm flipV="1">
                <a:off x="1758" y="864"/>
                <a:ext cx="540" cy="12"/>
              </a:xfrm>
              <a:prstGeom prst="line">
                <a:avLst/>
              </a:prstGeom>
              <a:noFill/>
              <a:ln w="38100">
                <a:solidFill>
                  <a:schemeClr val="tx1"/>
                </a:solidFill>
                <a:round/>
                <a:headEnd/>
                <a:tailEnd/>
              </a:ln>
            </p:spPr>
            <p:txBody>
              <a:bodyPr/>
              <a:lstStyle/>
              <a:p>
                <a:endParaRPr lang="zh-CN" altLang="en-US"/>
              </a:p>
            </p:txBody>
          </p:sp>
          <p:sp>
            <p:nvSpPr>
              <p:cNvPr id="18456" name="Line 32"/>
              <p:cNvSpPr>
                <a:spLocks noChangeShapeType="1"/>
              </p:cNvSpPr>
              <p:nvPr/>
            </p:nvSpPr>
            <p:spPr bwMode="auto">
              <a:xfrm>
                <a:off x="1866" y="1980"/>
                <a:ext cx="216" cy="0"/>
              </a:xfrm>
              <a:prstGeom prst="line">
                <a:avLst/>
              </a:prstGeom>
              <a:noFill/>
              <a:ln w="38100">
                <a:solidFill>
                  <a:schemeClr val="tx1"/>
                </a:solidFill>
                <a:round/>
                <a:headEnd/>
                <a:tailEnd/>
              </a:ln>
            </p:spPr>
            <p:txBody>
              <a:bodyPr/>
              <a:lstStyle/>
              <a:p>
                <a:endParaRPr lang="zh-CN" altLang="en-US"/>
              </a:p>
            </p:txBody>
          </p:sp>
          <p:sp>
            <p:nvSpPr>
              <p:cNvPr id="18457" name="Line 33"/>
              <p:cNvSpPr>
                <a:spLocks noChangeShapeType="1"/>
              </p:cNvSpPr>
              <p:nvPr/>
            </p:nvSpPr>
            <p:spPr bwMode="auto">
              <a:xfrm>
                <a:off x="1050" y="2004"/>
                <a:ext cx="216" cy="0"/>
              </a:xfrm>
              <a:prstGeom prst="line">
                <a:avLst/>
              </a:prstGeom>
              <a:noFill/>
              <a:ln w="38100">
                <a:solidFill>
                  <a:schemeClr val="tx1"/>
                </a:solidFill>
                <a:round/>
                <a:headEnd/>
                <a:tailEnd/>
              </a:ln>
            </p:spPr>
            <p:txBody>
              <a:bodyPr/>
              <a:lstStyle/>
              <a:p>
                <a:endParaRPr lang="zh-CN" altLang="en-US"/>
              </a:p>
            </p:txBody>
          </p:sp>
          <p:sp>
            <p:nvSpPr>
              <p:cNvPr id="18458" name="Line 34"/>
              <p:cNvSpPr>
                <a:spLocks noChangeShapeType="1"/>
              </p:cNvSpPr>
              <p:nvPr/>
            </p:nvSpPr>
            <p:spPr bwMode="auto">
              <a:xfrm flipH="1">
                <a:off x="1254" y="864"/>
                <a:ext cx="504" cy="1134"/>
              </a:xfrm>
              <a:prstGeom prst="line">
                <a:avLst/>
              </a:prstGeom>
              <a:noFill/>
              <a:ln w="38100">
                <a:solidFill>
                  <a:schemeClr val="tx1"/>
                </a:solidFill>
                <a:round/>
                <a:headEnd/>
                <a:tailEnd/>
              </a:ln>
            </p:spPr>
            <p:txBody>
              <a:bodyPr/>
              <a:lstStyle/>
              <a:p>
                <a:endParaRPr lang="zh-CN" altLang="en-US"/>
              </a:p>
            </p:txBody>
          </p:sp>
          <p:sp>
            <p:nvSpPr>
              <p:cNvPr id="18459" name="Line 35"/>
              <p:cNvSpPr>
                <a:spLocks noChangeShapeType="1"/>
              </p:cNvSpPr>
              <p:nvPr/>
            </p:nvSpPr>
            <p:spPr bwMode="auto">
              <a:xfrm>
                <a:off x="1338" y="864"/>
                <a:ext cx="540" cy="1122"/>
              </a:xfrm>
              <a:prstGeom prst="line">
                <a:avLst/>
              </a:prstGeom>
              <a:noFill/>
              <a:ln w="38100">
                <a:solidFill>
                  <a:schemeClr val="tx1"/>
                </a:solidFill>
                <a:round/>
                <a:headEnd/>
                <a:tailEnd/>
              </a:ln>
            </p:spPr>
            <p:txBody>
              <a:bodyPr/>
              <a:lstStyle/>
              <a:p>
                <a:endParaRPr lang="zh-CN" altLang="en-US"/>
              </a:p>
            </p:txBody>
          </p:sp>
          <p:sp>
            <p:nvSpPr>
              <p:cNvPr id="18460" name="Oval 36"/>
              <p:cNvSpPr>
                <a:spLocks noChangeArrowheads="1"/>
              </p:cNvSpPr>
              <p:nvPr/>
            </p:nvSpPr>
            <p:spPr bwMode="auto">
              <a:xfrm>
                <a:off x="786" y="84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8461" name="Object 37"/>
              <p:cNvGraphicFramePr>
                <a:graphicFrameLocks noChangeAspect="1"/>
              </p:cNvGraphicFramePr>
              <p:nvPr/>
            </p:nvGraphicFramePr>
            <p:xfrm>
              <a:off x="518" y="625"/>
              <a:ext cx="242" cy="339"/>
            </p:xfrm>
            <a:graphic>
              <a:graphicData uri="http://schemas.openxmlformats.org/presentationml/2006/ole">
                <mc:AlternateContent xmlns:mc="http://schemas.openxmlformats.org/markup-compatibility/2006">
                  <mc:Choice xmlns:v="urn:schemas-microsoft-com:vml" Requires="v">
                    <p:oleObj spid="_x0000_s18666" r:id="rId11" imgW="165028" imgH="228501" progId="Equation.3">
                      <p:embed/>
                    </p:oleObj>
                  </mc:Choice>
                  <mc:Fallback>
                    <p:oleObj r:id="rId11" imgW="165028" imgH="228501"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 y="625"/>
                            <a:ext cx="24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62" name="Object 38"/>
              <p:cNvGraphicFramePr>
                <a:graphicFrameLocks noChangeAspect="1"/>
              </p:cNvGraphicFramePr>
              <p:nvPr/>
            </p:nvGraphicFramePr>
            <p:xfrm>
              <a:off x="2350" y="629"/>
              <a:ext cx="235" cy="274"/>
            </p:xfrm>
            <a:graphic>
              <a:graphicData uri="http://schemas.openxmlformats.org/presentationml/2006/ole">
                <mc:AlternateContent xmlns:mc="http://schemas.openxmlformats.org/markup-compatibility/2006">
                  <mc:Choice xmlns:v="urn:schemas-microsoft-com:vml" Requires="v">
                    <p:oleObj spid="_x0000_s18667" r:id="rId12" imgW="164957" imgH="190335" progId="Equation.3">
                      <p:embed/>
                    </p:oleObj>
                  </mc:Choice>
                  <mc:Fallback>
                    <p:oleObj r:id="rId12" imgW="164957" imgH="190335"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0" y="629"/>
                            <a:ext cx="23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63" name="Line 39"/>
              <p:cNvSpPr>
                <a:spLocks noChangeShapeType="1"/>
              </p:cNvSpPr>
              <p:nvPr/>
            </p:nvSpPr>
            <p:spPr bwMode="auto">
              <a:xfrm>
                <a:off x="805" y="1680"/>
                <a:ext cx="0" cy="336"/>
              </a:xfrm>
              <a:prstGeom prst="line">
                <a:avLst/>
              </a:prstGeom>
              <a:noFill/>
              <a:ln w="38100">
                <a:solidFill>
                  <a:schemeClr val="tx1"/>
                </a:solidFill>
                <a:round/>
                <a:headEnd/>
                <a:tailEnd/>
              </a:ln>
            </p:spPr>
            <p:txBody>
              <a:bodyPr/>
              <a:lstStyle/>
              <a:p>
                <a:endParaRPr lang="zh-CN" altLang="en-US"/>
              </a:p>
            </p:txBody>
          </p:sp>
          <p:graphicFrame>
            <p:nvGraphicFramePr>
              <p:cNvPr id="18464" name="Object 40"/>
              <p:cNvGraphicFramePr>
                <a:graphicFrameLocks noChangeAspect="1"/>
              </p:cNvGraphicFramePr>
              <p:nvPr/>
            </p:nvGraphicFramePr>
            <p:xfrm>
              <a:off x="215" y="2020"/>
              <a:ext cx="325" cy="335"/>
            </p:xfrm>
            <a:graphic>
              <a:graphicData uri="http://schemas.openxmlformats.org/presentationml/2006/ole">
                <mc:AlternateContent xmlns:mc="http://schemas.openxmlformats.org/markup-compatibility/2006">
                  <mc:Choice xmlns:v="urn:schemas-microsoft-com:vml" Requires="v">
                    <p:oleObj spid="_x0000_s18668" r:id="rId14" imgW="241091" imgH="215713" progId="Equation.3">
                      <p:embed/>
                    </p:oleObj>
                  </mc:Choice>
                  <mc:Fallback>
                    <p:oleObj r:id="rId14" imgW="241091" imgH="215713" progId="Equation.3">
                      <p:embed/>
                      <p:pic>
                        <p:nvPicPr>
                          <p:cNvPr id="0" name="Object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 y="2020"/>
                            <a:ext cx="32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65" name="Line 41"/>
              <p:cNvSpPr>
                <a:spLocks noChangeShapeType="1"/>
              </p:cNvSpPr>
              <p:nvPr/>
            </p:nvSpPr>
            <p:spPr bwMode="auto">
              <a:xfrm>
                <a:off x="570" y="1670"/>
                <a:ext cx="0" cy="312"/>
              </a:xfrm>
              <a:prstGeom prst="line">
                <a:avLst/>
              </a:prstGeom>
              <a:noFill/>
              <a:ln w="38100" cap="rnd">
                <a:solidFill>
                  <a:schemeClr val="tx1"/>
                </a:solidFill>
                <a:prstDash val="sysDot"/>
                <a:round/>
                <a:headEnd/>
                <a:tailEnd/>
              </a:ln>
            </p:spPr>
            <p:txBody>
              <a:bodyPr/>
              <a:lstStyle/>
              <a:p>
                <a:endParaRPr lang="zh-CN" altLang="en-US"/>
              </a:p>
            </p:txBody>
          </p:sp>
          <p:sp>
            <p:nvSpPr>
              <p:cNvPr id="18466" name="Line 42"/>
              <p:cNvSpPr>
                <a:spLocks noChangeShapeType="1"/>
              </p:cNvSpPr>
              <p:nvPr/>
            </p:nvSpPr>
            <p:spPr bwMode="auto">
              <a:xfrm flipH="1" flipV="1">
                <a:off x="306" y="1968"/>
                <a:ext cx="264" cy="2"/>
              </a:xfrm>
              <a:prstGeom prst="line">
                <a:avLst/>
              </a:prstGeom>
              <a:noFill/>
              <a:ln w="38100" cap="rnd">
                <a:solidFill>
                  <a:schemeClr val="tx1"/>
                </a:solidFill>
                <a:prstDash val="sysDot"/>
                <a:round/>
                <a:headEnd/>
                <a:tailEnd/>
              </a:ln>
            </p:spPr>
            <p:txBody>
              <a:bodyPr/>
              <a:lstStyle/>
              <a:p>
                <a:endParaRPr lang="zh-CN" altLang="en-US"/>
              </a:p>
            </p:txBody>
          </p:sp>
          <p:graphicFrame>
            <p:nvGraphicFramePr>
              <p:cNvPr id="18467" name="Object 43"/>
              <p:cNvGraphicFramePr>
                <a:graphicFrameLocks noChangeAspect="1"/>
              </p:cNvGraphicFramePr>
              <p:nvPr/>
            </p:nvGraphicFramePr>
            <p:xfrm>
              <a:off x="2545" y="1941"/>
              <a:ext cx="298" cy="317"/>
            </p:xfrm>
            <a:graphic>
              <a:graphicData uri="http://schemas.openxmlformats.org/presentationml/2006/ole">
                <mc:AlternateContent xmlns:mc="http://schemas.openxmlformats.org/markup-compatibility/2006">
                  <mc:Choice xmlns:v="urn:schemas-microsoft-com:vml" Requires="v">
                    <p:oleObj spid="_x0000_s18669" r:id="rId16" imgW="203024" imgH="215713" progId="Equation.3">
                      <p:embed/>
                    </p:oleObj>
                  </mc:Choice>
                  <mc:Fallback>
                    <p:oleObj r:id="rId16" imgW="203024" imgH="215713"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5" y="1941"/>
                            <a:ext cx="2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68" name="Line 44"/>
              <p:cNvSpPr>
                <a:spLocks noChangeShapeType="1"/>
              </p:cNvSpPr>
              <p:nvPr/>
            </p:nvSpPr>
            <p:spPr bwMode="auto">
              <a:xfrm flipH="1">
                <a:off x="2538" y="1658"/>
                <a:ext cx="0" cy="312"/>
              </a:xfrm>
              <a:prstGeom prst="line">
                <a:avLst/>
              </a:prstGeom>
              <a:noFill/>
              <a:ln w="38100" cap="rnd">
                <a:solidFill>
                  <a:schemeClr val="tx1"/>
                </a:solidFill>
                <a:prstDash val="sysDot"/>
                <a:round/>
                <a:headEnd/>
                <a:tailEnd/>
              </a:ln>
            </p:spPr>
            <p:txBody>
              <a:bodyPr/>
              <a:lstStyle/>
              <a:p>
                <a:endParaRPr lang="zh-CN" altLang="en-US"/>
              </a:p>
            </p:txBody>
          </p:sp>
          <p:sp>
            <p:nvSpPr>
              <p:cNvPr id="18469" name="Line 45"/>
              <p:cNvSpPr>
                <a:spLocks noChangeShapeType="1"/>
              </p:cNvSpPr>
              <p:nvPr/>
            </p:nvSpPr>
            <p:spPr bwMode="auto">
              <a:xfrm>
                <a:off x="2536" y="1946"/>
                <a:ext cx="228" cy="0"/>
              </a:xfrm>
              <a:prstGeom prst="line">
                <a:avLst/>
              </a:prstGeom>
              <a:noFill/>
              <a:ln w="38100" cap="rnd">
                <a:solidFill>
                  <a:schemeClr val="tx1"/>
                </a:solidFill>
                <a:prstDash val="sysDot"/>
                <a:round/>
                <a:headEnd/>
                <a:tailEnd/>
              </a:ln>
            </p:spPr>
            <p:txBody>
              <a:bodyPr/>
              <a:lstStyle/>
              <a:p>
                <a:endParaRPr lang="zh-CN" altLang="en-US"/>
              </a:p>
            </p:txBody>
          </p:sp>
          <p:sp>
            <p:nvSpPr>
              <p:cNvPr id="18470" name="Rectangle 46"/>
              <p:cNvSpPr>
                <a:spLocks noChangeArrowheads="1"/>
              </p:cNvSpPr>
              <p:nvPr/>
            </p:nvSpPr>
            <p:spPr bwMode="auto">
              <a:xfrm>
                <a:off x="410" y="237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8471" name="Oval 47"/>
              <p:cNvSpPr>
                <a:spLocks noChangeArrowheads="1"/>
              </p:cNvSpPr>
              <p:nvPr/>
            </p:nvSpPr>
            <p:spPr bwMode="auto">
              <a:xfrm>
                <a:off x="758" y="228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8472" name="Line 48"/>
              <p:cNvSpPr>
                <a:spLocks noChangeShapeType="1"/>
              </p:cNvSpPr>
              <p:nvPr/>
            </p:nvSpPr>
            <p:spPr bwMode="auto">
              <a:xfrm>
                <a:off x="601" y="2892"/>
                <a:ext cx="0" cy="336"/>
              </a:xfrm>
              <a:prstGeom prst="line">
                <a:avLst/>
              </a:prstGeom>
              <a:noFill/>
              <a:ln w="38100">
                <a:solidFill>
                  <a:schemeClr val="tx1"/>
                </a:solidFill>
                <a:round/>
                <a:headEnd/>
                <a:tailEnd/>
              </a:ln>
            </p:spPr>
            <p:txBody>
              <a:bodyPr/>
              <a:lstStyle/>
              <a:p>
                <a:endParaRPr lang="zh-CN" altLang="en-US"/>
              </a:p>
            </p:txBody>
          </p:sp>
          <p:sp>
            <p:nvSpPr>
              <p:cNvPr id="18473" name="Line 49"/>
              <p:cNvSpPr>
                <a:spLocks noChangeShapeType="1"/>
              </p:cNvSpPr>
              <p:nvPr/>
            </p:nvSpPr>
            <p:spPr bwMode="auto">
              <a:xfrm>
                <a:off x="805" y="1956"/>
                <a:ext cx="0" cy="336"/>
              </a:xfrm>
              <a:prstGeom prst="line">
                <a:avLst/>
              </a:prstGeom>
              <a:noFill/>
              <a:ln w="38100">
                <a:solidFill>
                  <a:schemeClr val="tx1"/>
                </a:solidFill>
                <a:round/>
                <a:headEnd/>
                <a:tailEnd/>
              </a:ln>
            </p:spPr>
            <p:txBody>
              <a:bodyPr/>
              <a:lstStyle/>
              <a:p>
                <a:endParaRPr lang="zh-CN" altLang="en-US"/>
              </a:p>
            </p:txBody>
          </p:sp>
          <p:sp>
            <p:nvSpPr>
              <p:cNvPr id="18474" name="Text Box 50"/>
              <p:cNvSpPr txBox="1">
                <a:spLocks noChangeArrowheads="1"/>
              </p:cNvSpPr>
              <p:nvPr/>
            </p:nvSpPr>
            <p:spPr bwMode="auto">
              <a:xfrm>
                <a:off x="477" y="234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8475" name="Text Box 51"/>
              <p:cNvSpPr txBox="1">
                <a:spLocks noChangeArrowheads="1"/>
              </p:cNvSpPr>
              <p:nvPr/>
            </p:nvSpPr>
            <p:spPr bwMode="auto">
              <a:xfrm>
                <a:off x="681" y="253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c</a:t>
                </a:r>
              </a:p>
            </p:txBody>
          </p:sp>
          <p:sp>
            <p:nvSpPr>
              <p:cNvPr id="18476" name="Rectangle 52"/>
              <p:cNvSpPr>
                <a:spLocks noChangeArrowheads="1"/>
              </p:cNvSpPr>
              <p:nvPr/>
            </p:nvSpPr>
            <p:spPr bwMode="auto">
              <a:xfrm>
                <a:off x="1898" y="236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8477" name="Oval 53"/>
              <p:cNvSpPr>
                <a:spLocks noChangeArrowheads="1"/>
              </p:cNvSpPr>
              <p:nvPr/>
            </p:nvSpPr>
            <p:spPr bwMode="auto">
              <a:xfrm>
                <a:off x="2246" y="226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8478" name="Line 54"/>
              <p:cNvSpPr>
                <a:spLocks noChangeShapeType="1"/>
              </p:cNvSpPr>
              <p:nvPr/>
            </p:nvSpPr>
            <p:spPr bwMode="auto">
              <a:xfrm>
                <a:off x="2529" y="2892"/>
                <a:ext cx="0" cy="336"/>
              </a:xfrm>
              <a:prstGeom prst="line">
                <a:avLst/>
              </a:prstGeom>
              <a:noFill/>
              <a:ln w="38100">
                <a:solidFill>
                  <a:schemeClr val="tx1"/>
                </a:solidFill>
                <a:round/>
                <a:headEnd/>
                <a:tailEnd/>
              </a:ln>
            </p:spPr>
            <p:txBody>
              <a:bodyPr/>
              <a:lstStyle/>
              <a:p>
                <a:endParaRPr lang="zh-CN" altLang="en-US"/>
              </a:p>
            </p:txBody>
          </p:sp>
          <p:sp>
            <p:nvSpPr>
              <p:cNvPr id="18479" name="Text Box 55"/>
              <p:cNvSpPr txBox="1">
                <a:spLocks noChangeArrowheads="1"/>
              </p:cNvSpPr>
              <p:nvPr/>
            </p:nvSpPr>
            <p:spPr bwMode="auto">
              <a:xfrm>
                <a:off x="1965" y="232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&amp;</a:t>
                </a:r>
              </a:p>
            </p:txBody>
          </p:sp>
          <p:sp>
            <p:nvSpPr>
              <p:cNvPr id="18480" name="Text Box 56"/>
              <p:cNvSpPr txBox="1">
                <a:spLocks noChangeArrowheads="1"/>
              </p:cNvSpPr>
              <p:nvPr/>
            </p:nvSpPr>
            <p:spPr bwMode="auto">
              <a:xfrm>
                <a:off x="2169" y="252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长城楷体"/>
                    <a:cs typeface="长城楷体"/>
                  </a:rPr>
                  <a:t>d</a:t>
                </a:r>
              </a:p>
            </p:txBody>
          </p:sp>
          <p:grpSp>
            <p:nvGrpSpPr>
              <p:cNvPr id="18481" name="Group 57"/>
              <p:cNvGrpSpPr>
                <a:grpSpLocks/>
              </p:cNvGrpSpPr>
              <p:nvPr/>
            </p:nvGrpSpPr>
            <p:grpSpPr bwMode="auto">
              <a:xfrm>
                <a:off x="1026" y="2904"/>
                <a:ext cx="216" cy="192"/>
                <a:chOff x="1128" y="3708"/>
                <a:chExt cx="216" cy="192"/>
              </a:xfrm>
            </p:grpSpPr>
            <p:sp>
              <p:nvSpPr>
                <p:cNvPr id="18492" name="Line 58"/>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8493" name="Line 59"/>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graphicFrame>
            <p:nvGraphicFramePr>
              <p:cNvPr id="18482" name="Object 60"/>
              <p:cNvGraphicFramePr>
                <a:graphicFrameLocks noChangeAspect="1"/>
              </p:cNvGraphicFramePr>
              <p:nvPr/>
            </p:nvGraphicFramePr>
            <p:xfrm>
              <a:off x="476" y="3256"/>
              <a:ext cx="261" cy="261"/>
            </p:xfrm>
            <a:graphic>
              <a:graphicData uri="http://schemas.openxmlformats.org/presentationml/2006/ole">
                <mc:AlternateContent xmlns:mc="http://schemas.openxmlformats.org/markup-compatibility/2006">
                  <mc:Choice xmlns:v="urn:schemas-microsoft-com:vml" Requires="v">
                    <p:oleObj spid="_x0000_s18670" r:id="rId18" imgW="164885" imgH="164885" progId="Equation.3">
                      <p:embed/>
                    </p:oleObj>
                  </mc:Choice>
                  <mc:Fallback>
                    <p:oleObj r:id="rId18" imgW="164885" imgH="164885" progId="Equation.3">
                      <p:embed/>
                      <p:pic>
                        <p:nvPicPr>
                          <p:cNvPr id="0" name="Object 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6" y="3256"/>
                            <a:ext cx="2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83" name="Object 61"/>
              <p:cNvGraphicFramePr>
                <a:graphicFrameLocks noChangeAspect="1"/>
              </p:cNvGraphicFramePr>
              <p:nvPr/>
            </p:nvGraphicFramePr>
            <p:xfrm>
              <a:off x="2411" y="3243"/>
              <a:ext cx="197" cy="278"/>
            </p:xfrm>
            <a:graphic>
              <a:graphicData uri="http://schemas.openxmlformats.org/presentationml/2006/ole">
                <mc:AlternateContent xmlns:mc="http://schemas.openxmlformats.org/markup-compatibility/2006">
                  <mc:Choice xmlns:v="urn:schemas-microsoft-com:vml" Requires="v">
                    <p:oleObj spid="_x0000_s18671" r:id="rId20" imgW="126725" imgH="177415" progId="Equation.3">
                      <p:embed/>
                    </p:oleObj>
                  </mc:Choice>
                  <mc:Fallback>
                    <p:oleObj r:id="rId20" imgW="126725" imgH="177415" progId="Equation.3">
                      <p:embed/>
                      <p:pic>
                        <p:nvPicPr>
                          <p:cNvPr id="0" name="Object 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11" y="3243"/>
                            <a:ext cx="1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84" name="Group 62"/>
              <p:cNvGrpSpPr>
                <a:grpSpLocks/>
              </p:cNvGrpSpPr>
              <p:nvPr/>
            </p:nvGrpSpPr>
            <p:grpSpPr bwMode="auto">
              <a:xfrm flipH="1">
                <a:off x="1890" y="2904"/>
                <a:ext cx="216" cy="192"/>
                <a:chOff x="1128" y="3708"/>
                <a:chExt cx="216" cy="192"/>
              </a:xfrm>
            </p:grpSpPr>
            <p:sp>
              <p:nvSpPr>
                <p:cNvPr id="18490" name="Line 63"/>
                <p:cNvSpPr>
                  <a:spLocks noChangeShapeType="1"/>
                </p:cNvSpPr>
                <p:nvPr/>
              </p:nvSpPr>
              <p:spPr bwMode="auto">
                <a:xfrm flipH="1">
                  <a:off x="1143" y="3708"/>
                  <a:ext cx="0" cy="192"/>
                </a:xfrm>
                <a:prstGeom prst="line">
                  <a:avLst/>
                </a:prstGeom>
                <a:noFill/>
                <a:ln w="38100">
                  <a:solidFill>
                    <a:schemeClr val="tx1"/>
                  </a:solidFill>
                  <a:round/>
                  <a:headEnd/>
                  <a:tailEnd/>
                </a:ln>
              </p:spPr>
              <p:txBody>
                <a:bodyPr/>
                <a:lstStyle/>
                <a:p>
                  <a:endParaRPr lang="zh-CN" altLang="en-US"/>
                </a:p>
              </p:txBody>
            </p:sp>
            <p:sp>
              <p:nvSpPr>
                <p:cNvPr id="18491" name="Line 64"/>
                <p:cNvSpPr>
                  <a:spLocks noChangeShapeType="1"/>
                </p:cNvSpPr>
                <p:nvPr/>
              </p:nvSpPr>
              <p:spPr bwMode="auto">
                <a:xfrm>
                  <a:off x="1128" y="3900"/>
                  <a:ext cx="216" cy="0"/>
                </a:xfrm>
                <a:prstGeom prst="line">
                  <a:avLst/>
                </a:prstGeom>
                <a:noFill/>
                <a:ln w="38100">
                  <a:solidFill>
                    <a:schemeClr val="tx1"/>
                  </a:solidFill>
                  <a:round/>
                  <a:headEnd/>
                  <a:tailEnd/>
                </a:ln>
              </p:spPr>
              <p:txBody>
                <a:bodyPr/>
                <a:lstStyle/>
                <a:p>
                  <a:endParaRPr lang="zh-CN" altLang="en-US"/>
                </a:p>
              </p:txBody>
            </p:sp>
          </p:grpSp>
          <p:sp>
            <p:nvSpPr>
              <p:cNvPr id="18485" name="Line 65"/>
              <p:cNvSpPr>
                <a:spLocks noChangeShapeType="1"/>
              </p:cNvSpPr>
              <p:nvPr/>
            </p:nvSpPr>
            <p:spPr bwMode="auto">
              <a:xfrm>
                <a:off x="1146" y="3096"/>
                <a:ext cx="816" cy="0"/>
              </a:xfrm>
              <a:prstGeom prst="line">
                <a:avLst/>
              </a:prstGeom>
              <a:noFill/>
              <a:ln w="38100">
                <a:solidFill>
                  <a:schemeClr val="tx1"/>
                </a:solidFill>
                <a:round/>
                <a:headEnd/>
                <a:tailEnd/>
              </a:ln>
            </p:spPr>
            <p:txBody>
              <a:bodyPr/>
              <a:lstStyle/>
              <a:p>
                <a:endParaRPr lang="zh-CN" altLang="en-US"/>
              </a:p>
            </p:txBody>
          </p:sp>
          <p:sp>
            <p:nvSpPr>
              <p:cNvPr id="18486" name="Line 66"/>
              <p:cNvSpPr>
                <a:spLocks noChangeShapeType="1"/>
              </p:cNvSpPr>
              <p:nvPr/>
            </p:nvSpPr>
            <p:spPr bwMode="auto">
              <a:xfrm>
                <a:off x="1554" y="3096"/>
                <a:ext cx="0" cy="192"/>
              </a:xfrm>
              <a:prstGeom prst="line">
                <a:avLst/>
              </a:prstGeom>
              <a:noFill/>
              <a:ln w="38100">
                <a:solidFill>
                  <a:schemeClr val="tx1"/>
                </a:solidFill>
                <a:round/>
                <a:headEnd/>
                <a:tailEnd/>
              </a:ln>
            </p:spPr>
            <p:txBody>
              <a:bodyPr/>
              <a:lstStyle/>
              <a:p>
                <a:endParaRPr lang="zh-CN" altLang="en-US"/>
              </a:p>
            </p:txBody>
          </p:sp>
          <p:sp>
            <p:nvSpPr>
              <p:cNvPr id="18487" name="Text Box 67"/>
              <p:cNvSpPr txBox="1">
                <a:spLocks noChangeArrowheads="1"/>
              </p:cNvSpPr>
              <p:nvPr/>
            </p:nvSpPr>
            <p:spPr bwMode="auto">
              <a:xfrm>
                <a:off x="1344" y="3318"/>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长城楷体"/>
                    <a:cs typeface="长城楷体"/>
                  </a:rPr>
                  <a:t>CP</a:t>
                </a:r>
                <a:endParaRPr lang="en-US" altLang="zh-CN" sz="3200" b="1">
                  <a:ea typeface="长城楷体"/>
                  <a:cs typeface="长城楷体"/>
                </a:endParaRPr>
              </a:p>
            </p:txBody>
          </p:sp>
          <p:sp>
            <p:nvSpPr>
              <p:cNvPr id="18488" name="Text Box 68"/>
              <p:cNvSpPr txBox="1">
                <a:spLocks noChangeArrowheads="1"/>
              </p:cNvSpPr>
              <p:nvPr/>
            </p:nvSpPr>
            <p:spPr bwMode="auto">
              <a:xfrm>
                <a:off x="272" y="1655"/>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sp>
            <p:nvSpPr>
              <p:cNvPr id="18489" name="Text Box 69"/>
              <p:cNvSpPr txBox="1">
                <a:spLocks noChangeArrowheads="1"/>
              </p:cNvSpPr>
              <p:nvPr/>
            </p:nvSpPr>
            <p:spPr bwMode="auto">
              <a:xfrm>
                <a:off x="2590" y="1658"/>
                <a:ext cx="283" cy="327"/>
              </a:xfrm>
              <a:prstGeom prst="rect">
                <a:avLst/>
              </a:prstGeom>
              <a:noFill/>
              <a:ln w="9525">
                <a:noFill/>
                <a:miter lim="800000"/>
                <a:headEnd/>
                <a:tailEnd/>
              </a:ln>
            </p:spPr>
            <p:txBody>
              <a:bodyPr>
                <a:spAutoFit/>
              </a:bodyPr>
              <a:lstStyle/>
              <a:p>
                <a:pPr algn="ctr" eaLnBrk="1" hangingPunct="1">
                  <a:spcBef>
                    <a:spcPct val="50000"/>
                  </a:spcBef>
                </a:pPr>
                <a:r>
                  <a:rPr lang="en-US" altLang="zh-CN" sz="2800" b="1"/>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left)">
                                      <p:cBhvr>
                                        <p:cTn id="7" dur="500"/>
                                        <p:tgtEl>
                                          <p:spTgt spid="26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dissolve">
                                      <p:cBhvr>
                                        <p:cTn id="12" dur="500"/>
                                        <p:tgtEl>
                                          <p:spTgt spid="26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wipe(up)">
                                      <p:cBhvr>
                                        <p:cTn id="17" dur="500"/>
                                        <p:tgtEl>
                                          <p:spTgt spid="26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631"/>
                                        </p:tgtEl>
                                        <p:attrNameLst>
                                          <p:attrName>style.visibility</p:attrName>
                                        </p:attrNameLst>
                                      </p:cBhvr>
                                      <p:to>
                                        <p:strVal val="visible"/>
                                      </p:to>
                                    </p:set>
                                    <p:animEffect transition="in" filter="wipe(up)">
                                      <p:cBhvr>
                                        <p:cTn id="22"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26630" grpId="0"/>
      <p:bldP spid="266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46100" y="388938"/>
            <a:ext cx="8034338"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t>R</a:t>
            </a:r>
            <a:r>
              <a:rPr lang="zh-CN" altLang="en-US" sz="2800" b="1"/>
              <a:t>、</a:t>
            </a:r>
            <a:r>
              <a:rPr lang="en-US" altLang="zh-CN" sz="2800" b="1"/>
              <a:t>S</a:t>
            </a:r>
            <a:r>
              <a:rPr lang="zh-CN" altLang="en-US" sz="2800" b="1"/>
              <a:t>不相等</a:t>
            </a:r>
            <a:r>
              <a:rPr lang="zh-CN" altLang="zh-CN" sz="2800" b="1"/>
              <a:t>时，</a:t>
            </a:r>
            <a:r>
              <a:rPr lang="zh-CN" altLang="zh-CN" sz="2800" b="1">
                <a:solidFill>
                  <a:srgbClr val="006600"/>
                </a:solidFill>
              </a:rPr>
              <a:t>信息传送路径</a:t>
            </a:r>
            <a:r>
              <a:rPr lang="zh-CN" altLang="zh-CN" sz="2800" b="1"/>
              <a:t>的形象化表达 ：</a:t>
            </a:r>
            <a:endParaRPr lang="zh-CN" altLang="en-US" sz="2800" b="1"/>
          </a:p>
        </p:txBody>
      </p:sp>
      <p:sp>
        <p:nvSpPr>
          <p:cNvPr id="27651" name="AutoShape 3"/>
          <p:cNvSpPr>
            <a:spLocks noChangeArrowheads="1"/>
          </p:cNvSpPr>
          <p:nvPr/>
        </p:nvSpPr>
        <p:spPr bwMode="auto">
          <a:xfrm flipV="1">
            <a:off x="3987800" y="1270000"/>
            <a:ext cx="519113" cy="3182938"/>
          </a:xfrm>
          <a:prstGeom prst="curvedLeftArrow">
            <a:avLst>
              <a:gd name="adj1" fmla="val 122630"/>
              <a:gd name="adj2" fmla="val 245260"/>
              <a:gd name="adj3" fmla="val 33324"/>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7652" name="AutoShape 4"/>
          <p:cNvSpPr>
            <a:spLocks noChangeArrowheads="1"/>
          </p:cNvSpPr>
          <p:nvPr/>
        </p:nvSpPr>
        <p:spPr bwMode="auto">
          <a:xfrm flipH="1" flipV="1">
            <a:off x="739775" y="1397000"/>
            <a:ext cx="519113" cy="3016250"/>
          </a:xfrm>
          <a:prstGeom prst="curvedLeftArrow">
            <a:avLst>
              <a:gd name="adj1" fmla="val 116208"/>
              <a:gd name="adj2" fmla="val 232416"/>
              <a:gd name="adj3" fmla="val 33324"/>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grpSp>
        <p:nvGrpSpPr>
          <p:cNvPr id="27653" name="Group 5"/>
          <p:cNvGrpSpPr>
            <a:grpSpLocks/>
          </p:cNvGrpSpPr>
          <p:nvPr/>
        </p:nvGrpSpPr>
        <p:grpSpPr bwMode="auto">
          <a:xfrm>
            <a:off x="1373188" y="1143000"/>
            <a:ext cx="2655887" cy="4238625"/>
            <a:chOff x="865" y="1247"/>
            <a:chExt cx="1673" cy="2670"/>
          </a:xfrm>
        </p:grpSpPr>
        <p:sp>
          <p:nvSpPr>
            <p:cNvPr id="19483" name="Text Box 6" descr="花束"/>
            <p:cNvSpPr txBox="1">
              <a:spLocks noChangeArrowheads="1"/>
            </p:cNvSpPr>
            <p:nvPr/>
          </p:nvSpPr>
          <p:spPr bwMode="auto">
            <a:xfrm>
              <a:off x="1135" y="2478"/>
              <a:ext cx="237"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c</a:t>
              </a:r>
            </a:p>
          </p:txBody>
        </p:sp>
        <p:sp>
          <p:nvSpPr>
            <p:cNvPr id="19484" name="Text Box 7" descr="花束"/>
            <p:cNvSpPr txBox="1">
              <a:spLocks noChangeArrowheads="1"/>
            </p:cNvSpPr>
            <p:nvPr/>
          </p:nvSpPr>
          <p:spPr bwMode="auto">
            <a:xfrm>
              <a:off x="1962" y="2506"/>
              <a:ext cx="245"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d</a:t>
              </a:r>
            </a:p>
          </p:txBody>
        </p:sp>
        <p:sp>
          <p:nvSpPr>
            <p:cNvPr id="19485" name="Line 8"/>
            <p:cNvSpPr>
              <a:spLocks noChangeShapeType="1"/>
            </p:cNvSpPr>
            <p:nvPr/>
          </p:nvSpPr>
          <p:spPr bwMode="auto">
            <a:xfrm flipH="1">
              <a:off x="1235" y="2104"/>
              <a:ext cx="0" cy="319"/>
            </a:xfrm>
            <a:prstGeom prst="line">
              <a:avLst/>
            </a:prstGeom>
            <a:noFill/>
            <a:ln w="38100">
              <a:solidFill>
                <a:schemeClr val="tx1"/>
              </a:solidFill>
              <a:round/>
              <a:headEnd/>
              <a:tailEnd/>
            </a:ln>
          </p:spPr>
          <p:txBody>
            <a:bodyPr/>
            <a:lstStyle/>
            <a:p>
              <a:endParaRPr lang="zh-CN" altLang="en-US"/>
            </a:p>
          </p:txBody>
        </p:sp>
        <p:sp>
          <p:nvSpPr>
            <p:cNvPr id="19486" name="Text Box 9" descr="花束"/>
            <p:cNvSpPr txBox="1">
              <a:spLocks noChangeArrowheads="1"/>
            </p:cNvSpPr>
            <p:nvPr/>
          </p:nvSpPr>
          <p:spPr bwMode="auto">
            <a:xfrm>
              <a:off x="1471" y="3277"/>
              <a:ext cx="428"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CP</a:t>
              </a:r>
            </a:p>
          </p:txBody>
        </p:sp>
        <p:sp>
          <p:nvSpPr>
            <p:cNvPr id="19487" name="Line 10"/>
            <p:cNvSpPr>
              <a:spLocks noChangeShapeType="1"/>
            </p:cNvSpPr>
            <p:nvPr/>
          </p:nvSpPr>
          <p:spPr bwMode="auto">
            <a:xfrm flipH="1">
              <a:off x="1582" y="1579"/>
              <a:ext cx="163" cy="727"/>
            </a:xfrm>
            <a:prstGeom prst="line">
              <a:avLst/>
            </a:prstGeom>
            <a:noFill/>
            <a:ln w="38100">
              <a:solidFill>
                <a:schemeClr val="tx1"/>
              </a:solidFill>
              <a:round/>
              <a:headEnd/>
              <a:tailEnd/>
            </a:ln>
          </p:spPr>
          <p:txBody>
            <a:bodyPr/>
            <a:lstStyle/>
            <a:p>
              <a:endParaRPr lang="zh-CN" altLang="en-US"/>
            </a:p>
          </p:txBody>
        </p:sp>
        <p:sp>
          <p:nvSpPr>
            <p:cNvPr id="19488" name="Oval 11" descr="花束"/>
            <p:cNvSpPr>
              <a:spLocks noChangeArrowheads="1"/>
            </p:cNvSpPr>
            <p:nvPr/>
          </p:nvSpPr>
          <p:spPr bwMode="auto">
            <a:xfrm>
              <a:off x="1209" y="171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9489" name="Oval 12" descr="花束"/>
            <p:cNvSpPr>
              <a:spLocks noChangeArrowheads="1"/>
            </p:cNvSpPr>
            <p:nvPr/>
          </p:nvSpPr>
          <p:spPr bwMode="auto">
            <a:xfrm>
              <a:off x="2061" y="1712"/>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9490" name="Rectangle 13" descr="花束"/>
            <p:cNvSpPr>
              <a:spLocks noChangeArrowheads="1"/>
            </p:cNvSpPr>
            <p:nvPr/>
          </p:nvSpPr>
          <p:spPr bwMode="auto">
            <a:xfrm>
              <a:off x="1018" y="1796"/>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9491" name="Rectangle 14" descr="花束"/>
            <p:cNvSpPr>
              <a:spLocks noChangeArrowheads="1"/>
            </p:cNvSpPr>
            <p:nvPr/>
          </p:nvSpPr>
          <p:spPr bwMode="auto">
            <a:xfrm>
              <a:off x="1870" y="1793"/>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9492" name="Line 15"/>
            <p:cNvSpPr>
              <a:spLocks noChangeShapeType="1"/>
            </p:cNvSpPr>
            <p:nvPr/>
          </p:nvSpPr>
          <p:spPr bwMode="auto">
            <a:xfrm>
              <a:off x="1373" y="2106"/>
              <a:ext cx="0" cy="209"/>
            </a:xfrm>
            <a:prstGeom prst="line">
              <a:avLst/>
            </a:prstGeom>
            <a:noFill/>
            <a:ln w="38100">
              <a:solidFill>
                <a:schemeClr val="tx1"/>
              </a:solidFill>
              <a:round/>
              <a:headEnd/>
              <a:tailEnd/>
            </a:ln>
          </p:spPr>
          <p:txBody>
            <a:bodyPr/>
            <a:lstStyle/>
            <a:p>
              <a:endParaRPr lang="zh-CN" altLang="en-US"/>
            </a:p>
          </p:txBody>
        </p:sp>
        <p:sp>
          <p:nvSpPr>
            <p:cNvPr id="19493" name="Line 16"/>
            <p:cNvSpPr>
              <a:spLocks noChangeShapeType="1"/>
            </p:cNvSpPr>
            <p:nvPr/>
          </p:nvSpPr>
          <p:spPr bwMode="auto">
            <a:xfrm>
              <a:off x="1945" y="2115"/>
              <a:ext cx="0" cy="200"/>
            </a:xfrm>
            <a:prstGeom prst="line">
              <a:avLst/>
            </a:prstGeom>
            <a:noFill/>
            <a:ln w="38100">
              <a:solidFill>
                <a:schemeClr val="tx1"/>
              </a:solidFill>
              <a:round/>
              <a:headEnd/>
              <a:tailEnd/>
            </a:ln>
          </p:spPr>
          <p:txBody>
            <a:bodyPr/>
            <a:lstStyle/>
            <a:p>
              <a:endParaRPr lang="zh-CN" altLang="en-US"/>
            </a:p>
          </p:txBody>
        </p:sp>
        <p:sp>
          <p:nvSpPr>
            <p:cNvPr id="19494" name="Line 17"/>
            <p:cNvSpPr>
              <a:spLocks noChangeShapeType="1"/>
            </p:cNvSpPr>
            <p:nvPr/>
          </p:nvSpPr>
          <p:spPr bwMode="auto">
            <a:xfrm>
              <a:off x="1245" y="1251"/>
              <a:ext cx="0" cy="464"/>
            </a:xfrm>
            <a:prstGeom prst="line">
              <a:avLst/>
            </a:prstGeom>
            <a:noFill/>
            <a:ln w="38100">
              <a:solidFill>
                <a:schemeClr val="tx1"/>
              </a:solidFill>
              <a:round/>
              <a:headEnd/>
              <a:tailEnd/>
            </a:ln>
          </p:spPr>
          <p:txBody>
            <a:bodyPr/>
            <a:lstStyle/>
            <a:p>
              <a:endParaRPr lang="zh-CN" altLang="en-US"/>
            </a:p>
          </p:txBody>
        </p:sp>
        <p:sp>
          <p:nvSpPr>
            <p:cNvPr id="19495" name="Line 18"/>
            <p:cNvSpPr>
              <a:spLocks noChangeShapeType="1"/>
            </p:cNvSpPr>
            <p:nvPr/>
          </p:nvSpPr>
          <p:spPr bwMode="auto">
            <a:xfrm>
              <a:off x="2096" y="1247"/>
              <a:ext cx="0" cy="455"/>
            </a:xfrm>
            <a:prstGeom prst="line">
              <a:avLst/>
            </a:prstGeom>
            <a:noFill/>
            <a:ln w="38100">
              <a:solidFill>
                <a:schemeClr val="tx1"/>
              </a:solidFill>
              <a:round/>
              <a:headEnd/>
              <a:tailEnd/>
            </a:ln>
          </p:spPr>
          <p:txBody>
            <a:bodyPr/>
            <a:lstStyle/>
            <a:p>
              <a:endParaRPr lang="zh-CN" altLang="en-US"/>
            </a:p>
          </p:txBody>
        </p:sp>
        <p:sp>
          <p:nvSpPr>
            <p:cNvPr id="19496" name="Line 19"/>
            <p:cNvSpPr>
              <a:spLocks noChangeShapeType="1"/>
            </p:cNvSpPr>
            <p:nvPr/>
          </p:nvSpPr>
          <p:spPr bwMode="auto">
            <a:xfrm>
              <a:off x="1236" y="1597"/>
              <a:ext cx="346" cy="0"/>
            </a:xfrm>
            <a:prstGeom prst="line">
              <a:avLst/>
            </a:prstGeom>
            <a:noFill/>
            <a:ln w="38100">
              <a:solidFill>
                <a:schemeClr val="tx1"/>
              </a:solidFill>
              <a:round/>
              <a:headEnd/>
              <a:tailEnd/>
            </a:ln>
          </p:spPr>
          <p:txBody>
            <a:bodyPr/>
            <a:lstStyle/>
            <a:p>
              <a:endParaRPr lang="zh-CN" altLang="en-US"/>
            </a:p>
          </p:txBody>
        </p:sp>
        <p:sp>
          <p:nvSpPr>
            <p:cNvPr id="19497" name="Line 20"/>
            <p:cNvSpPr>
              <a:spLocks noChangeShapeType="1"/>
            </p:cNvSpPr>
            <p:nvPr/>
          </p:nvSpPr>
          <p:spPr bwMode="auto">
            <a:xfrm>
              <a:off x="1745" y="1597"/>
              <a:ext cx="355" cy="0"/>
            </a:xfrm>
            <a:prstGeom prst="line">
              <a:avLst/>
            </a:prstGeom>
            <a:noFill/>
            <a:ln w="38100">
              <a:solidFill>
                <a:schemeClr val="tx1"/>
              </a:solidFill>
              <a:round/>
              <a:headEnd/>
              <a:tailEnd/>
            </a:ln>
          </p:spPr>
          <p:txBody>
            <a:bodyPr/>
            <a:lstStyle/>
            <a:p>
              <a:endParaRPr lang="zh-CN" altLang="en-US"/>
            </a:p>
          </p:txBody>
        </p:sp>
        <p:sp>
          <p:nvSpPr>
            <p:cNvPr id="19498" name="Line 21"/>
            <p:cNvSpPr>
              <a:spLocks noChangeShapeType="1"/>
            </p:cNvSpPr>
            <p:nvPr/>
          </p:nvSpPr>
          <p:spPr bwMode="auto">
            <a:xfrm>
              <a:off x="1364" y="2297"/>
              <a:ext cx="218" cy="0"/>
            </a:xfrm>
            <a:prstGeom prst="line">
              <a:avLst/>
            </a:prstGeom>
            <a:noFill/>
            <a:ln w="38100">
              <a:solidFill>
                <a:schemeClr val="tx1"/>
              </a:solidFill>
              <a:round/>
              <a:headEnd/>
              <a:tailEnd/>
            </a:ln>
          </p:spPr>
          <p:txBody>
            <a:bodyPr/>
            <a:lstStyle/>
            <a:p>
              <a:endParaRPr lang="zh-CN" altLang="en-US"/>
            </a:p>
          </p:txBody>
        </p:sp>
        <p:sp>
          <p:nvSpPr>
            <p:cNvPr id="19499" name="Line 22"/>
            <p:cNvSpPr>
              <a:spLocks noChangeShapeType="1"/>
            </p:cNvSpPr>
            <p:nvPr/>
          </p:nvSpPr>
          <p:spPr bwMode="auto">
            <a:xfrm>
              <a:off x="1745" y="2288"/>
              <a:ext cx="218" cy="9"/>
            </a:xfrm>
            <a:prstGeom prst="line">
              <a:avLst/>
            </a:prstGeom>
            <a:noFill/>
            <a:ln w="38100">
              <a:solidFill>
                <a:schemeClr val="tx1"/>
              </a:solidFill>
              <a:round/>
              <a:headEnd/>
              <a:tailEnd/>
            </a:ln>
          </p:spPr>
          <p:txBody>
            <a:bodyPr/>
            <a:lstStyle/>
            <a:p>
              <a:endParaRPr lang="zh-CN" altLang="en-US"/>
            </a:p>
          </p:txBody>
        </p:sp>
        <p:sp>
          <p:nvSpPr>
            <p:cNvPr id="19500" name="Line 23"/>
            <p:cNvSpPr>
              <a:spLocks noChangeShapeType="1"/>
            </p:cNvSpPr>
            <p:nvPr/>
          </p:nvSpPr>
          <p:spPr bwMode="auto">
            <a:xfrm>
              <a:off x="1579" y="1576"/>
              <a:ext cx="163" cy="727"/>
            </a:xfrm>
            <a:prstGeom prst="line">
              <a:avLst/>
            </a:prstGeom>
            <a:noFill/>
            <a:ln w="38100">
              <a:solidFill>
                <a:schemeClr val="tx1"/>
              </a:solidFill>
              <a:round/>
              <a:headEnd/>
              <a:tailEnd/>
            </a:ln>
          </p:spPr>
          <p:txBody>
            <a:bodyPr/>
            <a:lstStyle/>
            <a:p>
              <a:endParaRPr lang="zh-CN" altLang="en-US"/>
            </a:p>
          </p:txBody>
        </p:sp>
        <p:sp>
          <p:nvSpPr>
            <p:cNvPr id="19501" name="Oval 24"/>
            <p:cNvSpPr>
              <a:spLocks noChangeArrowheads="1"/>
            </p:cNvSpPr>
            <p:nvPr/>
          </p:nvSpPr>
          <p:spPr bwMode="auto">
            <a:xfrm>
              <a:off x="1190" y="1551"/>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9502" name="Oval 25"/>
            <p:cNvSpPr>
              <a:spLocks noChangeArrowheads="1"/>
            </p:cNvSpPr>
            <p:nvPr/>
          </p:nvSpPr>
          <p:spPr bwMode="auto">
            <a:xfrm>
              <a:off x="2041" y="1547"/>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9503" name="Text Box 26" descr="花束"/>
            <p:cNvSpPr txBox="1">
              <a:spLocks noChangeArrowheads="1"/>
            </p:cNvSpPr>
            <p:nvPr/>
          </p:nvSpPr>
          <p:spPr bwMode="auto">
            <a:xfrm>
              <a:off x="2192" y="1415"/>
              <a:ext cx="3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Q</a:t>
              </a:r>
            </a:p>
          </p:txBody>
        </p:sp>
        <p:sp>
          <p:nvSpPr>
            <p:cNvPr id="19504" name="Text Box 27" descr="花束"/>
            <p:cNvSpPr txBox="1">
              <a:spLocks noChangeArrowheads="1"/>
            </p:cNvSpPr>
            <p:nvPr/>
          </p:nvSpPr>
          <p:spPr bwMode="auto">
            <a:xfrm>
              <a:off x="865" y="1436"/>
              <a:ext cx="3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Q</a:t>
              </a:r>
            </a:p>
          </p:txBody>
        </p:sp>
        <p:sp>
          <p:nvSpPr>
            <p:cNvPr id="19505" name="Line 28"/>
            <p:cNvSpPr>
              <a:spLocks noChangeShapeType="1"/>
            </p:cNvSpPr>
            <p:nvPr/>
          </p:nvSpPr>
          <p:spPr bwMode="auto">
            <a:xfrm>
              <a:off x="920" y="1451"/>
              <a:ext cx="182" cy="9"/>
            </a:xfrm>
            <a:prstGeom prst="line">
              <a:avLst/>
            </a:prstGeom>
            <a:noFill/>
            <a:ln w="38100">
              <a:solidFill>
                <a:schemeClr val="tx1"/>
              </a:solidFill>
              <a:round/>
              <a:headEnd/>
              <a:tailEnd/>
            </a:ln>
          </p:spPr>
          <p:txBody>
            <a:bodyPr/>
            <a:lstStyle/>
            <a:p>
              <a:endParaRPr lang="zh-CN" altLang="en-US"/>
            </a:p>
          </p:txBody>
        </p:sp>
        <p:sp>
          <p:nvSpPr>
            <p:cNvPr id="19506" name="Text Box 29" descr="花束"/>
            <p:cNvSpPr txBox="1">
              <a:spLocks noChangeArrowheads="1"/>
            </p:cNvSpPr>
            <p:nvPr/>
          </p:nvSpPr>
          <p:spPr bwMode="auto">
            <a:xfrm>
              <a:off x="1134" y="1769"/>
              <a:ext cx="4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a</a:t>
              </a:r>
            </a:p>
          </p:txBody>
        </p:sp>
        <p:sp>
          <p:nvSpPr>
            <p:cNvPr id="19507" name="Text Box 30" descr="花束"/>
            <p:cNvSpPr txBox="1">
              <a:spLocks noChangeArrowheads="1"/>
            </p:cNvSpPr>
            <p:nvPr/>
          </p:nvSpPr>
          <p:spPr bwMode="auto">
            <a:xfrm>
              <a:off x="1991" y="1797"/>
              <a:ext cx="25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b</a:t>
              </a:r>
            </a:p>
          </p:txBody>
        </p:sp>
        <p:sp>
          <p:nvSpPr>
            <p:cNvPr id="19508" name="Line 31"/>
            <p:cNvSpPr>
              <a:spLocks noChangeShapeType="1"/>
            </p:cNvSpPr>
            <p:nvPr/>
          </p:nvSpPr>
          <p:spPr bwMode="auto">
            <a:xfrm flipH="1">
              <a:off x="2099" y="2095"/>
              <a:ext cx="0" cy="302"/>
            </a:xfrm>
            <a:prstGeom prst="line">
              <a:avLst/>
            </a:prstGeom>
            <a:noFill/>
            <a:ln w="38100">
              <a:solidFill>
                <a:schemeClr val="tx1"/>
              </a:solidFill>
              <a:round/>
              <a:headEnd/>
              <a:tailEnd/>
            </a:ln>
          </p:spPr>
          <p:txBody>
            <a:bodyPr/>
            <a:lstStyle/>
            <a:p>
              <a:endParaRPr lang="zh-CN" altLang="en-US"/>
            </a:p>
          </p:txBody>
        </p:sp>
        <p:sp>
          <p:nvSpPr>
            <p:cNvPr id="19509" name="Rectangle 32" descr="花束"/>
            <p:cNvSpPr>
              <a:spLocks noChangeArrowheads="1"/>
            </p:cNvSpPr>
            <p:nvPr/>
          </p:nvSpPr>
          <p:spPr bwMode="auto">
            <a:xfrm>
              <a:off x="1868" y="2504"/>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9510" name="Line 33"/>
            <p:cNvSpPr>
              <a:spLocks noChangeShapeType="1"/>
            </p:cNvSpPr>
            <p:nvPr/>
          </p:nvSpPr>
          <p:spPr bwMode="auto">
            <a:xfrm flipH="1">
              <a:off x="1951" y="2817"/>
              <a:ext cx="1" cy="228"/>
            </a:xfrm>
            <a:prstGeom prst="line">
              <a:avLst/>
            </a:prstGeom>
            <a:noFill/>
            <a:ln w="38100">
              <a:solidFill>
                <a:schemeClr val="tx1"/>
              </a:solidFill>
              <a:round/>
              <a:headEnd/>
              <a:tailEnd/>
            </a:ln>
          </p:spPr>
          <p:txBody>
            <a:bodyPr/>
            <a:lstStyle/>
            <a:p>
              <a:endParaRPr lang="zh-CN" altLang="en-US"/>
            </a:p>
          </p:txBody>
        </p:sp>
        <p:sp>
          <p:nvSpPr>
            <p:cNvPr id="19511" name="Oval 34" descr="花束"/>
            <p:cNvSpPr>
              <a:spLocks noChangeArrowheads="1"/>
            </p:cNvSpPr>
            <p:nvPr/>
          </p:nvSpPr>
          <p:spPr bwMode="auto">
            <a:xfrm>
              <a:off x="2059" y="240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9512" name="Line 35"/>
            <p:cNvSpPr>
              <a:spLocks noChangeShapeType="1"/>
            </p:cNvSpPr>
            <p:nvPr/>
          </p:nvSpPr>
          <p:spPr bwMode="auto">
            <a:xfrm>
              <a:off x="2216" y="2817"/>
              <a:ext cx="0" cy="226"/>
            </a:xfrm>
            <a:prstGeom prst="line">
              <a:avLst/>
            </a:prstGeom>
            <a:noFill/>
            <a:ln w="38100">
              <a:solidFill>
                <a:schemeClr val="tx1"/>
              </a:solidFill>
              <a:round/>
              <a:headEnd/>
              <a:tailEnd/>
            </a:ln>
          </p:spPr>
          <p:txBody>
            <a:bodyPr/>
            <a:lstStyle/>
            <a:p>
              <a:endParaRPr lang="zh-CN" altLang="en-US"/>
            </a:p>
          </p:txBody>
        </p:sp>
        <p:sp>
          <p:nvSpPr>
            <p:cNvPr id="19513" name="Rectangle 36" descr="花束"/>
            <p:cNvSpPr>
              <a:spLocks noChangeArrowheads="1"/>
            </p:cNvSpPr>
            <p:nvPr/>
          </p:nvSpPr>
          <p:spPr bwMode="auto">
            <a:xfrm>
              <a:off x="1019" y="250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19514" name="Line 37"/>
            <p:cNvSpPr>
              <a:spLocks noChangeShapeType="1"/>
            </p:cNvSpPr>
            <p:nvPr/>
          </p:nvSpPr>
          <p:spPr bwMode="auto">
            <a:xfrm>
              <a:off x="1374" y="2833"/>
              <a:ext cx="0" cy="209"/>
            </a:xfrm>
            <a:prstGeom prst="line">
              <a:avLst/>
            </a:prstGeom>
            <a:noFill/>
            <a:ln w="38100">
              <a:solidFill>
                <a:schemeClr val="tx1"/>
              </a:solidFill>
              <a:round/>
              <a:headEnd/>
              <a:tailEnd/>
            </a:ln>
          </p:spPr>
          <p:txBody>
            <a:bodyPr/>
            <a:lstStyle/>
            <a:p>
              <a:endParaRPr lang="zh-CN" altLang="en-US"/>
            </a:p>
          </p:txBody>
        </p:sp>
        <p:sp>
          <p:nvSpPr>
            <p:cNvPr id="19515" name="Oval 38" descr="花束"/>
            <p:cNvSpPr>
              <a:spLocks noChangeArrowheads="1"/>
            </p:cNvSpPr>
            <p:nvPr/>
          </p:nvSpPr>
          <p:spPr bwMode="auto">
            <a:xfrm>
              <a:off x="1201" y="241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9516" name="Line 39"/>
            <p:cNvSpPr>
              <a:spLocks noChangeShapeType="1"/>
            </p:cNvSpPr>
            <p:nvPr/>
          </p:nvSpPr>
          <p:spPr bwMode="auto">
            <a:xfrm>
              <a:off x="1101" y="2815"/>
              <a:ext cx="0" cy="219"/>
            </a:xfrm>
            <a:prstGeom prst="line">
              <a:avLst/>
            </a:prstGeom>
            <a:noFill/>
            <a:ln w="38100">
              <a:solidFill>
                <a:schemeClr val="tx1"/>
              </a:solidFill>
              <a:round/>
              <a:headEnd/>
              <a:tailEnd/>
            </a:ln>
          </p:spPr>
          <p:txBody>
            <a:bodyPr/>
            <a:lstStyle/>
            <a:p>
              <a:endParaRPr lang="zh-CN" altLang="en-US"/>
            </a:p>
          </p:txBody>
        </p:sp>
        <p:sp>
          <p:nvSpPr>
            <p:cNvPr id="19517" name="Line 40"/>
            <p:cNvSpPr>
              <a:spLocks noChangeShapeType="1"/>
            </p:cNvSpPr>
            <p:nvPr/>
          </p:nvSpPr>
          <p:spPr bwMode="auto">
            <a:xfrm flipV="1">
              <a:off x="1365" y="3032"/>
              <a:ext cx="609" cy="10"/>
            </a:xfrm>
            <a:prstGeom prst="line">
              <a:avLst/>
            </a:prstGeom>
            <a:noFill/>
            <a:ln w="38100">
              <a:solidFill>
                <a:schemeClr val="tx1"/>
              </a:solidFill>
              <a:round/>
              <a:headEnd/>
              <a:tailEnd/>
            </a:ln>
          </p:spPr>
          <p:txBody>
            <a:bodyPr/>
            <a:lstStyle/>
            <a:p>
              <a:endParaRPr lang="zh-CN" altLang="en-US"/>
            </a:p>
          </p:txBody>
        </p:sp>
        <p:sp>
          <p:nvSpPr>
            <p:cNvPr id="19518" name="Line 41"/>
            <p:cNvSpPr>
              <a:spLocks noChangeShapeType="1"/>
            </p:cNvSpPr>
            <p:nvPr/>
          </p:nvSpPr>
          <p:spPr bwMode="auto">
            <a:xfrm>
              <a:off x="1680" y="2996"/>
              <a:ext cx="0" cy="319"/>
            </a:xfrm>
            <a:prstGeom prst="line">
              <a:avLst/>
            </a:prstGeom>
            <a:noFill/>
            <a:ln w="38100">
              <a:solidFill>
                <a:schemeClr val="tx1"/>
              </a:solidFill>
              <a:round/>
              <a:headEnd/>
              <a:tailEnd/>
            </a:ln>
          </p:spPr>
          <p:txBody>
            <a:bodyPr/>
            <a:lstStyle/>
            <a:p>
              <a:endParaRPr lang="zh-CN" altLang="en-US"/>
            </a:p>
          </p:txBody>
        </p:sp>
        <p:sp>
          <p:nvSpPr>
            <p:cNvPr id="19519" name="Oval 42"/>
            <p:cNvSpPr>
              <a:spLocks noChangeArrowheads="1"/>
            </p:cNvSpPr>
            <p:nvPr/>
          </p:nvSpPr>
          <p:spPr bwMode="auto">
            <a:xfrm>
              <a:off x="1628" y="2979"/>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19520" name="Text Box 43"/>
            <p:cNvSpPr txBox="1">
              <a:spLocks noChangeArrowheads="1"/>
            </p:cNvSpPr>
            <p:nvPr/>
          </p:nvSpPr>
          <p:spPr bwMode="auto">
            <a:xfrm>
              <a:off x="978" y="3050"/>
              <a:ext cx="276" cy="327"/>
            </a:xfrm>
            <a:prstGeom prst="rect">
              <a:avLst/>
            </a:prstGeom>
            <a:noFill/>
            <a:ln w="38100">
              <a:noFill/>
              <a:miter lim="800000"/>
              <a:headEnd/>
              <a:tailEnd/>
            </a:ln>
          </p:spPr>
          <p:txBody>
            <a:bodyPr wrap="none" lIns="90000" tIns="46800" rIns="90000" bIns="46800" anchor="ctr">
              <a:spAutoFit/>
            </a:bodyPr>
            <a:lstStyle/>
            <a:p>
              <a:pPr algn="ctr" eaLnBrk="1" hangingPunct="1">
                <a:spcBef>
                  <a:spcPct val="50000"/>
                </a:spcBef>
              </a:pPr>
              <a:r>
                <a:rPr lang="en-US" altLang="zh-CN" sz="2800" b="1">
                  <a:ea typeface="长城楷体"/>
                  <a:cs typeface="长城楷体"/>
                </a:rPr>
                <a:t>R</a:t>
              </a:r>
              <a:endParaRPr lang="en-US" altLang="zh-CN" sz="2800" b="1">
                <a:solidFill>
                  <a:srgbClr val="FF0000"/>
                </a:solidFill>
                <a:ea typeface="长城楷体"/>
                <a:cs typeface="长城楷体"/>
              </a:endParaRPr>
            </a:p>
          </p:txBody>
        </p:sp>
        <p:sp>
          <p:nvSpPr>
            <p:cNvPr id="19521" name="Text Box 44"/>
            <p:cNvSpPr txBox="1">
              <a:spLocks noChangeArrowheads="1"/>
            </p:cNvSpPr>
            <p:nvPr/>
          </p:nvSpPr>
          <p:spPr bwMode="auto">
            <a:xfrm>
              <a:off x="2047" y="3056"/>
              <a:ext cx="330" cy="327"/>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sz="2800" b="1">
                  <a:ea typeface="长城楷体"/>
                  <a:cs typeface="长城楷体"/>
                </a:rPr>
                <a:t>S</a:t>
              </a:r>
              <a:endParaRPr lang="en-US" altLang="zh-CN" sz="2800" b="1">
                <a:solidFill>
                  <a:srgbClr val="FF0000"/>
                </a:solidFill>
                <a:ea typeface="长城楷体"/>
                <a:cs typeface="长城楷体"/>
              </a:endParaRPr>
            </a:p>
          </p:txBody>
        </p:sp>
        <p:sp>
          <p:nvSpPr>
            <p:cNvPr id="19522" name="Text Box 45"/>
            <p:cNvSpPr txBox="1">
              <a:spLocks noChangeArrowheads="1"/>
            </p:cNvSpPr>
            <p:nvPr/>
          </p:nvSpPr>
          <p:spPr bwMode="auto">
            <a:xfrm>
              <a:off x="1419" y="3552"/>
              <a:ext cx="582" cy="365"/>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sz="3200" b="1">
                  <a:solidFill>
                    <a:srgbClr val="009900"/>
                  </a:solidFill>
                  <a:ea typeface="长城楷体"/>
                  <a:cs typeface="长城楷体"/>
                </a:rPr>
                <a:t>1</a:t>
              </a:r>
            </a:p>
          </p:txBody>
        </p:sp>
      </p:grpSp>
      <p:sp>
        <p:nvSpPr>
          <p:cNvPr id="27694" name="Text Box 46"/>
          <p:cNvSpPr txBox="1">
            <a:spLocks noChangeArrowheads="1"/>
          </p:cNvSpPr>
          <p:nvPr/>
        </p:nvSpPr>
        <p:spPr bwMode="auto">
          <a:xfrm>
            <a:off x="4619625" y="3733800"/>
            <a:ext cx="4159250" cy="13731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    </a:t>
            </a:r>
            <a:r>
              <a:rPr lang="zh-CN" altLang="en-US" sz="2800" b="1">
                <a:ea typeface="长城楷体"/>
                <a:cs typeface="长城楷体"/>
              </a:rPr>
              <a:t>该电路的</a:t>
            </a:r>
            <a:r>
              <a:rPr lang="zh-CN" altLang="en-US" sz="2800" b="1">
                <a:solidFill>
                  <a:srgbClr val="CC0066"/>
                </a:solidFill>
                <a:ea typeface="长城楷体"/>
                <a:cs typeface="长城楷体"/>
              </a:rPr>
              <a:t>信息传送规律</a:t>
            </a:r>
            <a:r>
              <a:rPr lang="zh-CN" altLang="en-US" sz="2800" b="1">
                <a:ea typeface="长城楷体"/>
                <a:cs typeface="长城楷体"/>
              </a:rPr>
              <a:t>在今后的学习过程中，将会</a:t>
            </a:r>
            <a:r>
              <a:rPr lang="zh-CN" altLang="en-US" sz="2800" b="1">
                <a:solidFill>
                  <a:srgbClr val="CC0066"/>
                </a:solidFill>
                <a:ea typeface="长城楷体"/>
                <a:cs typeface="长城楷体"/>
              </a:rPr>
              <a:t>多次使用</a:t>
            </a:r>
            <a:r>
              <a:rPr lang="zh-CN" altLang="en-US" sz="2800" b="1">
                <a:ea typeface="长城楷体"/>
                <a:cs typeface="长城楷体"/>
              </a:rPr>
              <a:t>。</a:t>
            </a:r>
          </a:p>
        </p:txBody>
      </p:sp>
      <p:sp>
        <p:nvSpPr>
          <p:cNvPr id="27695" name="AutoShape 47"/>
          <p:cNvSpPr>
            <a:spLocks noChangeArrowheads="1"/>
          </p:cNvSpPr>
          <p:nvPr/>
        </p:nvSpPr>
        <p:spPr bwMode="auto">
          <a:xfrm>
            <a:off x="7086600" y="2135188"/>
            <a:ext cx="261938" cy="279400"/>
          </a:xfrm>
          <a:prstGeom prst="upArrow">
            <a:avLst>
              <a:gd name="adj1" fmla="val 50000"/>
              <a:gd name="adj2" fmla="val 26657"/>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7696" name="AutoShape 48"/>
          <p:cNvSpPr>
            <a:spLocks noChangeArrowheads="1"/>
          </p:cNvSpPr>
          <p:nvPr/>
        </p:nvSpPr>
        <p:spPr bwMode="auto">
          <a:xfrm>
            <a:off x="5953125" y="2193925"/>
            <a:ext cx="295275" cy="246063"/>
          </a:xfrm>
          <a:prstGeom prst="upArrow">
            <a:avLst>
              <a:gd name="adj1" fmla="val 50000"/>
              <a:gd name="adj2" fmla="val 25000"/>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grpSp>
        <p:nvGrpSpPr>
          <p:cNvPr id="27697" name="Group 49"/>
          <p:cNvGrpSpPr>
            <a:grpSpLocks/>
          </p:cNvGrpSpPr>
          <p:nvPr/>
        </p:nvGrpSpPr>
        <p:grpSpPr bwMode="auto">
          <a:xfrm>
            <a:off x="5718175" y="1066800"/>
            <a:ext cx="1874838" cy="2611438"/>
            <a:chOff x="3602" y="1055"/>
            <a:chExt cx="1181" cy="1645"/>
          </a:xfrm>
        </p:grpSpPr>
        <p:sp>
          <p:nvSpPr>
            <p:cNvPr id="19467" name="Text Box 50" descr="花束"/>
            <p:cNvSpPr txBox="1">
              <a:spLocks noChangeArrowheads="1"/>
            </p:cNvSpPr>
            <p:nvPr/>
          </p:nvSpPr>
          <p:spPr bwMode="auto">
            <a:xfrm>
              <a:off x="3696" y="1499"/>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19468" name="Text Box 51" descr="花束"/>
            <p:cNvSpPr txBox="1">
              <a:spLocks noChangeArrowheads="1"/>
            </p:cNvSpPr>
            <p:nvPr/>
          </p:nvSpPr>
          <p:spPr bwMode="auto">
            <a:xfrm>
              <a:off x="4451" y="1878"/>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S</a:t>
              </a:r>
            </a:p>
          </p:txBody>
        </p:sp>
        <p:sp>
          <p:nvSpPr>
            <p:cNvPr id="19469" name="Text Box 52"/>
            <p:cNvSpPr txBox="1">
              <a:spLocks noChangeArrowheads="1"/>
            </p:cNvSpPr>
            <p:nvPr/>
          </p:nvSpPr>
          <p:spPr bwMode="auto">
            <a:xfrm>
              <a:off x="3981" y="2373"/>
              <a:ext cx="413" cy="327"/>
            </a:xfrm>
            <a:prstGeom prst="rect">
              <a:avLst/>
            </a:prstGeom>
            <a:noFill/>
            <a:ln w="38100">
              <a:noFill/>
              <a:miter lim="800000"/>
              <a:headEnd/>
              <a:tailEnd/>
            </a:ln>
          </p:spPr>
          <p:txBody>
            <a:bodyPr wrap="none" lIns="90000" tIns="46800" rIns="90000" bIns="46800" anchor="ctr">
              <a:spAutoFit/>
            </a:bodyPr>
            <a:lstStyle/>
            <a:p>
              <a:pPr algn="ctr" eaLnBrk="1" hangingPunct="1">
                <a:spcBef>
                  <a:spcPct val="50000"/>
                </a:spcBef>
              </a:pPr>
              <a:r>
                <a:rPr lang="en-US" altLang="zh-CN" sz="2800" b="1">
                  <a:ea typeface="长城楷体"/>
                  <a:cs typeface="长城楷体"/>
                </a:rPr>
                <a:t>CP</a:t>
              </a:r>
            </a:p>
          </p:txBody>
        </p:sp>
        <p:sp>
          <p:nvSpPr>
            <p:cNvPr id="19470" name="Rectangle 53" descr="花束"/>
            <p:cNvSpPr>
              <a:spLocks noChangeArrowheads="1"/>
            </p:cNvSpPr>
            <p:nvPr/>
          </p:nvSpPr>
          <p:spPr bwMode="auto">
            <a:xfrm>
              <a:off x="3602" y="1481"/>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19471" name="Oval 54" descr="花束"/>
            <p:cNvSpPr>
              <a:spLocks noChangeArrowheads="1"/>
            </p:cNvSpPr>
            <p:nvPr/>
          </p:nvSpPr>
          <p:spPr bwMode="auto">
            <a:xfrm>
              <a:off x="3792" y="1383"/>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19472" name="Text Box 55" descr="花束"/>
            <p:cNvSpPr txBox="1">
              <a:spLocks noChangeArrowheads="1"/>
            </p:cNvSpPr>
            <p:nvPr/>
          </p:nvSpPr>
          <p:spPr bwMode="auto">
            <a:xfrm>
              <a:off x="4428" y="1466"/>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19473" name="Line 56"/>
            <p:cNvSpPr>
              <a:spLocks noChangeShapeType="1"/>
            </p:cNvSpPr>
            <p:nvPr/>
          </p:nvSpPr>
          <p:spPr bwMode="auto">
            <a:xfrm>
              <a:off x="3774" y="1538"/>
              <a:ext cx="110" cy="0"/>
            </a:xfrm>
            <a:prstGeom prst="line">
              <a:avLst/>
            </a:prstGeom>
            <a:noFill/>
            <a:ln w="38100">
              <a:solidFill>
                <a:schemeClr val="tx1"/>
              </a:solidFill>
              <a:round/>
              <a:headEnd/>
              <a:tailEnd/>
            </a:ln>
          </p:spPr>
          <p:txBody>
            <a:bodyPr/>
            <a:lstStyle/>
            <a:p>
              <a:endParaRPr lang="zh-CN" altLang="en-US"/>
            </a:p>
          </p:txBody>
        </p:sp>
        <p:sp>
          <p:nvSpPr>
            <p:cNvPr id="19474" name="Text Box 57" descr="花束"/>
            <p:cNvSpPr txBox="1">
              <a:spLocks noChangeArrowheads="1"/>
            </p:cNvSpPr>
            <p:nvPr/>
          </p:nvSpPr>
          <p:spPr bwMode="auto">
            <a:xfrm>
              <a:off x="3739" y="1882"/>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R</a:t>
              </a:r>
            </a:p>
          </p:txBody>
        </p:sp>
        <p:sp>
          <p:nvSpPr>
            <p:cNvPr id="19475" name="Line 58"/>
            <p:cNvSpPr>
              <a:spLocks noChangeShapeType="1"/>
            </p:cNvSpPr>
            <p:nvPr/>
          </p:nvSpPr>
          <p:spPr bwMode="auto">
            <a:xfrm>
              <a:off x="3829" y="1064"/>
              <a:ext cx="0" cy="310"/>
            </a:xfrm>
            <a:prstGeom prst="line">
              <a:avLst/>
            </a:prstGeom>
            <a:noFill/>
            <a:ln w="38100">
              <a:solidFill>
                <a:schemeClr val="tx1"/>
              </a:solidFill>
              <a:round/>
              <a:headEnd/>
              <a:tailEnd/>
            </a:ln>
          </p:spPr>
          <p:txBody>
            <a:bodyPr/>
            <a:lstStyle/>
            <a:p>
              <a:endParaRPr lang="zh-CN" altLang="en-US"/>
            </a:p>
          </p:txBody>
        </p:sp>
        <p:sp>
          <p:nvSpPr>
            <p:cNvPr id="19476" name="Line 59"/>
            <p:cNvSpPr>
              <a:spLocks noChangeShapeType="1"/>
            </p:cNvSpPr>
            <p:nvPr/>
          </p:nvSpPr>
          <p:spPr bwMode="auto">
            <a:xfrm>
              <a:off x="4555" y="1055"/>
              <a:ext cx="1" cy="437"/>
            </a:xfrm>
            <a:prstGeom prst="line">
              <a:avLst/>
            </a:prstGeom>
            <a:noFill/>
            <a:ln w="38100">
              <a:solidFill>
                <a:schemeClr val="tx1"/>
              </a:solidFill>
              <a:round/>
              <a:headEnd/>
              <a:tailEnd/>
            </a:ln>
          </p:spPr>
          <p:txBody>
            <a:bodyPr/>
            <a:lstStyle/>
            <a:p>
              <a:endParaRPr lang="zh-CN" altLang="en-US"/>
            </a:p>
          </p:txBody>
        </p:sp>
        <p:sp>
          <p:nvSpPr>
            <p:cNvPr id="19477" name="Line 60"/>
            <p:cNvSpPr>
              <a:spLocks noChangeShapeType="1"/>
            </p:cNvSpPr>
            <p:nvPr/>
          </p:nvSpPr>
          <p:spPr bwMode="auto">
            <a:xfrm>
              <a:off x="3858" y="2138"/>
              <a:ext cx="0" cy="199"/>
            </a:xfrm>
            <a:prstGeom prst="line">
              <a:avLst/>
            </a:prstGeom>
            <a:noFill/>
            <a:ln w="38100">
              <a:solidFill>
                <a:schemeClr val="tx1"/>
              </a:solidFill>
              <a:round/>
              <a:headEnd/>
              <a:tailEnd/>
            </a:ln>
          </p:spPr>
          <p:txBody>
            <a:bodyPr/>
            <a:lstStyle/>
            <a:p>
              <a:endParaRPr lang="zh-CN" altLang="en-US"/>
            </a:p>
          </p:txBody>
        </p:sp>
        <p:sp>
          <p:nvSpPr>
            <p:cNvPr id="19478" name="Line 61"/>
            <p:cNvSpPr>
              <a:spLocks noChangeShapeType="1"/>
            </p:cNvSpPr>
            <p:nvPr/>
          </p:nvSpPr>
          <p:spPr bwMode="auto">
            <a:xfrm>
              <a:off x="4193" y="2147"/>
              <a:ext cx="0" cy="263"/>
            </a:xfrm>
            <a:prstGeom prst="line">
              <a:avLst/>
            </a:prstGeom>
            <a:noFill/>
            <a:ln w="38100">
              <a:solidFill>
                <a:schemeClr val="tx1"/>
              </a:solidFill>
              <a:round/>
              <a:headEnd/>
              <a:tailEnd/>
            </a:ln>
          </p:spPr>
          <p:txBody>
            <a:bodyPr/>
            <a:lstStyle/>
            <a:p>
              <a:endParaRPr lang="zh-CN" altLang="en-US"/>
            </a:p>
          </p:txBody>
        </p:sp>
        <p:sp>
          <p:nvSpPr>
            <p:cNvPr id="19479" name="Line 62"/>
            <p:cNvSpPr>
              <a:spLocks noChangeShapeType="1"/>
            </p:cNvSpPr>
            <p:nvPr/>
          </p:nvSpPr>
          <p:spPr bwMode="auto">
            <a:xfrm>
              <a:off x="4528" y="2129"/>
              <a:ext cx="0" cy="208"/>
            </a:xfrm>
            <a:prstGeom prst="line">
              <a:avLst/>
            </a:prstGeom>
            <a:noFill/>
            <a:ln w="38100">
              <a:solidFill>
                <a:schemeClr val="tx1"/>
              </a:solidFill>
              <a:round/>
              <a:headEnd/>
              <a:tailEnd/>
            </a:ln>
          </p:spPr>
          <p:txBody>
            <a:bodyPr/>
            <a:lstStyle/>
            <a:p>
              <a:endParaRPr lang="zh-CN" altLang="en-US"/>
            </a:p>
          </p:txBody>
        </p:sp>
      </p:grpSp>
      <p:sp>
        <p:nvSpPr>
          <p:cNvPr id="27714" name="Text Box 66"/>
          <p:cNvSpPr txBox="1">
            <a:spLocks noChangeArrowheads="1"/>
          </p:cNvSpPr>
          <p:nvPr/>
        </p:nvSpPr>
        <p:spPr bwMode="auto">
          <a:xfrm>
            <a:off x="457200" y="5303838"/>
            <a:ext cx="8077200" cy="1249362"/>
          </a:xfrm>
          <a:prstGeom prst="rect">
            <a:avLst/>
          </a:prstGeom>
          <a:noFill/>
          <a:ln w="38100">
            <a:noFill/>
            <a:miter lim="800000"/>
            <a:headEnd/>
            <a:tailEnd/>
          </a:ln>
        </p:spPr>
        <p:txBody>
          <a:bodyPr lIns="90000" tIns="46800" rIns="90000" bIns="46800" anchor="ctr">
            <a:spAutoFit/>
          </a:bodyPr>
          <a:lstStyle/>
          <a:p>
            <a:r>
              <a:rPr lang="en-US" altLang="zh-CN" sz="2800" b="1"/>
              <a:t>“ </a:t>
            </a:r>
            <a:r>
              <a:rPr lang="zh-CN" altLang="en-US" sz="2800" b="1">
                <a:solidFill>
                  <a:srgbClr val="FF0000"/>
                </a:solidFill>
              </a:rPr>
              <a:t>同步</a:t>
            </a:r>
            <a:r>
              <a:rPr lang="zh-CN" altLang="en-US" sz="2800" b="1"/>
              <a:t> ”的含义：</a:t>
            </a:r>
            <a:r>
              <a:rPr lang="zh-CN" altLang="en-US" b="1"/>
              <a:t>由时钟</a:t>
            </a:r>
            <a:r>
              <a:rPr lang="en-US" altLang="zh-CN" b="1"/>
              <a:t>CP</a:t>
            </a:r>
            <a:r>
              <a:rPr lang="zh-CN" altLang="en-US" b="1"/>
              <a:t>决定</a:t>
            </a:r>
            <a:r>
              <a:rPr lang="en-US" altLang="zh-CN" b="1"/>
              <a:t>R</a:t>
            </a:r>
            <a:r>
              <a:rPr lang="zh-CN" altLang="en-US" b="1"/>
              <a:t>、</a:t>
            </a:r>
            <a:r>
              <a:rPr lang="en-US" altLang="zh-CN" b="1"/>
              <a:t>S</a:t>
            </a:r>
            <a:r>
              <a:rPr lang="zh-CN" altLang="en-US" b="1"/>
              <a:t>能否对输出端起控制作用。</a:t>
            </a:r>
          </a:p>
          <a:p>
            <a:r>
              <a:rPr lang="zh-CN" altLang="en-US" b="1"/>
              <a:t>所谓同步是指触发器状态的改变与时钟脉冲同步。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ppt_x</p:attrName>
                                        </p:attrNameLst>
                                      </p:cBhvr>
                                      <p:tavLst>
                                        <p:tav tm="0">
                                          <p:val>
                                            <p:strVal val="#ppt_x"/>
                                          </p:val>
                                        </p:tav>
                                        <p:tav tm="100000">
                                          <p:val>
                                            <p:strVal val="#ppt_x"/>
                                          </p:val>
                                        </p:tav>
                                      </p:tavLst>
                                    </p:anim>
                                    <p:anim calcmode="lin" valueType="num">
                                      <p:cBhvr>
                                        <p:cTn id="13" dur="500" fill="hold"/>
                                        <p:tgtEl>
                                          <p:spTgt spid="27651"/>
                                        </p:tgtEl>
                                        <p:attrNameLst>
                                          <p:attrName>ppt_y</p:attrName>
                                        </p:attrNameLst>
                                      </p:cBhvr>
                                      <p:tavLst>
                                        <p:tav tm="0">
                                          <p:val>
                                            <p:strVal val="#ppt_y+#ppt_h/2"/>
                                          </p:val>
                                        </p:tav>
                                        <p:tav tm="100000">
                                          <p:val>
                                            <p:strVal val="#ppt_y"/>
                                          </p:val>
                                        </p:tav>
                                      </p:tavLst>
                                    </p:anim>
                                    <p:anim calcmode="lin" valueType="num">
                                      <p:cBhvr>
                                        <p:cTn id="14" dur="500" fill="hold"/>
                                        <p:tgtEl>
                                          <p:spTgt spid="27651"/>
                                        </p:tgtEl>
                                        <p:attrNameLst>
                                          <p:attrName>ppt_w</p:attrName>
                                        </p:attrNameLst>
                                      </p:cBhvr>
                                      <p:tavLst>
                                        <p:tav tm="0">
                                          <p:val>
                                            <p:strVal val="#ppt_w"/>
                                          </p:val>
                                        </p:tav>
                                        <p:tav tm="100000">
                                          <p:val>
                                            <p:strVal val="#ppt_w"/>
                                          </p:val>
                                        </p:tav>
                                      </p:tavLst>
                                    </p:anim>
                                    <p:anim calcmode="lin" valueType="num">
                                      <p:cBhvr>
                                        <p:cTn id="15" dur="500" fill="hold"/>
                                        <p:tgtEl>
                                          <p:spTgt spid="2765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27652"/>
                                        </p:tgtEl>
                                        <p:attrNameLst>
                                          <p:attrName>style.visibility</p:attrName>
                                        </p:attrNameLst>
                                      </p:cBhvr>
                                      <p:to>
                                        <p:strVal val="visible"/>
                                      </p:to>
                                    </p:set>
                                    <p:anim calcmode="lin" valueType="num">
                                      <p:cBhvr>
                                        <p:cTn id="20" dur="500" fill="hold"/>
                                        <p:tgtEl>
                                          <p:spTgt spid="27652"/>
                                        </p:tgtEl>
                                        <p:attrNameLst>
                                          <p:attrName>ppt_x</p:attrName>
                                        </p:attrNameLst>
                                      </p:cBhvr>
                                      <p:tavLst>
                                        <p:tav tm="0">
                                          <p:val>
                                            <p:strVal val="#ppt_x"/>
                                          </p:val>
                                        </p:tav>
                                        <p:tav tm="100000">
                                          <p:val>
                                            <p:strVal val="#ppt_x"/>
                                          </p:val>
                                        </p:tav>
                                      </p:tavLst>
                                    </p:anim>
                                    <p:anim calcmode="lin" valueType="num">
                                      <p:cBhvr>
                                        <p:cTn id="21" dur="500" fill="hold"/>
                                        <p:tgtEl>
                                          <p:spTgt spid="27652"/>
                                        </p:tgtEl>
                                        <p:attrNameLst>
                                          <p:attrName>ppt_y</p:attrName>
                                        </p:attrNameLst>
                                      </p:cBhvr>
                                      <p:tavLst>
                                        <p:tav tm="0">
                                          <p:val>
                                            <p:strVal val="#ppt_y+#ppt_h/2"/>
                                          </p:val>
                                        </p:tav>
                                        <p:tav tm="100000">
                                          <p:val>
                                            <p:strVal val="#ppt_y"/>
                                          </p:val>
                                        </p:tav>
                                      </p:tavLst>
                                    </p:anim>
                                    <p:anim calcmode="lin" valueType="num">
                                      <p:cBhvr>
                                        <p:cTn id="22" dur="500" fill="hold"/>
                                        <p:tgtEl>
                                          <p:spTgt spid="27652"/>
                                        </p:tgtEl>
                                        <p:attrNameLst>
                                          <p:attrName>ppt_w</p:attrName>
                                        </p:attrNameLst>
                                      </p:cBhvr>
                                      <p:tavLst>
                                        <p:tav tm="0">
                                          <p:val>
                                            <p:strVal val="#ppt_w"/>
                                          </p:val>
                                        </p:tav>
                                        <p:tav tm="100000">
                                          <p:val>
                                            <p:strVal val="#ppt_w"/>
                                          </p:val>
                                        </p:tav>
                                      </p:tavLst>
                                    </p:anim>
                                    <p:anim calcmode="lin" valueType="num">
                                      <p:cBhvr>
                                        <p:cTn id="23" dur="500" fill="hold"/>
                                        <p:tgtEl>
                                          <p:spTgt spid="2765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7697"/>
                                        </p:tgtEl>
                                        <p:attrNameLst>
                                          <p:attrName>style.visibility</p:attrName>
                                        </p:attrNameLst>
                                      </p:cBhvr>
                                      <p:to>
                                        <p:strVal val="visible"/>
                                      </p:to>
                                    </p:set>
                                    <p:animEffect transition="in" filter="dissolve">
                                      <p:cBhvr>
                                        <p:cTn id="28" dur="500"/>
                                        <p:tgtEl>
                                          <p:spTgt spid="27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7695"/>
                                        </p:tgtEl>
                                        <p:attrNameLst>
                                          <p:attrName>style.visibility</p:attrName>
                                        </p:attrNameLst>
                                      </p:cBhvr>
                                      <p:to>
                                        <p:strVal val="visible"/>
                                      </p:to>
                                    </p:set>
                                    <p:anim calcmode="lin" valueType="num">
                                      <p:cBhvr additive="base">
                                        <p:cTn id="33" dur="500"/>
                                        <p:tgtEl>
                                          <p:spTgt spid="27695"/>
                                        </p:tgtEl>
                                        <p:attrNameLst>
                                          <p:attrName>ppt_y</p:attrName>
                                        </p:attrNameLst>
                                      </p:cBhvr>
                                      <p:tavLst>
                                        <p:tav tm="0">
                                          <p:val>
                                            <p:strVal val="#ppt_y+#ppt_h*1.125000"/>
                                          </p:val>
                                        </p:tav>
                                        <p:tav tm="100000">
                                          <p:val>
                                            <p:strVal val="#ppt_y"/>
                                          </p:val>
                                        </p:tav>
                                      </p:tavLst>
                                    </p:anim>
                                    <p:animEffect transition="in" filter="wipe(up)">
                                      <p:cBhvr>
                                        <p:cTn id="34" dur="500"/>
                                        <p:tgtEl>
                                          <p:spTgt spid="276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7696"/>
                                        </p:tgtEl>
                                        <p:attrNameLst>
                                          <p:attrName>style.visibility</p:attrName>
                                        </p:attrNameLst>
                                      </p:cBhvr>
                                      <p:to>
                                        <p:strVal val="visible"/>
                                      </p:to>
                                    </p:set>
                                    <p:anim calcmode="lin" valueType="num">
                                      <p:cBhvr additive="base">
                                        <p:cTn id="39" dur="500"/>
                                        <p:tgtEl>
                                          <p:spTgt spid="27696"/>
                                        </p:tgtEl>
                                        <p:attrNameLst>
                                          <p:attrName>ppt_y</p:attrName>
                                        </p:attrNameLst>
                                      </p:cBhvr>
                                      <p:tavLst>
                                        <p:tav tm="0">
                                          <p:val>
                                            <p:strVal val="#ppt_y+#ppt_h*1.125000"/>
                                          </p:val>
                                        </p:tav>
                                        <p:tav tm="100000">
                                          <p:val>
                                            <p:strVal val="#ppt_y"/>
                                          </p:val>
                                        </p:tav>
                                      </p:tavLst>
                                    </p:anim>
                                    <p:animEffect transition="in" filter="wipe(up)">
                                      <p:cBhvr>
                                        <p:cTn id="40" dur="500"/>
                                        <p:tgtEl>
                                          <p:spTgt spid="276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7694"/>
                                        </p:tgtEl>
                                        <p:attrNameLst>
                                          <p:attrName>style.visibility</p:attrName>
                                        </p:attrNameLst>
                                      </p:cBhvr>
                                      <p:to>
                                        <p:strVal val="visible"/>
                                      </p:to>
                                    </p:set>
                                    <p:animEffect transition="in" filter="wipe(up)">
                                      <p:cBhvr>
                                        <p:cTn id="45" dur="500"/>
                                        <p:tgtEl>
                                          <p:spTgt spid="276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7714">
                                            <p:txEl>
                                              <p:pRg st="0" end="0"/>
                                            </p:txEl>
                                          </p:spTgt>
                                        </p:tgtEl>
                                        <p:attrNameLst>
                                          <p:attrName>style.visibility</p:attrName>
                                        </p:attrNameLst>
                                      </p:cBhvr>
                                      <p:to>
                                        <p:strVal val="visible"/>
                                      </p:to>
                                    </p:set>
                                    <p:anim calcmode="lin" valueType="num">
                                      <p:cBhvr additive="base">
                                        <p:cTn id="50" dur="500" fill="hold"/>
                                        <p:tgtEl>
                                          <p:spTgt spid="27714">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7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7714">
                                            <p:txEl>
                                              <p:pRg st="1" end="1"/>
                                            </p:txEl>
                                          </p:spTgt>
                                        </p:tgtEl>
                                        <p:attrNameLst>
                                          <p:attrName>style.visibility</p:attrName>
                                        </p:attrNameLst>
                                      </p:cBhvr>
                                      <p:to>
                                        <p:strVal val="visible"/>
                                      </p:to>
                                    </p:set>
                                    <p:anim calcmode="lin" valueType="num">
                                      <p:cBhvr additive="base">
                                        <p:cTn id="56" dur="500" fill="hold"/>
                                        <p:tgtEl>
                                          <p:spTgt spid="27714">
                                            <p:txEl>
                                              <p:pRg st="1" end="1"/>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77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94" grpId="0"/>
      <p:bldP spid="27695" grpId="0" animBg="1"/>
      <p:bldP spid="27696" grpId="0" animBg="1"/>
      <p:bldP spid="2771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95600" y="469900"/>
            <a:ext cx="5867400" cy="946150"/>
          </a:xfrm>
          <a:prstGeom prst="rect">
            <a:avLst/>
          </a:prstGeom>
          <a:noFill/>
          <a:ln w="38100">
            <a:noFill/>
            <a:miter lim="800000"/>
            <a:headEnd/>
            <a:tailEnd/>
          </a:ln>
        </p:spPr>
        <p:txBody>
          <a:bodyPr>
            <a:spAutoFit/>
          </a:bodyPr>
          <a:lstStyle/>
          <a:p>
            <a:pPr marL="655638" indent="-655638" eaLnBrk="1" hangingPunct="1">
              <a:spcBef>
                <a:spcPct val="50000"/>
              </a:spcBef>
            </a:pPr>
            <a:r>
              <a:rPr lang="zh-CN" altLang="en-US" sz="2800" b="1" u="sng">
                <a:solidFill>
                  <a:srgbClr val="FF0000"/>
                </a:solidFill>
              </a:rPr>
              <a:t>例：</a:t>
            </a:r>
            <a:r>
              <a:rPr lang="zh-CN" altLang="en-US" sz="2800" b="1"/>
              <a:t>画出</a:t>
            </a:r>
            <a:r>
              <a:rPr lang="en-US" altLang="zh-CN" sz="2800" b="1"/>
              <a:t>RS</a:t>
            </a:r>
            <a:r>
              <a:rPr lang="zh-CN" altLang="en-US" sz="2800" b="1"/>
              <a:t>触发器的输出波形 。假设</a:t>
            </a:r>
            <a:r>
              <a:rPr lang="en-US" altLang="zh-CN" sz="2800" b="1"/>
              <a:t>Q</a:t>
            </a:r>
            <a:r>
              <a:rPr lang="zh-CN" altLang="en-US" sz="2800" b="1"/>
              <a:t>的初始状态为 </a:t>
            </a:r>
            <a:r>
              <a:rPr lang="en-US" altLang="zh-CN" sz="2800" b="1"/>
              <a:t>0</a:t>
            </a:r>
            <a:r>
              <a:rPr lang="zh-CN" altLang="en-US" sz="2800" b="1"/>
              <a:t>。</a:t>
            </a:r>
          </a:p>
        </p:txBody>
      </p:sp>
      <p:grpSp>
        <p:nvGrpSpPr>
          <p:cNvPr id="28675" name="Group 3"/>
          <p:cNvGrpSpPr>
            <a:grpSpLocks/>
          </p:cNvGrpSpPr>
          <p:nvPr/>
        </p:nvGrpSpPr>
        <p:grpSpPr bwMode="auto">
          <a:xfrm>
            <a:off x="1219200" y="2565400"/>
            <a:ext cx="5575300" cy="2211388"/>
            <a:chOff x="768" y="1387"/>
            <a:chExt cx="3512" cy="1393"/>
          </a:xfrm>
        </p:grpSpPr>
        <p:grpSp>
          <p:nvGrpSpPr>
            <p:cNvPr id="20543" name="Group 4"/>
            <p:cNvGrpSpPr>
              <a:grpSpLocks/>
            </p:cNvGrpSpPr>
            <p:nvPr/>
          </p:nvGrpSpPr>
          <p:grpSpPr bwMode="auto">
            <a:xfrm>
              <a:off x="1258" y="1425"/>
              <a:ext cx="2971" cy="253"/>
              <a:chOff x="1258" y="1140"/>
              <a:chExt cx="2971" cy="253"/>
            </a:xfrm>
          </p:grpSpPr>
          <p:sp>
            <p:nvSpPr>
              <p:cNvPr id="20568" name="Line 5"/>
              <p:cNvSpPr>
                <a:spLocks noChangeShapeType="1"/>
              </p:cNvSpPr>
              <p:nvPr/>
            </p:nvSpPr>
            <p:spPr bwMode="auto">
              <a:xfrm>
                <a:off x="1258" y="1393"/>
                <a:ext cx="465" cy="0"/>
              </a:xfrm>
              <a:prstGeom prst="line">
                <a:avLst/>
              </a:prstGeom>
              <a:noFill/>
              <a:ln w="38100">
                <a:solidFill>
                  <a:schemeClr val="tx1"/>
                </a:solidFill>
                <a:round/>
                <a:headEnd/>
                <a:tailEnd/>
              </a:ln>
            </p:spPr>
            <p:txBody>
              <a:bodyPr/>
              <a:lstStyle/>
              <a:p>
                <a:endParaRPr lang="zh-CN" altLang="en-US"/>
              </a:p>
            </p:txBody>
          </p:sp>
          <p:sp>
            <p:nvSpPr>
              <p:cNvPr id="20569" name="Line 6"/>
              <p:cNvSpPr>
                <a:spLocks noChangeShapeType="1"/>
              </p:cNvSpPr>
              <p:nvPr/>
            </p:nvSpPr>
            <p:spPr bwMode="auto">
              <a:xfrm flipV="1">
                <a:off x="1703" y="1140"/>
                <a:ext cx="0" cy="253"/>
              </a:xfrm>
              <a:prstGeom prst="line">
                <a:avLst/>
              </a:prstGeom>
              <a:noFill/>
              <a:ln w="38100">
                <a:solidFill>
                  <a:schemeClr val="tx1"/>
                </a:solidFill>
                <a:round/>
                <a:headEnd/>
                <a:tailEnd/>
              </a:ln>
            </p:spPr>
            <p:txBody>
              <a:bodyPr/>
              <a:lstStyle/>
              <a:p>
                <a:endParaRPr lang="zh-CN" altLang="en-US"/>
              </a:p>
            </p:txBody>
          </p:sp>
          <p:sp>
            <p:nvSpPr>
              <p:cNvPr id="20570" name="Line 7"/>
              <p:cNvSpPr>
                <a:spLocks noChangeShapeType="1"/>
              </p:cNvSpPr>
              <p:nvPr/>
            </p:nvSpPr>
            <p:spPr bwMode="auto">
              <a:xfrm rot="5400000" flipV="1">
                <a:off x="1821" y="1018"/>
                <a:ext cx="0" cy="244"/>
              </a:xfrm>
              <a:prstGeom prst="line">
                <a:avLst/>
              </a:prstGeom>
              <a:noFill/>
              <a:ln w="38100">
                <a:solidFill>
                  <a:schemeClr val="tx1"/>
                </a:solidFill>
                <a:round/>
                <a:headEnd/>
                <a:tailEnd/>
              </a:ln>
            </p:spPr>
            <p:txBody>
              <a:bodyPr/>
              <a:lstStyle/>
              <a:p>
                <a:endParaRPr lang="zh-CN" altLang="en-US"/>
              </a:p>
            </p:txBody>
          </p:sp>
          <p:sp>
            <p:nvSpPr>
              <p:cNvPr id="20571" name="Line 8"/>
              <p:cNvSpPr>
                <a:spLocks noChangeShapeType="1"/>
              </p:cNvSpPr>
              <p:nvPr/>
            </p:nvSpPr>
            <p:spPr bwMode="auto">
              <a:xfrm flipH="1">
                <a:off x="1919" y="1393"/>
                <a:ext cx="465" cy="0"/>
              </a:xfrm>
              <a:prstGeom prst="line">
                <a:avLst/>
              </a:prstGeom>
              <a:noFill/>
              <a:ln w="38100">
                <a:solidFill>
                  <a:schemeClr val="tx1"/>
                </a:solidFill>
                <a:round/>
                <a:headEnd/>
                <a:tailEnd/>
              </a:ln>
            </p:spPr>
            <p:txBody>
              <a:bodyPr/>
              <a:lstStyle/>
              <a:p>
                <a:endParaRPr lang="zh-CN" altLang="en-US"/>
              </a:p>
            </p:txBody>
          </p:sp>
          <p:sp>
            <p:nvSpPr>
              <p:cNvPr id="20572" name="Line 9"/>
              <p:cNvSpPr>
                <a:spLocks noChangeShapeType="1"/>
              </p:cNvSpPr>
              <p:nvPr/>
            </p:nvSpPr>
            <p:spPr bwMode="auto">
              <a:xfrm flipH="1" flipV="1">
                <a:off x="1931" y="1140"/>
                <a:ext cx="0" cy="253"/>
              </a:xfrm>
              <a:prstGeom prst="line">
                <a:avLst/>
              </a:prstGeom>
              <a:noFill/>
              <a:ln w="38100">
                <a:solidFill>
                  <a:schemeClr val="tx1"/>
                </a:solidFill>
                <a:round/>
                <a:headEnd/>
                <a:tailEnd/>
              </a:ln>
            </p:spPr>
            <p:txBody>
              <a:bodyPr/>
              <a:lstStyle/>
              <a:p>
                <a:endParaRPr lang="zh-CN" altLang="en-US"/>
              </a:p>
            </p:txBody>
          </p:sp>
          <p:sp>
            <p:nvSpPr>
              <p:cNvPr id="20573" name="Line 10"/>
              <p:cNvSpPr>
                <a:spLocks noChangeShapeType="1"/>
              </p:cNvSpPr>
              <p:nvPr/>
            </p:nvSpPr>
            <p:spPr bwMode="auto">
              <a:xfrm>
                <a:off x="1935" y="1393"/>
                <a:ext cx="465" cy="0"/>
              </a:xfrm>
              <a:prstGeom prst="line">
                <a:avLst/>
              </a:prstGeom>
              <a:noFill/>
              <a:ln w="38100">
                <a:solidFill>
                  <a:schemeClr val="tx1"/>
                </a:solidFill>
                <a:round/>
                <a:headEnd/>
                <a:tailEnd/>
              </a:ln>
            </p:spPr>
            <p:txBody>
              <a:bodyPr/>
              <a:lstStyle/>
              <a:p>
                <a:endParaRPr lang="zh-CN" altLang="en-US"/>
              </a:p>
            </p:txBody>
          </p:sp>
          <p:sp>
            <p:nvSpPr>
              <p:cNvPr id="20574" name="Line 11"/>
              <p:cNvSpPr>
                <a:spLocks noChangeShapeType="1"/>
              </p:cNvSpPr>
              <p:nvPr/>
            </p:nvSpPr>
            <p:spPr bwMode="auto">
              <a:xfrm flipV="1">
                <a:off x="2388" y="1140"/>
                <a:ext cx="0" cy="253"/>
              </a:xfrm>
              <a:prstGeom prst="line">
                <a:avLst/>
              </a:prstGeom>
              <a:noFill/>
              <a:ln w="38100">
                <a:solidFill>
                  <a:schemeClr val="tx1"/>
                </a:solidFill>
                <a:round/>
                <a:headEnd/>
                <a:tailEnd/>
              </a:ln>
            </p:spPr>
            <p:txBody>
              <a:bodyPr/>
              <a:lstStyle/>
              <a:p>
                <a:endParaRPr lang="zh-CN" altLang="en-US"/>
              </a:p>
            </p:txBody>
          </p:sp>
          <p:sp>
            <p:nvSpPr>
              <p:cNvPr id="20575" name="Line 12"/>
              <p:cNvSpPr>
                <a:spLocks noChangeShapeType="1"/>
              </p:cNvSpPr>
              <p:nvPr/>
            </p:nvSpPr>
            <p:spPr bwMode="auto">
              <a:xfrm rot="5400000" flipV="1">
                <a:off x="2517" y="1015"/>
                <a:ext cx="0" cy="245"/>
              </a:xfrm>
              <a:prstGeom prst="line">
                <a:avLst/>
              </a:prstGeom>
              <a:noFill/>
              <a:ln w="38100">
                <a:solidFill>
                  <a:schemeClr val="tx1"/>
                </a:solidFill>
                <a:round/>
                <a:headEnd/>
                <a:tailEnd/>
              </a:ln>
            </p:spPr>
            <p:txBody>
              <a:bodyPr/>
              <a:lstStyle/>
              <a:p>
                <a:endParaRPr lang="zh-CN" altLang="en-US"/>
              </a:p>
            </p:txBody>
          </p:sp>
          <p:sp>
            <p:nvSpPr>
              <p:cNvPr id="20576" name="Line 13"/>
              <p:cNvSpPr>
                <a:spLocks noChangeShapeType="1"/>
              </p:cNvSpPr>
              <p:nvPr/>
            </p:nvSpPr>
            <p:spPr bwMode="auto">
              <a:xfrm flipH="1">
                <a:off x="2613" y="1393"/>
                <a:ext cx="433" cy="0"/>
              </a:xfrm>
              <a:prstGeom prst="line">
                <a:avLst/>
              </a:prstGeom>
              <a:noFill/>
              <a:ln w="38100">
                <a:solidFill>
                  <a:schemeClr val="tx1"/>
                </a:solidFill>
                <a:round/>
                <a:headEnd/>
                <a:tailEnd/>
              </a:ln>
            </p:spPr>
            <p:txBody>
              <a:bodyPr/>
              <a:lstStyle/>
              <a:p>
                <a:endParaRPr lang="zh-CN" altLang="en-US"/>
              </a:p>
            </p:txBody>
          </p:sp>
          <p:sp>
            <p:nvSpPr>
              <p:cNvPr id="20577" name="Line 14"/>
              <p:cNvSpPr>
                <a:spLocks noChangeShapeType="1"/>
              </p:cNvSpPr>
              <p:nvPr/>
            </p:nvSpPr>
            <p:spPr bwMode="auto">
              <a:xfrm flipH="1" flipV="1">
                <a:off x="2621" y="1140"/>
                <a:ext cx="0" cy="253"/>
              </a:xfrm>
              <a:prstGeom prst="line">
                <a:avLst/>
              </a:prstGeom>
              <a:noFill/>
              <a:ln w="38100">
                <a:solidFill>
                  <a:schemeClr val="tx1"/>
                </a:solidFill>
                <a:round/>
                <a:headEnd/>
                <a:tailEnd/>
              </a:ln>
            </p:spPr>
            <p:txBody>
              <a:bodyPr/>
              <a:lstStyle/>
              <a:p>
                <a:endParaRPr lang="zh-CN" altLang="en-US"/>
              </a:p>
            </p:txBody>
          </p:sp>
          <p:sp>
            <p:nvSpPr>
              <p:cNvPr id="20578" name="Line 15"/>
              <p:cNvSpPr>
                <a:spLocks noChangeShapeType="1"/>
              </p:cNvSpPr>
              <p:nvPr/>
            </p:nvSpPr>
            <p:spPr bwMode="auto">
              <a:xfrm rot="-5400000" flipH="1" flipV="1">
                <a:off x="2509" y="1015"/>
                <a:ext cx="0" cy="245"/>
              </a:xfrm>
              <a:prstGeom prst="line">
                <a:avLst/>
              </a:prstGeom>
              <a:noFill/>
              <a:ln w="38100">
                <a:solidFill>
                  <a:schemeClr val="tx1"/>
                </a:solidFill>
                <a:round/>
                <a:headEnd/>
                <a:tailEnd/>
              </a:ln>
            </p:spPr>
            <p:txBody>
              <a:bodyPr/>
              <a:lstStyle/>
              <a:p>
                <a:endParaRPr lang="zh-CN" altLang="en-US"/>
              </a:p>
            </p:txBody>
          </p:sp>
          <p:sp>
            <p:nvSpPr>
              <p:cNvPr id="20579" name="Line 16"/>
              <p:cNvSpPr>
                <a:spLocks noChangeShapeType="1"/>
              </p:cNvSpPr>
              <p:nvPr/>
            </p:nvSpPr>
            <p:spPr bwMode="auto">
              <a:xfrm flipV="1">
                <a:off x="3042" y="1140"/>
                <a:ext cx="0" cy="253"/>
              </a:xfrm>
              <a:prstGeom prst="line">
                <a:avLst/>
              </a:prstGeom>
              <a:noFill/>
              <a:ln w="38100">
                <a:solidFill>
                  <a:schemeClr val="tx1"/>
                </a:solidFill>
                <a:round/>
                <a:headEnd/>
                <a:tailEnd/>
              </a:ln>
            </p:spPr>
            <p:txBody>
              <a:bodyPr/>
              <a:lstStyle/>
              <a:p>
                <a:endParaRPr lang="zh-CN" altLang="en-US"/>
              </a:p>
            </p:txBody>
          </p:sp>
          <p:sp>
            <p:nvSpPr>
              <p:cNvPr id="20580" name="Line 17"/>
              <p:cNvSpPr>
                <a:spLocks noChangeShapeType="1"/>
              </p:cNvSpPr>
              <p:nvPr/>
            </p:nvSpPr>
            <p:spPr bwMode="auto">
              <a:xfrm rot="5400000" flipV="1">
                <a:off x="3164" y="1018"/>
                <a:ext cx="0" cy="244"/>
              </a:xfrm>
              <a:prstGeom prst="line">
                <a:avLst/>
              </a:prstGeom>
              <a:noFill/>
              <a:ln w="38100">
                <a:solidFill>
                  <a:schemeClr val="tx1"/>
                </a:solidFill>
                <a:round/>
                <a:headEnd/>
                <a:tailEnd/>
              </a:ln>
            </p:spPr>
            <p:txBody>
              <a:bodyPr/>
              <a:lstStyle/>
              <a:p>
                <a:endParaRPr lang="zh-CN" altLang="en-US"/>
              </a:p>
            </p:txBody>
          </p:sp>
          <p:sp>
            <p:nvSpPr>
              <p:cNvPr id="20581" name="Line 18"/>
              <p:cNvSpPr>
                <a:spLocks noChangeShapeType="1"/>
              </p:cNvSpPr>
              <p:nvPr/>
            </p:nvSpPr>
            <p:spPr bwMode="auto">
              <a:xfrm flipH="1" flipV="1">
                <a:off x="3270" y="1380"/>
                <a:ext cx="428" cy="1"/>
              </a:xfrm>
              <a:prstGeom prst="line">
                <a:avLst/>
              </a:prstGeom>
              <a:noFill/>
              <a:ln w="38100">
                <a:solidFill>
                  <a:schemeClr val="tx1"/>
                </a:solidFill>
                <a:round/>
                <a:headEnd/>
                <a:tailEnd/>
              </a:ln>
            </p:spPr>
            <p:txBody>
              <a:bodyPr/>
              <a:lstStyle/>
              <a:p>
                <a:endParaRPr lang="zh-CN" altLang="en-US"/>
              </a:p>
            </p:txBody>
          </p:sp>
          <p:sp>
            <p:nvSpPr>
              <p:cNvPr id="20582" name="Line 19"/>
              <p:cNvSpPr>
                <a:spLocks noChangeShapeType="1"/>
              </p:cNvSpPr>
              <p:nvPr/>
            </p:nvSpPr>
            <p:spPr bwMode="auto">
              <a:xfrm flipH="1" flipV="1">
                <a:off x="3274" y="1140"/>
                <a:ext cx="0" cy="253"/>
              </a:xfrm>
              <a:prstGeom prst="line">
                <a:avLst/>
              </a:prstGeom>
              <a:noFill/>
              <a:ln w="38100">
                <a:solidFill>
                  <a:schemeClr val="tx1"/>
                </a:solidFill>
                <a:round/>
                <a:headEnd/>
                <a:tailEnd/>
              </a:ln>
            </p:spPr>
            <p:txBody>
              <a:bodyPr/>
              <a:lstStyle/>
              <a:p>
                <a:endParaRPr lang="zh-CN" altLang="en-US"/>
              </a:p>
            </p:txBody>
          </p:sp>
          <p:sp>
            <p:nvSpPr>
              <p:cNvPr id="20583" name="Line 20"/>
              <p:cNvSpPr>
                <a:spLocks noChangeShapeType="1"/>
              </p:cNvSpPr>
              <p:nvPr/>
            </p:nvSpPr>
            <p:spPr bwMode="auto">
              <a:xfrm flipV="1">
                <a:off x="3690" y="1140"/>
                <a:ext cx="0" cy="253"/>
              </a:xfrm>
              <a:prstGeom prst="line">
                <a:avLst/>
              </a:prstGeom>
              <a:noFill/>
              <a:ln w="38100">
                <a:solidFill>
                  <a:schemeClr val="tx1"/>
                </a:solidFill>
                <a:round/>
                <a:headEnd/>
                <a:tailEnd/>
              </a:ln>
            </p:spPr>
            <p:txBody>
              <a:bodyPr/>
              <a:lstStyle/>
              <a:p>
                <a:endParaRPr lang="zh-CN" altLang="en-US"/>
              </a:p>
            </p:txBody>
          </p:sp>
          <p:sp>
            <p:nvSpPr>
              <p:cNvPr id="20584" name="Line 21"/>
              <p:cNvSpPr>
                <a:spLocks noChangeShapeType="1"/>
              </p:cNvSpPr>
              <p:nvPr/>
            </p:nvSpPr>
            <p:spPr bwMode="auto">
              <a:xfrm rot="5400000" flipV="1">
                <a:off x="3811" y="1015"/>
                <a:ext cx="0" cy="245"/>
              </a:xfrm>
              <a:prstGeom prst="line">
                <a:avLst/>
              </a:prstGeom>
              <a:noFill/>
              <a:ln w="38100">
                <a:solidFill>
                  <a:schemeClr val="tx1"/>
                </a:solidFill>
                <a:round/>
                <a:headEnd/>
                <a:tailEnd/>
              </a:ln>
            </p:spPr>
            <p:txBody>
              <a:bodyPr/>
              <a:lstStyle/>
              <a:p>
                <a:endParaRPr lang="zh-CN" altLang="en-US"/>
              </a:p>
            </p:txBody>
          </p:sp>
          <p:sp>
            <p:nvSpPr>
              <p:cNvPr id="20585" name="Line 22"/>
              <p:cNvSpPr>
                <a:spLocks noChangeShapeType="1"/>
              </p:cNvSpPr>
              <p:nvPr/>
            </p:nvSpPr>
            <p:spPr bwMode="auto">
              <a:xfrm flipH="1">
                <a:off x="3935" y="1380"/>
                <a:ext cx="294" cy="5"/>
              </a:xfrm>
              <a:prstGeom prst="line">
                <a:avLst/>
              </a:prstGeom>
              <a:noFill/>
              <a:ln w="38100">
                <a:solidFill>
                  <a:schemeClr val="tx1"/>
                </a:solidFill>
                <a:round/>
                <a:headEnd/>
                <a:tailEnd/>
              </a:ln>
            </p:spPr>
            <p:txBody>
              <a:bodyPr/>
              <a:lstStyle/>
              <a:p>
                <a:endParaRPr lang="zh-CN" altLang="en-US"/>
              </a:p>
            </p:txBody>
          </p:sp>
          <p:sp>
            <p:nvSpPr>
              <p:cNvPr id="20586" name="Line 23"/>
              <p:cNvSpPr>
                <a:spLocks noChangeShapeType="1"/>
              </p:cNvSpPr>
              <p:nvPr/>
            </p:nvSpPr>
            <p:spPr bwMode="auto">
              <a:xfrm flipH="1" flipV="1">
                <a:off x="3935" y="1140"/>
                <a:ext cx="0" cy="253"/>
              </a:xfrm>
              <a:prstGeom prst="line">
                <a:avLst/>
              </a:prstGeom>
              <a:noFill/>
              <a:ln w="38100">
                <a:solidFill>
                  <a:schemeClr val="tx1"/>
                </a:solidFill>
                <a:round/>
                <a:headEnd/>
                <a:tailEnd/>
              </a:ln>
            </p:spPr>
            <p:txBody>
              <a:bodyPr/>
              <a:lstStyle/>
              <a:p>
                <a:endParaRPr lang="zh-CN" altLang="en-US"/>
              </a:p>
            </p:txBody>
          </p:sp>
          <p:sp>
            <p:nvSpPr>
              <p:cNvPr id="20587" name="Line 24"/>
              <p:cNvSpPr>
                <a:spLocks noChangeShapeType="1"/>
              </p:cNvSpPr>
              <p:nvPr/>
            </p:nvSpPr>
            <p:spPr bwMode="auto">
              <a:xfrm rot="-5400000" flipH="1" flipV="1">
                <a:off x="3823" y="1015"/>
                <a:ext cx="0" cy="245"/>
              </a:xfrm>
              <a:prstGeom prst="line">
                <a:avLst/>
              </a:prstGeom>
              <a:noFill/>
              <a:ln w="38100">
                <a:solidFill>
                  <a:schemeClr val="tx1"/>
                </a:solidFill>
                <a:round/>
                <a:headEnd/>
                <a:tailEnd/>
              </a:ln>
            </p:spPr>
            <p:txBody>
              <a:bodyPr/>
              <a:lstStyle/>
              <a:p>
                <a:endParaRPr lang="zh-CN" altLang="en-US"/>
              </a:p>
            </p:txBody>
          </p:sp>
        </p:grpSp>
        <p:sp>
          <p:nvSpPr>
            <p:cNvPr id="20544" name="Text Box 25"/>
            <p:cNvSpPr txBox="1">
              <a:spLocks noChangeArrowheads="1"/>
            </p:cNvSpPr>
            <p:nvPr/>
          </p:nvSpPr>
          <p:spPr bwMode="auto">
            <a:xfrm>
              <a:off x="768" y="1387"/>
              <a:ext cx="624"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CP</a:t>
              </a:r>
            </a:p>
          </p:txBody>
        </p:sp>
        <p:sp>
          <p:nvSpPr>
            <p:cNvPr id="20545" name="Line 26"/>
            <p:cNvSpPr>
              <a:spLocks noChangeShapeType="1"/>
            </p:cNvSpPr>
            <p:nvPr/>
          </p:nvSpPr>
          <p:spPr bwMode="auto">
            <a:xfrm>
              <a:off x="1253" y="2171"/>
              <a:ext cx="820" cy="0"/>
            </a:xfrm>
            <a:prstGeom prst="line">
              <a:avLst/>
            </a:prstGeom>
            <a:noFill/>
            <a:ln w="38100">
              <a:solidFill>
                <a:schemeClr val="tx1"/>
              </a:solidFill>
              <a:round/>
              <a:headEnd/>
              <a:tailEnd/>
            </a:ln>
          </p:spPr>
          <p:txBody>
            <a:bodyPr/>
            <a:lstStyle/>
            <a:p>
              <a:endParaRPr lang="zh-CN" altLang="en-US"/>
            </a:p>
          </p:txBody>
        </p:sp>
        <p:sp>
          <p:nvSpPr>
            <p:cNvPr id="20546" name="Line 27"/>
            <p:cNvSpPr>
              <a:spLocks noChangeShapeType="1"/>
            </p:cNvSpPr>
            <p:nvPr/>
          </p:nvSpPr>
          <p:spPr bwMode="auto">
            <a:xfrm flipV="1">
              <a:off x="2061" y="1928"/>
              <a:ext cx="0" cy="252"/>
            </a:xfrm>
            <a:prstGeom prst="line">
              <a:avLst/>
            </a:prstGeom>
            <a:noFill/>
            <a:ln w="38100">
              <a:solidFill>
                <a:schemeClr val="tx1"/>
              </a:solidFill>
              <a:round/>
              <a:headEnd/>
              <a:tailEnd/>
            </a:ln>
          </p:spPr>
          <p:txBody>
            <a:bodyPr/>
            <a:lstStyle/>
            <a:p>
              <a:endParaRPr lang="zh-CN" altLang="en-US"/>
            </a:p>
          </p:txBody>
        </p:sp>
        <p:sp>
          <p:nvSpPr>
            <p:cNvPr id="20547" name="Line 28"/>
            <p:cNvSpPr>
              <a:spLocks noChangeShapeType="1"/>
            </p:cNvSpPr>
            <p:nvPr/>
          </p:nvSpPr>
          <p:spPr bwMode="auto">
            <a:xfrm rot="5400000" flipV="1">
              <a:off x="2179" y="1793"/>
              <a:ext cx="0" cy="245"/>
            </a:xfrm>
            <a:prstGeom prst="line">
              <a:avLst/>
            </a:prstGeom>
            <a:noFill/>
            <a:ln w="38100">
              <a:solidFill>
                <a:schemeClr val="tx1"/>
              </a:solidFill>
              <a:round/>
              <a:headEnd/>
              <a:tailEnd/>
            </a:ln>
          </p:spPr>
          <p:txBody>
            <a:bodyPr/>
            <a:lstStyle/>
            <a:p>
              <a:endParaRPr lang="zh-CN" altLang="en-US"/>
            </a:p>
          </p:txBody>
        </p:sp>
        <p:sp>
          <p:nvSpPr>
            <p:cNvPr id="20548" name="Line 29"/>
            <p:cNvSpPr>
              <a:spLocks noChangeShapeType="1"/>
            </p:cNvSpPr>
            <p:nvPr/>
          </p:nvSpPr>
          <p:spPr bwMode="auto">
            <a:xfrm flipH="1">
              <a:off x="2511" y="2171"/>
              <a:ext cx="465" cy="0"/>
            </a:xfrm>
            <a:prstGeom prst="line">
              <a:avLst/>
            </a:prstGeom>
            <a:noFill/>
            <a:ln w="38100">
              <a:solidFill>
                <a:schemeClr val="tx1"/>
              </a:solidFill>
              <a:round/>
              <a:headEnd/>
              <a:tailEnd/>
            </a:ln>
          </p:spPr>
          <p:txBody>
            <a:bodyPr/>
            <a:lstStyle/>
            <a:p>
              <a:endParaRPr lang="zh-CN" altLang="en-US"/>
            </a:p>
          </p:txBody>
        </p:sp>
        <p:sp>
          <p:nvSpPr>
            <p:cNvPr id="20549" name="Line 30"/>
            <p:cNvSpPr>
              <a:spLocks noChangeShapeType="1"/>
            </p:cNvSpPr>
            <p:nvPr/>
          </p:nvSpPr>
          <p:spPr bwMode="auto">
            <a:xfrm flipH="1" flipV="1">
              <a:off x="2514" y="1918"/>
              <a:ext cx="0" cy="253"/>
            </a:xfrm>
            <a:prstGeom prst="line">
              <a:avLst/>
            </a:prstGeom>
            <a:noFill/>
            <a:ln w="38100">
              <a:solidFill>
                <a:schemeClr val="tx1"/>
              </a:solidFill>
              <a:round/>
              <a:headEnd/>
              <a:tailEnd/>
            </a:ln>
          </p:spPr>
          <p:txBody>
            <a:bodyPr/>
            <a:lstStyle/>
            <a:p>
              <a:endParaRPr lang="zh-CN" altLang="en-US"/>
            </a:p>
          </p:txBody>
        </p:sp>
        <p:sp>
          <p:nvSpPr>
            <p:cNvPr id="20550" name="Line 31"/>
            <p:cNvSpPr>
              <a:spLocks noChangeShapeType="1"/>
            </p:cNvSpPr>
            <p:nvPr/>
          </p:nvSpPr>
          <p:spPr bwMode="auto">
            <a:xfrm rot="-5400000" flipH="1" flipV="1">
              <a:off x="2404" y="1796"/>
              <a:ext cx="0" cy="244"/>
            </a:xfrm>
            <a:prstGeom prst="line">
              <a:avLst/>
            </a:prstGeom>
            <a:noFill/>
            <a:ln w="38100">
              <a:solidFill>
                <a:schemeClr val="tx1"/>
              </a:solidFill>
              <a:round/>
              <a:headEnd/>
              <a:tailEnd/>
            </a:ln>
          </p:spPr>
          <p:txBody>
            <a:bodyPr/>
            <a:lstStyle/>
            <a:p>
              <a:endParaRPr lang="zh-CN" altLang="en-US"/>
            </a:p>
          </p:txBody>
        </p:sp>
        <p:sp>
          <p:nvSpPr>
            <p:cNvPr id="20551" name="Line 32"/>
            <p:cNvSpPr>
              <a:spLocks noChangeShapeType="1"/>
            </p:cNvSpPr>
            <p:nvPr/>
          </p:nvSpPr>
          <p:spPr bwMode="auto">
            <a:xfrm>
              <a:off x="2930" y="2171"/>
              <a:ext cx="465" cy="0"/>
            </a:xfrm>
            <a:prstGeom prst="line">
              <a:avLst/>
            </a:prstGeom>
            <a:noFill/>
            <a:ln w="38100">
              <a:solidFill>
                <a:schemeClr val="tx1"/>
              </a:solidFill>
              <a:round/>
              <a:headEnd/>
              <a:tailEnd/>
            </a:ln>
          </p:spPr>
          <p:txBody>
            <a:bodyPr/>
            <a:lstStyle/>
            <a:p>
              <a:endParaRPr lang="zh-CN" altLang="en-US"/>
            </a:p>
          </p:txBody>
        </p:sp>
        <p:sp>
          <p:nvSpPr>
            <p:cNvPr id="20552" name="Line 33"/>
            <p:cNvSpPr>
              <a:spLocks noChangeShapeType="1"/>
            </p:cNvSpPr>
            <p:nvPr/>
          </p:nvSpPr>
          <p:spPr bwMode="auto">
            <a:xfrm flipV="1">
              <a:off x="3383" y="1928"/>
              <a:ext cx="0" cy="252"/>
            </a:xfrm>
            <a:prstGeom prst="line">
              <a:avLst/>
            </a:prstGeom>
            <a:noFill/>
            <a:ln w="38100">
              <a:solidFill>
                <a:schemeClr val="tx1"/>
              </a:solidFill>
              <a:round/>
              <a:headEnd/>
              <a:tailEnd/>
            </a:ln>
          </p:spPr>
          <p:txBody>
            <a:bodyPr/>
            <a:lstStyle/>
            <a:p>
              <a:endParaRPr lang="zh-CN" altLang="en-US"/>
            </a:p>
          </p:txBody>
        </p:sp>
        <p:sp>
          <p:nvSpPr>
            <p:cNvPr id="20553" name="Line 34"/>
            <p:cNvSpPr>
              <a:spLocks noChangeShapeType="1"/>
            </p:cNvSpPr>
            <p:nvPr/>
          </p:nvSpPr>
          <p:spPr bwMode="auto">
            <a:xfrm rot="5400000" flipV="1">
              <a:off x="3501" y="1793"/>
              <a:ext cx="0" cy="245"/>
            </a:xfrm>
            <a:prstGeom prst="line">
              <a:avLst/>
            </a:prstGeom>
            <a:noFill/>
            <a:ln w="38100">
              <a:solidFill>
                <a:schemeClr val="tx1"/>
              </a:solidFill>
              <a:round/>
              <a:headEnd/>
              <a:tailEnd/>
            </a:ln>
          </p:spPr>
          <p:txBody>
            <a:bodyPr/>
            <a:lstStyle/>
            <a:p>
              <a:endParaRPr lang="zh-CN" altLang="en-US"/>
            </a:p>
          </p:txBody>
        </p:sp>
        <p:sp>
          <p:nvSpPr>
            <p:cNvPr id="20554" name="Line 35"/>
            <p:cNvSpPr>
              <a:spLocks noChangeShapeType="1"/>
            </p:cNvSpPr>
            <p:nvPr/>
          </p:nvSpPr>
          <p:spPr bwMode="auto">
            <a:xfrm flipH="1">
              <a:off x="3814" y="1916"/>
              <a:ext cx="466" cy="0"/>
            </a:xfrm>
            <a:prstGeom prst="line">
              <a:avLst/>
            </a:prstGeom>
            <a:noFill/>
            <a:ln w="38100">
              <a:solidFill>
                <a:schemeClr val="tx1"/>
              </a:solidFill>
              <a:round/>
              <a:headEnd/>
              <a:tailEnd/>
            </a:ln>
          </p:spPr>
          <p:txBody>
            <a:bodyPr/>
            <a:lstStyle/>
            <a:p>
              <a:endParaRPr lang="zh-CN" altLang="en-US"/>
            </a:p>
          </p:txBody>
        </p:sp>
        <p:sp>
          <p:nvSpPr>
            <p:cNvPr id="20555" name="Line 36"/>
            <p:cNvSpPr>
              <a:spLocks noChangeShapeType="1"/>
            </p:cNvSpPr>
            <p:nvPr/>
          </p:nvSpPr>
          <p:spPr bwMode="auto">
            <a:xfrm rot="-5400000" flipH="1" flipV="1">
              <a:off x="3724" y="1793"/>
              <a:ext cx="0" cy="245"/>
            </a:xfrm>
            <a:prstGeom prst="line">
              <a:avLst/>
            </a:prstGeom>
            <a:noFill/>
            <a:ln w="38100">
              <a:solidFill>
                <a:schemeClr val="tx1"/>
              </a:solidFill>
              <a:round/>
              <a:headEnd/>
              <a:tailEnd/>
            </a:ln>
          </p:spPr>
          <p:txBody>
            <a:bodyPr/>
            <a:lstStyle/>
            <a:p>
              <a:endParaRPr lang="zh-CN" altLang="en-US"/>
            </a:p>
          </p:txBody>
        </p:sp>
        <p:sp>
          <p:nvSpPr>
            <p:cNvPr id="20556" name="Text Box 37"/>
            <p:cNvSpPr txBox="1">
              <a:spLocks noChangeArrowheads="1"/>
            </p:cNvSpPr>
            <p:nvPr/>
          </p:nvSpPr>
          <p:spPr bwMode="auto">
            <a:xfrm>
              <a:off x="872" y="1899"/>
              <a:ext cx="575"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R</a:t>
              </a:r>
            </a:p>
          </p:txBody>
        </p:sp>
        <p:sp>
          <p:nvSpPr>
            <p:cNvPr id="20557" name="Line 38"/>
            <p:cNvSpPr>
              <a:spLocks noChangeShapeType="1"/>
            </p:cNvSpPr>
            <p:nvPr/>
          </p:nvSpPr>
          <p:spPr bwMode="auto">
            <a:xfrm>
              <a:off x="1249" y="2508"/>
              <a:ext cx="820" cy="13"/>
            </a:xfrm>
            <a:prstGeom prst="line">
              <a:avLst/>
            </a:prstGeom>
            <a:noFill/>
            <a:ln w="38100">
              <a:solidFill>
                <a:schemeClr val="tx1"/>
              </a:solidFill>
              <a:round/>
              <a:headEnd/>
              <a:tailEnd/>
            </a:ln>
          </p:spPr>
          <p:txBody>
            <a:bodyPr/>
            <a:lstStyle/>
            <a:p>
              <a:endParaRPr lang="zh-CN" altLang="en-US"/>
            </a:p>
          </p:txBody>
        </p:sp>
        <p:sp>
          <p:nvSpPr>
            <p:cNvPr id="20558" name="Line 39"/>
            <p:cNvSpPr>
              <a:spLocks noChangeShapeType="1"/>
            </p:cNvSpPr>
            <p:nvPr/>
          </p:nvSpPr>
          <p:spPr bwMode="auto">
            <a:xfrm rot="5400000" flipV="1">
              <a:off x="2175" y="2646"/>
              <a:ext cx="0" cy="245"/>
            </a:xfrm>
            <a:prstGeom prst="line">
              <a:avLst/>
            </a:prstGeom>
            <a:noFill/>
            <a:ln w="38100">
              <a:solidFill>
                <a:schemeClr val="tx1"/>
              </a:solidFill>
              <a:round/>
              <a:headEnd/>
              <a:tailEnd/>
            </a:ln>
          </p:spPr>
          <p:txBody>
            <a:bodyPr/>
            <a:lstStyle/>
            <a:p>
              <a:endParaRPr lang="zh-CN" altLang="en-US"/>
            </a:p>
          </p:txBody>
        </p:sp>
        <p:sp>
          <p:nvSpPr>
            <p:cNvPr id="20559" name="Line 40"/>
            <p:cNvSpPr>
              <a:spLocks noChangeShapeType="1"/>
            </p:cNvSpPr>
            <p:nvPr/>
          </p:nvSpPr>
          <p:spPr bwMode="auto">
            <a:xfrm flipH="1">
              <a:off x="2507" y="2771"/>
              <a:ext cx="465" cy="0"/>
            </a:xfrm>
            <a:prstGeom prst="line">
              <a:avLst/>
            </a:prstGeom>
            <a:noFill/>
            <a:ln w="38100">
              <a:solidFill>
                <a:schemeClr val="tx1"/>
              </a:solidFill>
              <a:round/>
              <a:headEnd/>
              <a:tailEnd/>
            </a:ln>
          </p:spPr>
          <p:txBody>
            <a:bodyPr/>
            <a:lstStyle/>
            <a:p>
              <a:endParaRPr lang="zh-CN" altLang="en-US"/>
            </a:p>
          </p:txBody>
        </p:sp>
        <p:sp>
          <p:nvSpPr>
            <p:cNvPr id="20560" name="Line 41"/>
            <p:cNvSpPr>
              <a:spLocks noChangeShapeType="1"/>
            </p:cNvSpPr>
            <p:nvPr/>
          </p:nvSpPr>
          <p:spPr bwMode="auto">
            <a:xfrm flipH="1" flipV="1">
              <a:off x="2057" y="2518"/>
              <a:ext cx="0" cy="253"/>
            </a:xfrm>
            <a:prstGeom prst="line">
              <a:avLst/>
            </a:prstGeom>
            <a:noFill/>
            <a:ln w="38100">
              <a:solidFill>
                <a:schemeClr val="tx1"/>
              </a:solidFill>
              <a:round/>
              <a:headEnd/>
              <a:tailEnd/>
            </a:ln>
          </p:spPr>
          <p:txBody>
            <a:bodyPr/>
            <a:lstStyle/>
            <a:p>
              <a:endParaRPr lang="zh-CN" altLang="en-US"/>
            </a:p>
          </p:txBody>
        </p:sp>
        <p:sp>
          <p:nvSpPr>
            <p:cNvPr id="20561" name="Line 42"/>
            <p:cNvSpPr>
              <a:spLocks noChangeShapeType="1"/>
            </p:cNvSpPr>
            <p:nvPr/>
          </p:nvSpPr>
          <p:spPr bwMode="auto">
            <a:xfrm rot="-5400000" flipH="1" flipV="1">
              <a:off x="2398" y="2646"/>
              <a:ext cx="0" cy="245"/>
            </a:xfrm>
            <a:prstGeom prst="line">
              <a:avLst/>
            </a:prstGeom>
            <a:noFill/>
            <a:ln w="38100">
              <a:solidFill>
                <a:schemeClr val="tx1"/>
              </a:solidFill>
              <a:round/>
              <a:headEnd/>
              <a:tailEnd/>
            </a:ln>
          </p:spPr>
          <p:txBody>
            <a:bodyPr/>
            <a:lstStyle/>
            <a:p>
              <a:endParaRPr lang="zh-CN" altLang="en-US"/>
            </a:p>
          </p:txBody>
        </p:sp>
        <p:sp>
          <p:nvSpPr>
            <p:cNvPr id="20562" name="Line 43"/>
            <p:cNvSpPr>
              <a:spLocks noChangeShapeType="1"/>
            </p:cNvSpPr>
            <p:nvPr/>
          </p:nvSpPr>
          <p:spPr bwMode="auto">
            <a:xfrm>
              <a:off x="2926" y="2771"/>
              <a:ext cx="465" cy="0"/>
            </a:xfrm>
            <a:prstGeom prst="line">
              <a:avLst/>
            </a:prstGeom>
            <a:noFill/>
            <a:ln w="38100">
              <a:solidFill>
                <a:schemeClr val="tx1"/>
              </a:solidFill>
              <a:round/>
              <a:headEnd/>
              <a:tailEnd/>
            </a:ln>
          </p:spPr>
          <p:txBody>
            <a:bodyPr/>
            <a:lstStyle/>
            <a:p>
              <a:endParaRPr lang="zh-CN" altLang="en-US"/>
            </a:p>
          </p:txBody>
        </p:sp>
        <p:sp>
          <p:nvSpPr>
            <p:cNvPr id="20563" name="Line 44"/>
            <p:cNvSpPr>
              <a:spLocks noChangeShapeType="1"/>
            </p:cNvSpPr>
            <p:nvPr/>
          </p:nvSpPr>
          <p:spPr bwMode="auto">
            <a:xfrm flipV="1">
              <a:off x="3379" y="2527"/>
              <a:ext cx="0" cy="253"/>
            </a:xfrm>
            <a:prstGeom prst="line">
              <a:avLst/>
            </a:prstGeom>
            <a:noFill/>
            <a:ln w="38100">
              <a:solidFill>
                <a:schemeClr val="tx1"/>
              </a:solidFill>
              <a:round/>
              <a:headEnd/>
              <a:tailEnd/>
            </a:ln>
          </p:spPr>
          <p:txBody>
            <a:bodyPr/>
            <a:lstStyle/>
            <a:p>
              <a:endParaRPr lang="zh-CN" altLang="en-US"/>
            </a:p>
          </p:txBody>
        </p:sp>
        <p:sp>
          <p:nvSpPr>
            <p:cNvPr id="20564" name="Line 45"/>
            <p:cNvSpPr>
              <a:spLocks noChangeShapeType="1"/>
            </p:cNvSpPr>
            <p:nvPr/>
          </p:nvSpPr>
          <p:spPr bwMode="auto">
            <a:xfrm rot="5400000" flipV="1">
              <a:off x="3497" y="2393"/>
              <a:ext cx="0" cy="245"/>
            </a:xfrm>
            <a:prstGeom prst="line">
              <a:avLst/>
            </a:prstGeom>
            <a:noFill/>
            <a:ln w="38100">
              <a:solidFill>
                <a:schemeClr val="tx1"/>
              </a:solidFill>
              <a:round/>
              <a:headEnd/>
              <a:tailEnd/>
            </a:ln>
          </p:spPr>
          <p:txBody>
            <a:bodyPr/>
            <a:lstStyle/>
            <a:p>
              <a:endParaRPr lang="zh-CN" altLang="en-US"/>
            </a:p>
          </p:txBody>
        </p:sp>
        <p:sp>
          <p:nvSpPr>
            <p:cNvPr id="20565" name="Line 46"/>
            <p:cNvSpPr>
              <a:spLocks noChangeShapeType="1"/>
            </p:cNvSpPr>
            <p:nvPr/>
          </p:nvSpPr>
          <p:spPr bwMode="auto">
            <a:xfrm flipH="1">
              <a:off x="3810" y="2519"/>
              <a:ext cx="465" cy="0"/>
            </a:xfrm>
            <a:prstGeom prst="line">
              <a:avLst/>
            </a:prstGeom>
            <a:noFill/>
            <a:ln w="38100">
              <a:solidFill>
                <a:schemeClr val="tx1"/>
              </a:solidFill>
              <a:round/>
              <a:headEnd/>
              <a:tailEnd/>
            </a:ln>
          </p:spPr>
          <p:txBody>
            <a:bodyPr/>
            <a:lstStyle/>
            <a:p>
              <a:endParaRPr lang="zh-CN" altLang="en-US"/>
            </a:p>
          </p:txBody>
        </p:sp>
        <p:sp>
          <p:nvSpPr>
            <p:cNvPr id="20566" name="Line 47"/>
            <p:cNvSpPr>
              <a:spLocks noChangeShapeType="1"/>
            </p:cNvSpPr>
            <p:nvPr/>
          </p:nvSpPr>
          <p:spPr bwMode="auto">
            <a:xfrm rot="-5400000" flipH="1" flipV="1">
              <a:off x="3720" y="2393"/>
              <a:ext cx="0" cy="245"/>
            </a:xfrm>
            <a:prstGeom prst="line">
              <a:avLst/>
            </a:prstGeom>
            <a:noFill/>
            <a:ln w="38100">
              <a:solidFill>
                <a:schemeClr val="tx1"/>
              </a:solidFill>
              <a:round/>
              <a:headEnd/>
              <a:tailEnd/>
            </a:ln>
          </p:spPr>
          <p:txBody>
            <a:bodyPr/>
            <a:lstStyle/>
            <a:p>
              <a:endParaRPr lang="zh-CN" altLang="en-US"/>
            </a:p>
          </p:txBody>
        </p:sp>
        <p:sp>
          <p:nvSpPr>
            <p:cNvPr id="20567" name="Text Box 48"/>
            <p:cNvSpPr txBox="1">
              <a:spLocks noChangeArrowheads="1"/>
            </p:cNvSpPr>
            <p:nvPr/>
          </p:nvSpPr>
          <p:spPr bwMode="auto">
            <a:xfrm>
              <a:off x="872" y="2272"/>
              <a:ext cx="31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S</a:t>
              </a:r>
            </a:p>
          </p:txBody>
        </p:sp>
      </p:grpSp>
      <p:grpSp>
        <p:nvGrpSpPr>
          <p:cNvPr id="28721" name="Group 49"/>
          <p:cNvGrpSpPr>
            <a:grpSpLocks/>
          </p:cNvGrpSpPr>
          <p:nvPr/>
        </p:nvGrpSpPr>
        <p:grpSpPr bwMode="auto">
          <a:xfrm>
            <a:off x="1311275" y="4951413"/>
            <a:ext cx="1408113" cy="1611312"/>
            <a:chOff x="826" y="3119"/>
            <a:chExt cx="887" cy="1015"/>
          </a:xfrm>
        </p:grpSpPr>
        <p:sp>
          <p:nvSpPr>
            <p:cNvPr id="20538" name="Text Box 50"/>
            <p:cNvSpPr txBox="1">
              <a:spLocks noChangeArrowheads="1"/>
            </p:cNvSpPr>
            <p:nvPr/>
          </p:nvSpPr>
          <p:spPr bwMode="auto">
            <a:xfrm>
              <a:off x="826" y="3119"/>
              <a:ext cx="34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Q</a:t>
              </a:r>
            </a:p>
          </p:txBody>
        </p:sp>
        <p:graphicFrame>
          <p:nvGraphicFramePr>
            <p:cNvPr id="20539" name="Object 51"/>
            <p:cNvGraphicFramePr>
              <a:graphicFrameLocks noChangeAspect="1"/>
            </p:cNvGraphicFramePr>
            <p:nvPr/>
          </p:nvGraphicFramePr>
          <p:xfrm>
            <a:off x="900" y="3799"/>
            <a:ext cx="239" cy="335"/>
          </p:xfrm>
          <a:graphic>
            <a:graphicData uri="http://schemas.openxmlformats.org/presentationml/2006/ole">
              <mc:AlternateContent xmlns:mc="http://schemas.openxmlformats.org/markup-compatibility/2006">
                <mc:Choice xmlns:v="urn:schemas-microsoft-com:vml" Requires="v">
                  <p:oleObj spid="_x0000_s20556" r:id="rId3" imgW="165028" imgH="228501" progId="Equation.3">
                    <p:embed/>
                  </p:oleObj>
                </mc:Choice>
                <mc:Fallback>
                  <p:oleObj r:id="rId3" imgW="165028" imgH="228501"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 y="3799"/>
                          <a:ext cx="23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0540" name="Group 52"/>
            <p:cNvGrpSpPr>
              <a:grpSpLocks/>
            </p:cNvGrpSpPr>
            <p:nvPr/>
          </p:nvGrpSpPr>
          <p:grpSpPr bwMode="auto">
            <a:xfrm>
              <a:off x="1217" y="3493"/>
              <a:ext cx="496" cy="428"/>
              <a:chOff x="1217" y="2979"/>
              <a:chExt cx="496" cy="428"/>
            </a:xfrm>
          </p:grpSpPr>
          <p:sp>
            <p:nvSpPr>
              <p:cNvPr id="20541" name="Line 53"/>
              <p:cNvSpPr>
                <a:spLocks noChangeShapeType="1"/>
              </p:cNvSpPr>
              <p:nvPr/>
            </p:nvSpPr>
            <p:spPr bwMode="auto">
              <a:xfrm>
                <a:off x="1217" y="2979"/>
                <a:ext cx="496" cy="0"/>
              </a:xfrm>
              <a:prstGeom prst="line">
                <a:avLst/>
              </a:prstGeom>
              <a:noFill/>
              <a:ln w="38100">
                <a:solidFill>
                  <a:schemeClr val="tx1"/>
                </a:solidFill>
                <a:round/>
                <a:headEnd/>
                <a:tailEnd/>
              </a:ln>
            </p:spPr>
            <p:txBody>
              <a:bodyPr/>
              <a:lstStyle/>
              <a:p>
                <a:endParaRPr lang="zh-CN" altLang="en-US"/>
              </a:p>
            </p:txBody>
          </p:sp>
          <p:sp>
            <p:nvSpPr>
              <p:cNvPr id="20542" name="Line 54"/>
              <p:cNvSpPr>
                <a:spLocks noChangeShapeType="1"/>
              </p:cNvSpPr>
              <p:nvPr/>
            </p:nvSpPr>
            <p:spPr bwMode="auto">
              <a:xfrm>
                <a:off x="1217" y="3407"/>
                <a:ext cx="496" cy="0"/>
              </a:xfrm>
              <a:prstGeom prst="line">
                <a:avLst/>
              </a:prstGeom>
              <a:noFill/>
              <a:ln w="38100">
                <a:solidFill>
                  <a:schemeClr val="tx1"/>
                </a:solidFill>
                <a:round/>
                <a:headEnd/>
                <a:tailEnd/>
              </a:ln>
            </p:spPr>
            <p:txBody>
              <a:bodyPr/>
              <a:lstStyle/>
              <a:p>
                <a:endParaRPr lang="zh-CN" altLang="en-US"/>
              </a:p>
            </p:txBody>
          </p:sp>
        </p:grpSp>
      </p:grpSp>
      <p:sp>
        <p:nvSpPr>
          <p:cNvPr id="28727" name="Line 55"/>
          <p:cNvSpPr>
            <a:spLocks noChangeShapeType="1"/>
          </p:cNvSpPr>
          <p:nvPr/>
        </p:nvSpPr>
        <p:spPr bwMode="auto">
          <a:xfrm flipH="1">
            <a:off x="5853113" y="2587625"/>
            <a:ext cx="0" cy="4041775"/>
          </a:xfrm>
          <a:prstGeom prst="line">
            <a:avLst/>
          </a:prstGeom>
          <a:noFill/>
          <a:ln w="38100">
            <a:solidFill>
              <a:srgbClr val="FF0000"/>
            </a:solidFill>
            <a:prstDash val="dash"/>
            <a:round/>
            <a:headEnd/>
            <a:tailEnd/>
          </a:ln>
        </p:spPr>
        <p:txBody>
          <a:bodyPr/>
          <a:lstStyle/>
          <a:p>
            <a:endParaRPr lang="zh-CN" altLang="en-US"/>
          </a:p>
        </p:txBody>
      </p:sp>
      <p:grpSp>
        <p:nvGrpSpPr>
          <p:cNvPr id="28728" name="Group 56"/>
          <p:cNvGrpSpPr>
            <a:grpSpLocks/>
          </p:cNvGrpSpPr>
          <p:nvPr/>
        </p:nvGrpSpPr>
        <p:grpSpPr bwMode="auto">
          <a:xfrm>
            <a:off x="2395538" y="1768475"/>
            <a:ext cx="923925" cy="4759325"/>
            <a:chOff x="1509" y="600"/>
            <a:chExt cx="582" cy="2998"/>
          </a:xfrm>
        </p:grpSpPr>
        <p:sp>
          <p:nvSpPr>
            <p:cNvPr id="20536" name="Line 57"/>
            <p:cNvSpPr>
              <a:spLocks noChangeShapeType="1"/>
            </p:cNvSpPr>
            <p:nvPr/>
          </p:nvSpPr>
          <p:spPr bwMode="auto">
            <a:xfrm>
              <a:off x="1713" y="1116"/>
              <a:ext cx="0" cy="2482"/>
            </a:xfrm>
            <a:prstGeom prst="line">
              <a:avLst/>
            </a:prstGeom>
            <a:noFill/>
            <a:ln w="38100">
              <a:solidFill>
                <a:srgbClr val="FF0000"/>
              </a:solidFill>
              <a:prstDash val="dash"/>
              <a:round/>
              <a:headEnd/>
              <a:tailEnd/>
            </a:ln>
          </p:spPr>
          <p:txBody>
            <a:bodyPr/>
            <a:lstStyle/>
            <a:p>
              <a:endParaRPr lang="zh-CN" altLang="en-US"/>
            </a:p>
          </p:txBody>
        </p:sp>
        <p:sp>
          <p:nvSpPr>
            <p:cNvPr id="20537" name="AutoShape 58"/>
            <p:cNvSpPr>
              <a:spLocks noChangeArrowheads="1"/>
            </p:cNvSpPr>
            <p:nvPr/>
          </p:nvSpPr>
          <p:spPr bwMode="auto">
            <a:xfrm>
              <a:off x="1509" y="600"/>
              <a:ext cx="582" cy="391"/>
            </a:xfrm>
            <a:prstGeom prst="wedgeRoundRectCallout">
              <a:avLst>
                <a:gd name="adj1" fmla="val -14088"/>
                <a:gd name="adj2" fmla="val 81458"/>
                <a:gd name="adj3" fmla="val 16667"/>
              </a:avLst>
            </a:prstGeom>
            <a:solidFill>
              <a:srgbClr val="99FFCC"/>
            </a:solidFill>
            <a:ln w="38100">
              <a:solidFill>
                <a:schemeClr val="tx1"/>
              </a:solidFill>
              <a:miter lim="800000"/>
              <a:headEnd/>
              <a:tailEnd/>
            </a:ln>
          </p:spPr>
          <p:txBody>
            <a:bodyPr wrap="none" anchor="ctr"/>
            <a:lstStyle/>
            <a:p>
              <a:pPr eaLnBrk="1" hangingPunct="1"/>
              <a:r>
                <a:rPr lang="en-US" altLang="zh-CN" sz="3200" b="1">
                  <a:ea typeface="楷体_GB2312" pitchFamily="49" charset="-122"/>
                </a:rPr>
                <a:t>Set</a:t>
              </a:r>
            </a:p>
          </p:txBody>
        </p:sp>
      </p:grpSp>
      <p:sp>
        <p:nvSpPr>
          <p:cNvPr id="28731" name="AutoShape 59"/>
          <p:cNvSpPr>
            <a:spLocks noChangeArrowheads="1"/>
          </p:cNvSpPr>
          <p:nvPr/>
        </p:nvSpPr>
        <p:spPr bwMode="auto">
          <a:xfrm>
            <a:off x="5800725" y="1711325"/>
            <a:ext cx="2452688" cy="720725"/>
          </a:xfrm>
          <a:prstGeom prst="wedgeRoundRectCallout">
            <a:avLst>
              <a:gd name="adj1" fmla="val -47088"/>
              <a:gd name="adj2" fmla="val 50440"/>
              <a:gd name="adj3" fmla="val 16667"/>
            </a:avLst>
          </a:prstGeom>
          <a:solidFill>
            <a:srgbClr val="99FFCC"/>
          </a:solidFill>
          <a:ln w="38100">
            <a:solidFill>
              <a:schemeClr val="tx1"/>
            </a:solidFill>
            <a:miter lim="800000"/>
            <a:headEnd/>
            <a:tailEnd/>
          </a:ln>
        </p:spPr>
        <p:txBody>
          <a:bodyPr wrap="none" anchor="ctr"/>
          <a:lstStyle/>
          <a:p>
            <a:pPr algn="ctr" eaLnBrk="1" hangingPunct="1"/>
            <a:r>
              <a:rPr lang="zh-CN" altLang="en-US" sz="3200" b="1">
                <a:ea typeface="楷体_GB2312" pitchFamily="49" charset="-122"/>
              </a:rPr>
              <a:t>使输出全为</a:t>
            </a:r>
            <a:r>
              <a:rPr lang="en-US" altLang="zh-CN" sz="3200" b="1">
                <a:ea typeface="楷体_GB2312" pitchFamily="49" charset="-122"/>
              </a:rPr>
              <a:t>1</a:t>
            </a:r>
          </a:p>
        </p:txBody>
      </p:sp>
      <p:sp>
        <p:nvSpPr>
          <p:cNvPr id="28732" name="Line 60"/>
          <p:cNvSpPr>
            <a:spLocks noChangeShapeType="1"/>
          </p:cNvSpPr>
          <p:nvPr/>
        </p:nvSpPr>
        <p:spPr bwMode="auto">
          <a:xfrm flipH="1">
            <a:off x="6246813" y="2587625"/>
            <a:ext cx="0" cy="4041775"/>
          </a:xfrm>
          <a:prstGeom prst="line">
            <a:avLst/>
          </a:prstGeom>
          <a:noFill/>
          <a:ln w="38100">
            <a:solidFill>
              <a:srgbClr val="FF0000"/>
            </a:solidFill>
            <a:prstDash val="dash"/>
            <a:round/>
            <a:headEnd/>
            <a:tailEnd/>
          </a:ln>
        </p:spPr>
        <p:txBody>
          <a:bodyPr/>
          <a:lstStyle/>
          <a:p>
            <a:endParaRPr lang="zh-CN" altLang="en-US"/>
          </a:p>
        </p:txBody>
      </p:sp>
      <p:sp>
        <p:nvSpPr>
          <p:cNvPr id="28733" name="AutoShape 61"/>
          <p:cNvSpPr>
            <a:spLocks noChangeArrowheads="1"/>
          </p:cNvSpPr>
          <p:nvPr/>
        </p:nvSpPr>
        <p:spPr bwMode="auto">
          <a:xfrm>
            <a:off x="6934200" y="3540125"/>
            <a:ext cx="1924050" cy="1238250"/>
          </a:xfrm>
          <a:prstGeom prst="wedgeRoundRectCallout">
            <a:avLst>
              <a:gd name="adj1" fmla="val -82509"/>
              <a:gd name="adj2" fmla="val 54231"/>
              <a:gd name="adj3" fmla="val 16667"/>
            </a:avLst>
          </a:prstGeom>
          <a:solidFill>
            <a:srgbClr val="99FFCC"/>
          </a:solidFill>
          <a:ln w="38100">
            <a:solidFill>
              <a:schemeClr val="tx1"/>
            </a:solidFill>
            <a:miter lim="800000"/>
            <a:headEnd/>
            <a:tailEnd/>
          </a:ln>
        </p:spPr>
        <p:txBody>
          <a:bodyPr wrap="none" anchor="ctr"/>
          <a:lstStyle/>
          <a:p>
            <a:pPr algn="ctr" eaLnBrk="1" hangingPunct="1"/>
            <a:r>
              <a:rPr lang="en-US" altLang="zh-CN" sz="3200" b="1">
                <a:ea typeface="楷体_GB2312" pitchFamily="49" charset="-122"/>
              </a:rPr>
              <a:t>CP</a:t>
            </a:r>
            <a:r>
              <a:rPr lang="zh-CN" altLang="en-US" sz="3200" b="1">
                <a:ea typeface="楷体_GB2312" pitchFamily="49" charset="-122"/>
              </a:rPr>
              <a:t>撤去后</a:t>
            </a:r>
          </a:p>
          <a:p>
            <a:pPr algn="ctr" eaLnBrk="1" hangingPunct="1"/>
            <a:r>
              <a:rPr lang="zh-CN" altLang="en-US" sz="3200" b="1">
                <a:ea typeface="楷体_GB2312" pitchFamily="49" charset="-122"/>
              </a:rPr>
              <a:t>状态不定</a:t>
            </a:r>
          </a:p>
        </p:txBody>
      </p:sp>
      <p:grpSp>
        <p:nvGrpSpPr>
          <p:cNvPr id="28734" name="Group 62"/>
          <p:cNvGrpSpPr>
            <a:grpSpLocks/>
          </p:cNvGrpSpPr>
          <p:nvPr/>
        </p:nvGrpSpPr>
        <p:grpSpPr bwMode="auto">
          <a:xfrm>
            <a:off x="2719388" y="5229225"/>
            <a:ext cx="1090612" cy="1322388"/>
            <a:chOff x="1713" y="3294"/>
            <a:chExt cx="687" cy="833"/>
          </a:xfrm>
        </p:grpSpPr>
        <p:sp>
          <p:nvSpPr>
            <p:cNvPr id="20532" name="Line 63"/>
            <p:cNvSpPr>
              <a:spLocks noChangeShapeType="1"/>
            </p:cNvSpPr>
            <p:nvPr/>
          </p:nvSpPr>
          <p:spPr bwMode="auto">
            <a:xfrm>
              <a:off x="1713" y="3294"/>
              <a:ext cx="0" cy="209"/>
            </a:xfrm>
            <a:prstGeom prst="line">
              <a:avLst/>
            </a:prstGeom>
            <a:noFill/>
            <a:ln w="38100">
              <a:solidFill>
                <a:schemeClr val="tx1"/>
              </a:solidFill>
              <a:round/>
              <a:headEnd/>
              <a:tailEnd/>
            </a:ln>
          </p:spPr>
          <p:txBody>
            <a:bodyPr/>
            <a:lstStyle/>
            <a:p>
              <a:endParaRPr lang="zh-CN" altLang="en-US"/>
            </a:p>
          </p:txBody>
        </p:sp>
        <p:sp>
          <p:nvSpPr>
            <p:cNvPr id="20533" name="Line 64"/>
            <p:cNvSpPr>
              <a:spLocks noChangeShapeType="1"/>
            </p:cNvSpPr>
            <p:nvPr/>
          </p:nvSpPr>
          <p:spPr bwMode="auto">
            <a:xfrm>
              <a:off x="1713" y="3298"/>
              <a:ext cx="687" cy="0"/>
            </a:xfrm>
            <a:prstGeom prst="line">
              <a:avLst/>
            </a:prstGeom>
            <a:noFill/>
            <a:ln w="38100">
              <a:solidFill>
                <a:schemeClr val="tx1"/>
              </a:solidFill>
              <a:round/>
              <a:headEnd/>
              <a:tailEnd/>
            </a:ln>
          </p:spPr>
          <p:txBody>
            <a:bodyPr/>
            <a:lstStyle/>
            <a:p>
              <a:endParaRPr lang="zh-CN" altLang="en-US"/>
            </a:p>
          </p:txBody>
        </p:sp>
        <p:sp>
          <p:nvSpPr>
            <p:cNvPr id="20534" name="Line 65"/>
            <p:cNvSpPr>
              <a:spLocks noChangeShapeType="1"/>
            </p:cNvSpPr>
            <p:nvPr/>
          </p:nvSpPr>
          <p:spPr bwMode="auto">
            <a:xfrm flipV="1">
              <a:off x="1713" y="3918"/>
              <a:ext cx="0" cy="209"/>
            </a:xfrm>
            <a:prstGeom prst="line">
              <a:avLst/>
            </a:prstGeom>
            <a:noFill/>
            <a:ln w="38100">
              <a:solidFill>
                <a:schemeClr val="tx1"/>
              </a:solidFill>
              <a:round/>
              <a:headEnd/>
              <a:tailEnd/>
            </a:ln>
          </p:spPr>
          <p:txBody>
            <a:bodyPr/>
            <a:lstStyle/>
            <a:p>
              <a:endParaRPr lang="zh-CN" altLang="en-US"/>
            </a:p>
          </p:txBody>
        </p:sp>
        <p:sp>
          <p:nvSpPr>
            <p:cNvPr id="20535" name="Line 66"/>
            <p:cNvSpPr>
              <a:spLocks noChangeShapeType="1"/>
            </p:cNvSpPr>
            <p:nvPr/>
          </p:nvSpPr>
          <p:spPr bwMode="auto">
            <a:xfrm flipV="1">
              <a:off x="1713" y="4111"/>
              <a:ext cx="687" cy="12"/>
            </a:xfrm>
            <a:prstGeom prst="line">
              <a:avLst/>
            </a:prstGeom>
            <a:noFill/>
            <a:ln w="38100">
              <a:solidFill>
                <a:schemeClr val="tx1"/>
              </a:solidFill>
              <a:round/>
              <a:headEnd/>
              <a:tailEnd/>
            </a:ln>
          </p:spPr>
          <p:txBody>
            <a:bodyPr/>
            <a:lstStyle/>
            <a:p>
              <a:endParaRPr lang="zh-CN" altLang="en-US"/>
            </a:p>
          </p:txBody>
        </p:sp>
      </p:grpSp>
      <p:grpSp>
        <p:nvGrpSpPr>
          <p:cNvPr id="28739" name="Group 67"/>
          <p:cNvGrpSpPr>
            <a:grpSpLocks/>
          </p:cNvGrpSpPr>
          <p:nvPr/>
        </p:nvGrpSpPr>
        <p:grpSpPr bwMode="auto">
          <a:xfrm>
            <a:off x="3786188" y="5241925"/>
            <a:ext cx="1090612" cy="1296988"/>
            <a:chOff x="2385" y="3302"/>
            <a:chExt cx="687" cy="817"/>
          </a:xfrm>
        </p:grpSpPr>
        <p:sp>
          <p:nvSpPr>
            <p:cNvPr id="20528" name="Line 68"/>
            <p:cNvSpPr>
              <a:spLocks noChangeShapeType="1"/>
            </p:cNvSpPr>
            <p:nvPr/>
          </p:nvSpPr>
          <p:spPr bwMode="auto">
            <a:xfrm>
              <a:off x="2385" y="3302"/>
              <a:ext cx="0" cy="209"/>
            </a:xfrm>
            <a:prstGeom prst="line">
              <a:avLst/>
            </a:prstGeom>
            <a:noFill/>
            <a:ln w="38100">
              <a:solidFill>
                <a:schemeClr val="tx1"/>
              </a:solidFill>
              <a:round/>
              <a:headEnd/>
              <a:tailEnd/>
            </a:ln>
          </p:spPr>
          <p:txBody>
            <a:bodyPr/>
            <a:lstStyle/>
            <a:p>
              <a:endParaRPr lang="zh-CN" altLang="en-US"/>
            </a:p>
          </p:txBody>
        </p:sp>
        <p:sp>
          <p:nvSpPr>
            <p:cNvPr id="20529" name="Line 69"/>
            <p:cNvSpPr>
              <a:spLocks noChangeShapeType="1"/>
            </p:cNvSpPr>
            <p:nvPr/>
          </p:nvSpPr>
          <p:spPr bwMode="auto">
            <a:xfrm>
              <a:off x="2388" y="3495"/>
              <a:ext cx="684" cy="0"/>
            </a:xfrm>
            <a:prstGeom prst="line">
              <a:avLst/>
            </a:prstGeom>
            <a:noFill/>
            <a:ln w="38100">
              <a:solidFill>
                <a:schemeClr val="tx1"/>
              </a:solidFill>
              <a:round/>
              <a:headEnd/>
              <a:tailEnd/>
            </a:ln>
          </p:spPr>
          <p:txBody>
            <a:bodyPr/>
            <a:lstStyle/>
            <a:p>
              <a:endParaRPr lang="zh-CN" altLang="en-US"/>
            </a:p>
          </p:txBody>
        </p:sp>
        <p:sp>
          <p:nvSpPr>
            <p:cNvPr id="20530" name="Line 70"/>
            <p:cNvSpPr>
              <a:spLocks noChangeShapeType="1"/>
            </p:cNvSpPr>
            <p:nvPr/>
          </p:nvSpPr>
          <p:spPr bwMode="auto">
            <a:xfrm flipV="1">
              <a:off x="2385" y="3910"/>
              <a:ext cx="0" cy="209"/>
            </a:xfrm>
            <a:prstGeom prst="line">
              <a:avLst/>
            </a:prstGeom>
            <a:noFill/>
            <a:ln w="38100">
              <a:solidFill>
                <a:schemeClr val="tx1"/>
              </a:solidFill>
              <a:round/>
              <a:headEnd/>
              <a:tailEnd/>
            </a:ln>
          </p:spPr>
          <p:txBody>
            <a:bodyPr/>
            <a:lstStyle/>
            <a:p>
              <a:endParaRPr lang="zh-CN" altLang="en-US"/>
            </a:p>
          </p:txBody>
        </p:sp>
        <p:sp>
          <p:nvSpPr>
            <p:cNvPr id="20531" name="Line 71"/>
            <p:cNvSpPr>
              <a:spLocks noChangeShapeType="1"/>
            </p:cNvSpPr>
            <p:nvPr/>
          </p:nvSpPr>
          <p:spPr bwMode="auto">
            <a:xfrm>
              <a:off x="2388" y="3888"/>
              <a:ext cx="684" cy="0"/>
            </a:xfrm>
            <a:prstGeom prst="line">
              <a:avLst/>
            </a:prstGeom>
            <a:noFill/>
            <a:ln w="38100">
              <a:solidFill>
                <a:schemeClr val="tx1"/>
              </a:solidFill>
              <a:round/>
              <a:headEnd/>
              <a:tailEnd/>
            </a:ln>
          </p:spPr>
          <p:txBody>
            <a:bodyPr/>
            <a:lstStyle/>
            <a:p>
              <a:endParaRPr lang="zh-CN" altLang="en-US"/>
            </a:p>
          </p:txBody>
        </p:sp>
      </p:grpSp>
      <p:grpSp>
        <p:nvGrpSpPr>
          <p:cNvPr id="28744" name="Group 72"/>
          <p:cNvGrpSpPr>
            <a:grpSpLocks/>
          </p:cNvGrpSpPr>
          <p:nvPr/>
        </p:nvGrpSpPr>
        <p:grpSpPr bwMode="auto">
          <a:xfrm>
            <a:off x="6191250" y="5216525"/>
            <a:ext cx="1428750" cy="1328738"/>
            <a:chOff x="3900" y="3286"/>
            <a:chExt cx="900" cy="837"/>
          </a:xfrm>
        </p:grpSpPr>
        <p:sp>
          <p:nvSpPr>
            <p:cNvPr id="20524" name="Line 73"/>
            <p:cNvSpPr>
              <a:spLocks noChangeShapeType="1"/>
            </p:cNvSpPr>
            <p:nvPr/>
          </p:nvSpPr>
          <p:spPr bwMode="auto">
            <a:xfrm>
              <a:off x="3900" y="3286"/>
              <a:ext cx="888" cy="0"/>
            </a:xfrm>
            <a:prstGeom prst="line">
              <a:avLst/>
            </a:prstGeom>
            <a:noFill/>
            <a:ln w="38100">
              <a:solidFill>
                <a:schemeClr val="tx1"/>
              </a:solidFill>
              <a:prstDash val="dash"/>
              <a:round/>
              <a:headEnd/>
              <a:tailEnd/>
            </a:ln>
          </p:spPr>
          <p:txBody>
            <a:bodyPr/>
            <a:lstStyle/>
            <a:p>
              <a:endParaRPr lang="zh-CN" altLang="en-US"/>
            </a:p>
          </p:txBody>
        </p:sp>
        <p:sp>
          <p:nvSpPr>
            <p:cNvPr id="20525" name="Line 74"/>
            <p:cNvSpPr>
              <a:spLocks noChangeShapeType="1"/>
            </p:cNvSpPr>
            <p:nvPr/>
          </p:nvSpPr>
          <p:spPr bwMode="auto">
            <a:xfrm>
              <a:off x="3900" y="3495"/>
              <a:ext cx="888" cy="0"/>
            </a:xfrm>
            <a:prstGeom prst="line">
              <a:avLst/>
            </a:prstGeom>
            <a:noFill/>
            <a:ln w="38100">
              <a:solidFill>
                <a:schemeClr val="tx1"/>
              </a:solidFill>
              <a:prstDash val="dash"/>
              <a:round/>
              <a:headEnd/>
              <a:tailEnd/>
            </a:ln>
          </p:spPr>
          <p:txBody>
            <a:bodyPr/>
            <a:lstStyle/>
            <a:p>
              <a:endParaRPr lang="zh-CN" altLang="en-US"/>
            </a:p>
          </p:txBody>
        </p:sp>
        <p:sp>
          <p:nvSpPr>
            <p:cNvPr id="20526" name="Line 75"/>
            <p:cNvSpPr>
              <a:spLocks noChangeShapeType="1"/>
            </p:cNvSpPr>
            <p:nvPr/>
          </p:nvSpPr>
          <p:spPr bwMode="auto">
            <a:xfrm flipV="1">
              <a:off x="3912" y="4123"/>
              <a:ext cx="888" cy="0"/>
            </a:xfrm>
            <a:prstGeom prst="line">
              <a:avLst/>
            </a:prstGeom>
            <a:noFill/>
            <a:ln w="38100">
              <a:solidFill>
                <a:schemeClr val="tx1"/>
              </a:solidFill>
              <a:prstDash val="dash"/>
              <a:round/>
              <a:headEnd/>
              <a:tailEnd/>
            </a:ln>
          </p:spPr>
          <p:txBody>
            <a:bodyPr/>
            <a:lstStyle/>
            <a:p>
              <a:endParaRPr lang="zh-CN" altLang="en-US"/>
            </a:p>
          </p:txBody>
        </p:sp>
        <p:sp>
          <p:nvSpPr>
            <p:cNvPr id="20527" name="Line 76"/>
            <p:cNvSpPr>
              <a:spLocks noChangeShapeType="1"/>
            </p:cNvSpPr>
            <p:nvPr/>
          </p:nvSpPr>
          <p:spPr bwMode="auto">
            <a:xfrm flipV="1">
              <a:off x="3936" y="3888"/>
              <a:ext cx="852" cy="0"/>
            </a:xfrm>
            <a:prstGeom prst="line">
              <a:avLst/>
            </a:prstGeom>
            <a:noFill/>
            <a:ln w="38100">
              <a:solidFill>
                <a:schemeClr val="tx1"/>
              </a:solidFill>
              <a:prstDash val="dash"/>
              <a:round/>
              <a:headEnd/>
              <a:tailEnd/>
            </a:ln>
          </p:spPr>
          <p:txBody>
            <a:bodyPr/>
            <a:lstStyle/>
            <a:p>
              <a:endParaRPr lang="zh-CN" altLang="en-US"/>
            </a:p>
          </p:txBody>
        </p:sp>
      </p:grpSp>
      <p:grpSp>
        <p:nvGrpSpPr>
          <p:cNvPr id="28749" name="Group 77"/>
          <p:cNvGrpSpPr>
            <a:grpSpLocks/>
          </p:cNvGrpSpPr>
          <p:nvPr/>
        </p:nvGrpSpPr>
        <p:grpSpPr bwMode="auto">
          <a:xfrm>
            <a:off x="3475038" y="1716088"/>
            <a:ext cx="1154112" cy="4889500"/>
            <a:chOff x="2273" y="555"/>
            <a:chExt cx="727" cy="3080"/>
          </a:xfrm>
        </p:grpSpPr>
        <p:sp>
          <p:nvSpPr>
            <p:cNvPr id="20522" name="Line 78"/>
            <p:cNvSpPr>
              <a:spLocks noChangeShapeType="1"/>
            </p:cNvSpPr>
            <p:nvPr/>
          </p:nvSpPr>
          <p:spPr bwMode="auto">
            <a:xfrm>
              <a:off x="2468" y="1089"/>
              <a:ext cx="9" cy="2546"/>
            </a:xfrm>
            <a:prstGeom prst="line">
              <a:avLst/>
            </a:prstGeom>
            <a:noFill/>
            <a:ln w="38100">
              <a:solidFill>
                <a:srgbClr val="FF0000"/>
              </a:solidFill>
              <a:prstDash val="dash"/>
              <a:round/>
              <a:headEnd/>
              <a:tailEnd/>
            </a:ln>
          </p:spPr>
          <p:txBody>
            <a:bodyPr/>
            <a:lstStyle/>
            <a:p>
              <a:endParaRPr lang="zh-CN" altLang="en-US"/>
            </a:p>
          </p:txBody>
        </p:sp>
        <p:sp>
          <p:nvSpPr>
            <p:cNvPr id="20523" name="AutoShape 79"/>
            <p:cNvSpPr>
              <a:spLocks noChangeArrowheads="1"/>
            </p:cNvSpPr>
            <p:nvPr/>
          </p:nvSpPr>
          <p:spPr bwMode="auto">
            <a:xfrm>
              <a:off x="2273" y="555"/>
              <a:ext cx="727" cy="400"/>
            </a:xfrm>
            <a:prstGeom prst="wedgeRoundRectCallout">
              <a:avLst>
                <a:gd name="adj1" fmla="val -21250"/>
                <a:gd name="adj2" fmla="val 78500"/>
                <a:gd name="adj3" fmla="val 16667"/>
              </a:avLst>
            </a:prstGeom>
            <a:solidFill>
              <a:srgbClr val="99FFCC"/>
            </a:solidFill>
            <a:ln w="38100">
              <a:solidFill>
                <a:schemeClr val="tx1"/>
              </a:solidFill>
              <a:miter lim="800000"/>
              <a:headEnd/>
              <a:tailEnd/>
            </a:ln>
          </p:spPr>
          <p:txBody>
            <a:bodyPr wrap="none" anchor="ctr"/>
            <a:lstStyle/>
            <a:p>
              <a:pPr eaLnBrk="1" hangingPunct="1"/>
              <a:r>
                <a:rPr lang="en-US" altLang="zh-CN" sz="3200" b="1">
                  <a:ea typeface="楷体_GB2312" pitchFamily="49" charset="-122"/>
                </a:rPr>
                <a:t>Reset</a:t>
              </a:r>
            </a:p>
          </p:txBody>
        </p:sp>
      </p:grpSp>
      <p:sp>
        <p:nvSpPr>
          <p:cNvPr id="20494" name="AutoShape 80"/>
          <p:cNvSpPr>
            <a:spLocks noChangeArrowheads="1"/>
          </p:cNvSpPr>
          <p:nvPr/>
        </p:nvSpPr>
        <p:spPr bwMode="auto">
          <a:xfrm>
            <a:off x="1673225" y="1143000"/>
            <a:ext cx="261938" cy="279400"/>
          </a:xfrm>
          <a:prstGeom prst="upArrow">
            <a:avLst>
              <a:gd name="adj1" fmla="val 50000"/>
              <a:gd name="adj2" fmla="val 26657"/>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0495" name="AutoShape 81"/>
          <p:cNvSpPr>
            <a:spLocks noChangeArrowheads="1"/>
          </p:cNvSpPr>
          <p:nvPr/>
        </p:nvSpPr>
        <p:spPr bwMode="auto">
          <a:xfrm>
            <a:off x="539750" y="1203325"/>
            <a:ext cx="295275" cy="246063"/>
          </a:xfrm>
          <a:prstGeom prst="upArrow">
            <a:avLst>
              <a:gd name="adj1" fmla="val 50000"/>
              <a:gd name="adj2" fmla="val 25000"/>
            </a:avLst>
          </a:prstGeom>
          <a:solidFill>
            <a:schemeClr val="accent2"/>
          </a:solidFill>
          <a:ln w="9525">
            <a:solidFill>
              <a:schemeClr val="tx1"/>
            </a:solidFill>
            <a:miter lim="800000"/>
            <a:headEnd/>
            <a:tailEnd/>
          </a:ln>
        </p:spPr>
        <p:txBody>
          <a:bodyPr lIns="90000" tIns="46800" rIns="90000" bIns="46800" anchor="ctr">
            <a:spAutoFit/>
          </a:bodyPr>
          <a:lstStyle/>
          <a:p>
            <a:pPr eaLnBrk="1" hangingPunct="1"/>
            <a:endParaRPr lang="zh-CN" altLang="en-US"/>
          </a:p>
        </p:txBody>
      </p:sp>
      <p:grpSp>
        <p:nvGrpSpPr>
          <p:cNvPr id="20496" name="Group 82"/>
          <p:cNvGrpSpPr>
            <a:grpSpLocks/>
          </p:cNvGrpSpPr>
          <p:nvPr/>
        </p:nvGrpSpPr>
        <p:grpSpPr bwMode="auto">
          <a:xfrm>
            <a:off x="304800" y="76200"/>
            <a:ext cx="1874838" cy="2611438"/>
            <a:chOff x="3602" y="1055"/>
            <a:chExt cx="1181" cy="1645"/>
          </a:xfrm>
        </p:grpSpPr>
        <p:sp>
          <p:nvSpPr>
            <p:cNvPr id="20506" name="Text Box 83" descr="花束"/>
            <p:cNvSpPr txBox="1">
              <a:spLocks noChangeArrowheads="1"/>
            </p:cNvSpPr>
            <p:nvPr/>
          </p:nvSpPr>
          <p:spPr bwMode="auto">
            <a:xfrm>
              <a:off x="3696" y="1499"/>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20507" name="Text Box 84" descr="花束"/>
            <p:cNvSpPr txBox="1">
              <a:spLocks noChangeArrowheads="1"/>
            </p:cNvSpPr>
            <p:nvPr/>
          </p:nvSpPr>
          <p:spPr bwMode="auto">
            <a:xfrm>
              <a:off x="4451" y="1878"/>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S</a:t>
              </a:r>
            </a:p>
          </p:txBody>
        </p:sp>
        <p:sp>
          <p:nvSpPr>
            <p:cNvPr id="20508" name="Text Box 85"/>
            <p:cNvSpPr txBox="1">
              <a:spLocks noChangeArrowheads="1"/>
            </p:cNvSpPr>
            <p:nvPr/>
          </p:nvSpPr>
          <p:spPr bwMode="auto">
            <a:xfrm>
              <a:off x="3981" y="2373"/>
              <a:ext cx="413" cy="327"/>
            </a:xfrm>
            <a:prstGeom prst="rect">
              <a:avLst/>
            </a:prstGeom>
            <a:noFill/>
            <a:ln w="38100">
              <a:noFill/>
              <a:miter lim="800000"/>
              <a:headEnd/>
              <a:tailEnd/>
            </a:ln>
          </p:spPr>
          <p:txBody>
            <a:bodyPr wrap="none" lIns="90000" tIns="46800" rIns="90000" bIns="46800" anchor="ctr">
              <a:spAutoFit/>
            </a:bodyPr>
            <a:lstStyle/>
            <a:p>
              <a:pPr algn="ctr" eaLnBrk="1" hangingPunct="1">
                <a:spcBef>
                  <a:spcPct val="50000"/>
                </a:spcBef>
              </a:pPr>
              <a:r>
                <a:rPr lang="en-US" altLang="zh-CN" sz="2800" b="1">
                  <a:ea typeface="长城楷体"/>
                  <a:cs typeface="长城楷体"/>
                </a:rPr>
                <a:t>CP</a:t>
              </a:r>
            </a:p>
          </p:txBody>
        </p:sp>
        <p:sp>
          <p:nvSpPr>
            <p:cNvPr id="20509" name="Rectangle 86" descr="花束"/>
            <p:cNvSpPr>
              <a:spLocks noChangeArrowheads="1"/>
            </p:cNvSpPr>
            <p:nvPr/>
          </p:nvSpPr>
          <p:spPr bwMode="auto">
            <a:xfrm>
              <a:off x="3602" y="1481"/>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0510" name="Oval 87" descr="花束"/>
            <p:cNvSpPr>
              <a:spLocks noChangeArrowheads="1"/>
            </p:cNvSpPr>
            <p:nvPr/>
          </p:nvSpPr>
          <p:spPr bwMode="auto">
            <a:xfrm>
              <a:off x="3792" y="1383"/>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0511" name="Text Box 88" descr="花束"/>
            <p:cNvSpPr txBox="1">
              <a:spLocks noChangeArrowheads="1"/>
            </p:cNvSpPr>
            <p:nvPr/>
          </p:nvSpPr>
          <p:spPr bwMode="auto">
            <a:xfrm>
              <a:off x="4428" y="1466"/>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20512" name="Line 89"/>
            <p:cNvSpPr>
              <a:spLocks noChangeShapeType="1"/>
            </p:cNvSpPr>
            <p:nvPr/>
          </p:nvSpPr>
          <p:spPr bwMode="auto">
            <a:xfrm>
              <a:off x="3774" y="1538"/>
              <a:ext cx="110" cy="0"/>
            </a:xfrm>
            <a:prstGeom prst="line">
              <a:avLst/>
            </a:prstGeom>
            <a:noFill/>
            <a:ln w="38100">
              <a:solidFill>
                <a:schemeClr val="tx1"/>
              </a:solidFill>
              <a:round/>
              <a:headEnd/>
              <a:tailEnd/>
            </a:ln>
          </p:spPr>
          <p:txBody>
            <a:bodyPr/>
            <a:lstStyle/>
            <a:p>
              <a:endParaRPr lang="zh-CN" altLang="en-US"/>
            </a:p>
          </p:txBody>
        </p:sp>
        <p:sp>
          <p:nvSpPr>
            <p:cNvPr id="20513" name="Text Box 90" descr="花束"/>
            <p:cNvSpPr txBox="1">
              <a:spLocks noChangeArrowheads="1"/>
            </p:cNvSpPr>
            <p:nvPr/>
          </p:nvSpPr>
          <p:spPr bwMode="auto">
            <a:xfrm>
              <a:off x="3739" y="1882"/>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R</a:t>
              </a:r>
            </a:p>
          </p:txBody>
        </p:sp>
        <p:sp>
          <p:nvSpPr>
            <p:cNvPr id="20514" name="Line 91"/>
            <p:cNvSpPr>
              <a:spLocks noChangeShapeType="1"/>
            </p:cNvSpPr>
            <p:nvPr/>
          </p:nvSpPr>
          <p:spPr bwMode="auto">
            <a:xfrm>
              <a:off x="3829" y="1064"/>
              <a:ext cx="0" cy="310"/>
            </a:xfrm>
            <a:prstGeom prst="line">
              <a:avLst/>
            </a:prstGeom>
            <a:noFill/>
            <a:ln w="38100">
              <a:solidFill>
                <a:schemeClr val="tx1"/>
              </a:solidFill>
              <a:round/>
              <a:headEnd/>
              <a:tailEnd/>
            </a:ln>
          </p:spPr>
          <p:txBody>
            <a:bodyPr/>
            <a:lstStyle/>
            <a:p>
              <a:endParaRPr lang="zh-CN" altLang="en-US"/>
            </a:p>
          </p:txBody>
        </p:sp>
        <p:sp>
          <p:nvSpPr>
            <p:cNvPr id="20515" name="Line 92"/>
            <p:cNvSpPr>
              <a:spLocks noChangeShapeType="1"/>
            </p:cNvSpPr>
            <p:nvPr/>
          </p:nvSpPr>
          <p:spPr bwMode="auto">
            <a:xfrm>
              <a:off x="4555" y="1055"/>
              <a:ext cx="1" cy="437"/>
            </a:xfrm>
            <a:prstGeom prst="line">
              <a:avLst/>
            </a:prstGeom>
            <a:noFill/>
            <a:ln w="38100">
              <a:solidFill>
                <a:schemeClr val="tx1"/>
              </a:solidFill>
              <a:round/>
              <a:headEnd/>
              <a:tailEnd/>
            </a:ln>
          </p:spPr>
          <p:txBody>
            <a:bodyPr/>
            <a:lstStyle/>
            <a:p>
              <a:endParaRPr lang="zh-CN" altLang="en-US"/>
            </a:p>
          </p:txBody>
        </p:sp>
        <p:sp>
          <p:nvSpPr>
            <p:cNvPr id="20516" name="Line 93"/>
            <p:cNvSpPr>
              <a:spLocks noChangeShapeType="1"/>
            </p:cNvSpPr>
            <p:nvPr/>
          </p:nvSpPr>
          <p:spPr bwMode="auto">
            <a:xfrm>
              <a:off x="3858" y="2138"/>
              <a:ext cx="0" cy="199"/>
            </a:xfrm>
            <a:prstGeom prst="line">
              <a:avLst/>
            </a:prstGeom>
            <a:noFill/>
            <a:ln w="38100">
              <a:solidFill>
                <a:schemeClr val="tx1"/>
              </a:solidFill>
              <a:round/>
              <a:headEnd/>
              <a:tailEnd/>
            </a:ln>
          </p:spPr>
          <p:txBody>
            <a:bodyPr/>
            <a:lstStyle/>
            <a:p>
              <a:endParaRPr lang="zh-CN" altLang="en-US"/>
            </a:p>
          </p:txBody>
        </p:sp>
        <p:sp>
          <p:nvSpPr>
            <p:cNvPr id="20517" name="Line 94"/>
            <p:cNvSpPr>
              <a:spLocks noChangeShapeType="1"/>
            </p:cNvSpPr>
            <p:nvPr/>
          </p:nvSpPr>
          <p:spPr bwMode="auto">
            <a:xfrm>
              <a:off x="4193" y="2147"/>
              <a:ext cx="0" cy="263"/>
            </a:xfrm>
            <a:prstGeom prst="line">
              <a:avLst/>
            </a:prstGeom>
            <a:noFill/>
            <a:ln w="38100">
              <a:solidFill>
                <a:schemeClr val="tx1"/>
              </a:solidFill>
              <a:round/>
              <a:headEnd/>
              <a:tailEnd/>
            </a:ln>
          </p:spPr>
          <p:txBody>
            <a:bodyPr/>
            <a:lstStyle/>
            <a:p>
              <a:endParaRPr lang="zh-CN" altLang="en-US"/>
            </a:p>
          </p:txBody>
        </p:sp>
        <p:sp>
          <p:nvSpPr>
            <p:cNvPr id="20518" name="Line 95"/>
            <p:cNvSpPr>
              <a:spLocks noChangeShapeType="1"/>
            </p:cNvSpPr>
            <p:nvPr/>
          </p:nvSpPr>
          <p:spPr bwMode="auto">
            <a:xfrm>
              <a:off x="4528" y="2129"/>
              <a:ext cx="0" cy="208"/>
            </a:xfrm>
            <a:prstGeom prst="line">
              <a:avLst/>
            </a:prstGeom>
            <a:noFill/>
            <a:ln w="38100">
              <a:solidFill>
                <a:schemeClr val="tx1"/>
              </a:solidFill>
              <a:round/>
              <a:headEnd/>
              <a:tailEnd/>
            </a:ln>
          </p:spPr>
          <p:txBody>
            <a:bodyPr/>
            <a:lstStyle/>
            <a:p>
              <a:endParaRPr lang="zh-CN" altLang="en-US"/>
            </a:p>
          </p:txBody>
        </p:sp>
      </p:grpSp>
      <p:sp>
        <p:nvSpPr>
          <p:cNvPr id="28771" name="Line 99"/>
          <p:cNvSpPr>
            <a:spLocks noChangeShapeType="1"/>
          </p:cNvSpPr>
          <p:nvPr/>
        </p:nvSpPr>
        <p:spPr bwMode="auto">
          <a:xfrm flipH="1">
            <a:off x="4876800" y="2667000"/>
            <a:ext cx="0" cy="4041775"/>
          </a:xfrm>
          <a:prstGeom prst="line">
            <a:avLst/>
          </a:prstGeom>
          <a:noFill/>
          <a:ln w="38100">
            <a:solidFill>
              <a:srgbClr val="FF0000"/>
            </a:solidFill>
            <a:prstDash val="dash"/>
            <a:round/>
            <a:headEnd/>
            <a:tailEnd/>
          </a:ln>
        </p:spPr>
        <p:txBody>
          <a:bodyPr/>
          <a:lstStyle/>
          <a:p>
            <a:endParaRPr lang="zh-CN" altLang="en-US"/>
          </a:p>
        </p:txBody>
      </p:sp>
      <p:grpSp>
        <p:nvGrpSpPr>
          <p:cNvPr id="28772" name="Group 100"/>
          <p:cNvGrpSpPr>
            <a:grpSpLocks/>
          </p:cNvGrpSpPr>
          <p:nvPr/>
        </p:nvGrpSpPr>
        <p:grpSpPr bwMode="auto">
          <a:xfrm>
            <a:off x="4781550" y="5562600"/>
            <a:ext cx="1085850" cy="609600"/>
            <a:chOff x="3012" y="3504"/>
            <a:chExt cx="684" cy="384"/>
          </a:xfrm>
        </p:grpSpPr>
        <p:sp>
          <p:nvSpPr>
            <p:cNvPr id="20504" name="Line 101"/>
            <p:cNvSpPr>
              <a:spLocks noChangeShapeType="1"/>
            </p:cNvSpPr>
            <p:nvPr/>
          </p:nvSpPr>
          <p:spPr bwMode="auto">
            <a:xfrm>
              <a:off x="3012" y="3504"/>
              <a:ext cx="684" cy="0"/>
            </a:xfrm>
            <a:prstGeom prst="line">
              <a:avLst/>
            </a:prstGeom>
            <a:noFill/>
            <a:ln w="38100">
              <a:solidFill>
                <a:schemeClr val="tx1"/>
              </a:solidFill>
              <a:round/>
              <a:headEnd/>
              <a:tailEnd/>
            </a:ln>
          </p:spPr>
          <p:txBody>
            <a:bodyPr/>
            <a:lstStyle/>
            <a:p>
              <a:endParaRPr lang="zh-CN" altLang="en-US"/>
            </a:p>
          </p:txBody>
        </p:sp>
        <p:sp>
          <p:nvSpPr>
            <p:cNvPr id="20505" name="Line 102"/>
            <p:cNvSpPr>
              <a:spLocks noChangeShapeType="1"/>
            </p:cNvSpPr>
            <p:nvPr/>
          </p:nvSpPr>
          <p:spPr bwMode="auto">
            <a:xfrm>
              <a:off x="3012" y="3888"/>
              <a:ext cx="684" cy="0"/>
            </a:xfrm>
            <a:prstGeom prst="line">
              <a:avLst/>
            </a:prstGeom>
            <a:noFill/>
            <a:ln w="38100">
              <a:solidFill>
                <a:schemeClr val="tx1"/>
              </a:solidFill>
              <a:round/>
              <a:headEnd/>
              <a:tailEnd/>
            </a:ln>
          </p:spPr>
          <p:txBody>
            <a:bodyPr/>
            <a:lstStyle/>
            <a:p>
              <a:endParaRPr lang="zh-CN" altLang="en-US"/>
            </a:p>
          </p:txBody>
        </p:sp>
      </p:grpSp>
      <p:grpSp>
        <p:nvGrpSpPr>
          <p:cNvPr id="28775" name="Group 103"/>
          <p:cNvGrpSpPr>
            <a:grpSpLocks/>
          </p:cNvGrpSpPr>
          <p:nvPr/>
        </p:nvGrpSpPr>
        <p:grpSpPr bwMode="auto">
          <a:xfrm>
            <a:off x="5843588" y="5216525"/>
            <a:ext cx="385762" cy="955675"/>
            <a:chOff x="3681" y="3286"/>
            <a:chExt cx="243" cy="602"/>
          </a:xfrm>
        </p:grpSpPr>
        <p:sp>
          <p:nvSpPr>
            <p:cNvPr id="20500" name="Line 104"/>
            <p:cNvSpPr>
              <a:spLocks noChangeShapeType="1"/>
            </p:cNvSpPr>
            <p:nvPr/>
          </p:nvSpPr>
          <p:spPr bwMode="auto">
            <a:xfrm>
              <a:off x="3681" y="3286"/>
              <a:ext cx="0" cy="209"/>
            </a:xfrm>
            <a:prstGeom prst="line">
              <a:avLst/>
            </a:prstGeom>
            <a:noFill/>
            <a:ln w="38100">
              <a:solidFill>
                <a:schemeClr val="tx1"/>
              </a:solidFill>
              <a:round/>
              <a:headEnd/>
              <a:tailEnd/>
            </a:ln>
          </p:spPr>
          <p:txBody>
            <a:bodyPr/>
            <a:lstStyle/>
            <a:p>
              <a:endParaRPr lang="zh-CN" altLang="en-US"/>
            </a:p>
          </p:txBody>
        </p:sp>
        <p:grpSp>
          <p:nvGrpSpPr>
            <p:cNvPr id="20501" name="Group 105"/>
            <p:cNvGrpSpPr>
              <a:grpSpLocks/>
            </p:cNvGrpSpPr>
            <p:nvPr/>
          </p:nvGrpSpPr>
          <p:grpSpPr bwMode="auto">
            <a:xfrm>
              <a:off x="3696" y="3286"/>
              <a:ext cx="228" cy="602"/>
              <a:chOff x="3696" y="3286"/>
              <a:chExt cx="228" cy="602"/>
            </a:xfrm>
          </p:grpSpPr>
          <p:sp>
            <p:nvSpPr>
              <p:cNvPr id="20502" name="Line 106"/>
              <p:cNvSpPr>
                <a:spLocks noChangeShapeType="1"/>
              </p:cNvSpPr>
              <p:nvPr/>
            </p:nvSpPr>
            <p:spPr bwMode="auto">
              <a:xfrm>
                <a:off x="3696" y="3286"/>
                <a:ext cx="228" cy="0"/>
              </a:xfrm>
              <a:prstGeom prst="line">
                <a:avLst/>
              </a:prstGeom>
              <a:noFill/>
              <a:ln w="38100">
                <a:solidFill>
                  <a:schemeClr val="tx1"/>
                </a:solidFill>
                <a:round/>
                <a:headEnd/>
                <a:tailEnd/>
              </a:ln>
            </p:spPr>
            <p:txBody>
              <a:bodyPr/>
              <a:lstStyle/>
              <a:p>
                <a:endParaRPr lang="zh-CN" altLang="en-US"/>
              </a:p>
            </p:txBody>
          </p:sp>
          <p:sp>
            <p:nvSpPr>
              <p:cNvPr id="20503" name="Line 107"/>
              <p:cNvSpPr>
                <a:spLocks noChangeShapeType="1"/>
              </p:cNvSpPr>
              <p:nvPr/>
            </p:nvSpPr>
            <p:spPr bwMode="auto">
              <a:xfrm>
                <a:off x="3696" y="3888"/>
                <a:ext cx="228" cy="0"/>
              </a:xfrm>
              <a:prstGeom prst="line">
                <a:avLst/>
              </a:prstGeom>
              <a:noFill/>
              <a:ln w="38100">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left)">
                                      <p:cBhvr>
                                        <p:cTn id="7" dur="500"/>
                                        <p:tgtEl>
                                          <p:spTgt spid="28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wipe(left)">
                                      <p:cBhvr>
                                        <p:cTn id="12" dur="500"/>
                                        <p:tgtEl>
                                          <p:spTgt spid="28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721"/>
                                        </p:tgtEl>
                                        <p:attrNameLst>
                                          <p:attrName>style.visibility</p:attrName>
                                        </p:attrNameLst>
                                      </p:cBhvr>
                                      <p:to>
                                        <p:strVal val="visible"/>
                                      </p:to>
                                    </p:set>
                                    <p:animEffect transition="in" filter="dissolve">
                                      <p:cBhvr>
                                        <p:cTn id="17" dur="500"/>
                                        <p:tgtEl>
                                          <p:spTgt spid="287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8728"/>
                                        </p:tgtEl>
                                        <p:attrNameLst>
                                          <p:attrName>style.visibility</p:attrName>
                                        </p:attrNameLst>
                                      </p:cBhvr>
                                      <p:to>
                                        <p:strVal val="visible"/>
                                      </p:to>
                                    </p:set>
                                    <p:animEffect transition="in" filter="wipe(down)">
                                      <p:cBhvr>
                                        <p:cTn id="22" dur="500"/>
                                        <p:tgtEl>
                                          <p:spTgt spid="28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734"/>
                                        </p:tgtEl>
                                        <p:attrNameLst>
                                          <p:attrName>style.visibility</p:attrName>
                                        </p:attrNameLst>
                                      </p:cBhvr>
                                      <p:to>
                                        <p:strVal val="visible"/>
                                      </p:to>
                                    </p:set>
                                    <p:animEffect transition="in" filter="wipe(left)">
                                      <p:cBhvr>
                                        <p:cTn id="27" dur="500"/>
                                        <p:tgtEl>
                                          <p:spTgt spid="287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8749"/>
                                        </p:tgtEl>
                                        <p:attrNameLst>
                                          <p:attrName>style.visibility</p:attrName>
                                        </p:attrNameLst>
                                      </p:cBhvr>
                                      <p:to>
                                        <p:strVal val="visible"/>
                                      </p:to>
                                    </p:set>
                                    <p:animEffect transition="in" filter="wipe(down)">
                                      <p:cBhvr>
                                        <p:cTn id="32" dur="500"/>
                                        <p:tgtEl>
                                          <p:spTgt spid="287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739"/>
                                        </p:tgtEl>
                                        <p:attrNameLst>
                                          <p:attrName>style.visibility</p:attrName>
                                        </p:attrNameLst>
                                      </p:cBhvr>
                                      <p:to>
                                        <p:strVal val="visible"/>
                                      </p:to>
                                    </p:set>
                                    <p:animEffect transition="in" filter="wipe(left)">
                                      <p:cBhvr>
                                        <p:cTn id="37" dur="500"/>
                                        <p:tgtEl>
                                          <p:spTgt spid="287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771"/>
                                        </p:tgtEl>
                                        <p:attrNameLst>
                                          <p:attrName>style.visibility</p:attrName>
                                        </p:attrNameLst>
                                      </p:cBhvr>
                                      <p:to>
                                        <p:strVal val="visible"/>
                                      </p:to>
                                    </p:set>
                                    <p:animEffect transition="in" filter="wipe(down)">
                                      <p:cBhvr>
                                        <p:cTn id="42" dur="500"/>
                                        <p:tgtEl>
                                          <p:spTgt spid="287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772"/>
                                        </p:tgtEl>
                                        <p:attrNameLst>
                                          <p:attrName>style.visibility</p:attrName>
                                        </p:attrNameLst>
                                      </p:cBhvr>
                                      <p:to>
                                        <p:strVal val="visible"/>
                                      </p:to>
                                    </p:set>
                                    <p:animEffect transition="in" filter="wipe(left)">
                                      <p:cBhvr>
                                        <p:cTn id="47" dur="500"/>
                                        <p:tgtEl>
                                          <p:spTgt spid="287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8727"/>
                                        </p:tgtEl>
                                        <p:attrNameLst>
                                          <p:attrName>style.visibility</p:attrName>
                                        </p:attrNameLst>
                                      </p:cBhvr>
                                      <p:to>
                                        <p:strVal val="visible"/>
                                      </p:to>
                                    </p:set>
                                    <p:animEffect transition="in" filter="wipe(down)">
                                      <p:cBhvr>
                                        <p:cTn id="52" dur="500"/>
                                        <p:tgtEl>
                                          <p:spTgt spid="287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731"/>
                                        </p:tgtEl>
                                        <p:attrNameLst>
                                          <p:attrName>style.visibility</p:attrName>
                                        </p:attrNameLst>
                                      </p:cBhvr>
                                      <p:to>
                                        <p:strVal val="visible"/>
                                      </p:to>
                                    </p:set>
                                    <p:animEffect transition="in" filter="blinds(horizontal)">
                                      <p:cBhvr>
                                        <p:cTn id="57" dur="500"/>
                                        <p:tgtEl>
                                          <p:spTgt spid="287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8775"/>
                                        </p:tgtEl>
                                        <p:attrNameLst>
                                          <p:attrName>style.visibility</p:attrName>
                                        </p:attrNameLst>
                                      </p:cBhvr>
                                      <p:to>
                                        <p:strVal val="visible"/>
                                      </p:to>
                                    </p:set>
                                    <p:animEffect transition="in" filter="wipe(left)">
                                      <p:cBhvr>
                                        <p:cTn id="62" dur="500"/>
                                        <p:tgtEl>
                                          <p:spTgt spid="2877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32"/>
                                        </p:tgtEl>
                                        <p:attrNameLst>
                                          <p:attrName>style.visibility</p:attrName>
                                        </p:attrNameLst>
                                      </p:cBhvr>
                                      <p:to>
                                        <p:strVal val="visible"/>
                                      </p:to>
                                    </p:set>
                                    <p:animEffect transition="in" filter="wipe(down)">
                                      <p:cBhvr>
                                        <p:cTn id="67" dur="500"/>
                                        <p:tgtEl>
                                          <p:spTgt spid="287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28733"/>
                                        </p:tgtEl>
                                        <p:attrNameLst>
                                          <p:attrName>style.visibility</p:attrName>
                                        </p:attrNameLst>
                                      </p:cBhvr>
                                      <p:to>
                                        <p:strVal val="visible"/>
                                      </p:to>
                                    </p:set>
                                    <p:animEffect transition="in" filter="blinds(vertical)">
                                      <p:cBhvr>
                                        <p:cTn id="72" dur="500"/>
                                        <p:tgtEl>
                                          <p:spTgt spid="287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8744"/>
                                        </p:tgtEl>
                                        <p:attrNameLst>
                                          <p:attrName>style.visibility</p:attrName>
                                        </p:attrNameLst>
                                      </p:cBhvr>
                                      <p:to>
                                        <p:strVal val="visible"/>
                                      </p:to>
                                    </p:set>
                                    <p:animEffect transition="in" filter="wipe(left)">
                                      <p:cBhvr>
                                        <p:cTn id="77" dur="500"/>
                                        <p:tgtEl>
                                          <p:spTgt spid="28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28727" grpId="0" animBg="1"/>
      <p:bldP spid="28731" grpId="0" animBg="1"/>
      <p:bldP spid="28732" grpId="0" animBg="1"/>
      <p:bldP spid="28733" grpId="0" animBg="1"/>
      <p:bldP spid="287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271463"/>
            <a:ext cx="5788025" cy="463550"/>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b="1">
                <a:solidFill>
                  <a:srgbClr val="FF0000"/>
                </a:solidFill>
                <a:latin typeface="华文宋体" pitchFamily="2" charset="-122"/>
                <a:ea typeface="华文宋体" pitchFamily="2" charset="-122"/>
              </a:rPr>
              <a:t>钟控（同步）</a:t>
            </a:r>
            <a:r>
              <a:rPr lang="en-US" altLang="zh-CN" b="1">
                <a:solidFill>
                  <a:srgbClr val="FF0000"/>
                </a:solidFill>
                <a:latin typeface="华文宋体" pitchFamily="2" charset="-122"/>
                <a:ea typeface="华文宋体" pitchFamily="2" charset="-122"/>
              </a:rPr>
              <a:t>RS</a:t>
            </a:r>
            <a:r>
              <a:rPr lang="zh-CN" altLang="en-US" b="1">
                <a:solidFill>
                  <a:srgbClr val="FF0000"/>
                </a:solidFill>
                <a:latin typeface="华文宋体" pitchFamily="2" charset="-122"/>
                <a:ea typeface="华文宋体" pitchFamily="2" charset="-122"/>
              </a:rPr>
              <a:t>触发器的小结</a:t>
            </a:r>
          </a:p>
        </p:txBody>
      </p:sp>
      <p:sp>
        <p:nvSpPr>
          <p:cNvPr id="29699" name="Text Box 3" descr="花束"/>
          <p:cNvSpPr txBox="1">
            <a:spLocks noChangeArrowheads="1"/>
          </p:cNvSpPr>
          <p:nvPr/>
        </p:nvSpPr>
        <p:spPr bwMode="auto">
          <a:xfrm>
            <a:off x="304800" y="852488"/>
            <a:ext cx="8839200" cy="519112"/>
          </a:xfrm>
          <a:prstGeom prst="rect">
            <a:avLst/>
          </a:prstGeom>
          <a:noFill/>
          <a:ln w="38100">
            <a:noFill/>
            <a:miter lim="800000"/>
            <a:headEnd/>
            <a:tailEnd/>
          </a:ln>
        </p:spPr>
        <p:txBody>
          <a:bodyPr lIns="90000" tIns="46800" rIns="90000" bIns="46800">
            <a:spAutoFit/>
          </a:bodyPr>
          <a:lstStyle/>
          <a:p>
            <a:pPr marL="298450" indent="-298450" eaLnBrk="1" hangingPunct="1">
              <a:spcBef>
                <a:spcPct val="50000"/>
              </a:spcBef>
            </a:pPr>
            <a:r>
              <a:rPr lang="en-US" altLang="zh-CN" b="1"/>
              <a:t>1. </a:t>
            </a:r>
            <a:r>
              <a:rPr lang="zh-CN" altLang="en-US" b="1"/>
              <a:t>当</a:t>
            </a:r>
            <a:r>
              <a:rPr lang="en-US" altLang="zh-CN" b="1"/>
              <a:t>CP = 0 </a:t>
            </a:r>
            <a:r>
              <a:rPr lang="zh-CN" altLang="en-US" b="1"/>
              <a:t>时</a:t>
            </a:r>
            <a:r>
              <a:rPr lang="en-US" altLang="zh-CN" b="1"/>
              <a:t>,</a:t>
            </a:r>
            <a:r>
              <a:rPr lang="zh-CN" altLang="en-US" b="1"/>
              <a:t>无论</a:t>
            </a:r>
            <a:r>
              <a:rPr lang="en-US" altLang="zh-CN" b="1"/>
              <a:t>R</a:t>
            </a:r>
            <a:r>
              <a:rPr lang="zh-CN" altLang="en-US" b="1"/>
              <a:t>、</a:t>
            </a:r>
            <a:r>
              <a:rPr lang="en-US" altLang="zh-CN" b="1"/>
              <a:t>S</a:t>
            </a:r>
            <a:r>
              <a:rPr lang="zh-CN" altLang="en-US" b="1"/>
              <a:t>取何种值组合，输出端均“保持原态”；</a:t>
            </a:r>
            <a:r>
              <a:rPr lang="zh-CN" altLang="en-US" sz="2800" b="1"/>
              <a:t>   </a:t>
            </a:r>
          </a:p>
        </p:txBody>
      </p:sp>
      <p:sp>
        <p:nvSpPr>
          <p:cNvPr id="29700" name="Text Box 4" descr="花束"/>
          <p:cNvSpPr txBox="1">
            <a:spLocks noChangeArrowheads="1"/>
          </p:cNvSpPr>
          <p:nvPr/>
        </p:nvSpPr>
        <p:spPr bwMode="auto">
          <a:xfrm>
            <a:off x="304800" y="1371600"/>
            <a:ext cx="8305800" cy="884238"/>
          </a:xfrm>
          <a:prstGeom prst="rect">
            <a:avLst/>
          </a:prstGeom>
          <a:noFill/>
          <a:ln w="38100">
            <a:noFill/>
            <a:miter lim="800000"/>
            <a:headEnd/>
            <a:tailEnd/>
          </a:ln>
        </p:spPr>
        <p:txBody>
          <a:bodyPr lIns="90000" tIns="46800" rIns="90000" bIns="46800">
            <a:spAutoFit/>
          </a:bodyPr>
          <a:lstStyle/>
          <a:p>
            <a:pPr marL="298450" indent="-298450" eaLnBrk="1" hangingPunct="1">
              <a:spcBef>
                <a:spcPct val="50000"/>
              </a:spcBef>
            </a:pPr>
            <a:r>
              <a:rPr lang="en-US" altLang="zh-CN" b="1"/>
              <a:t>2.</a:t>
            </a:r>
            <a:r>
              <a:rPr lang="zh-CN" altLang="en-US" b="1"/>
              <a:t>只有当</a:t>
            </a:r>
            <a:r>
              <a:rPr lang="en-US" altLang="zh-CN" b="1"/>
              <a:t>CP=1 </a:t>
            </a:r>
            <a:r>
              <a:rPr lang="zh-CN" altLang="en-US" b="1"/>
              <a:t>时</a:t>
            </a:r>
            <a:r>
              <a:rPr lang="en-US" altLang="zh-CN" b="1"/>
              <a:t>,</a:t>
            </a:r>
            <a:r>
              <a:rPr lang="zh-CN" altLang="en-US" b="1"/>
              <a:t>将</a:t>
            </a:r>
            <a:r>
              <a:rPr lang="en-US" altLang="zh-CN" b="1"/>
              <a:t>c</a:t>
            </a:r>
            <a:r>
              <a:rPr lang="zh-CN" altLang="en-US" b="1"/>
              <a:t>门和</a:t>
            </a:r>
            <a:r>
              <a:rPr lang="en-US" altLang="zh-CN" b="1"/>
              <a:t>d</a:t>
            </a:r>
            <a:r>
              <a:rPr lang="zh-CN" altLang="en-US" b="1"/>
              <a:t>门打开，控制端</a:t>
            </a:r>
            <a:r>
              <a:rPr lang="en-US" altLang="zh-CN" b="1"/>
              <a:t>R</a:t>
            </a:r>
            <a:r>
              <a:rPr lang="zh-CN" altLang="en-US" b="1"/>
              <a:t>、</a:t>
            </a:r>
            <a:r>
              <a:rPr lang="en-US" altLang="zh-CN" b="1"/>
              <a:t>S</a:t>
            </a:r>
            <a:r>
              <a:rPr lang="zh-CN" altLang="en-US" b="1"/>
              <a:t>的取值组合才会在输出端有所反映，即有所谓“功能表”。</a:t>
            </a:r>
            <a:r>
              <a:rPr lang="zh-CN" altLang="en-US" sz="2800" b="1"/>
              <a:t>   </a:t>
            </a:r>
          </a:p>
        </p:txBody>
      </p:sp>
      <p:grpSp>
        <p:nvGrpSpPr>
          <p:cNvPr id="29701" name="Group 5"/>
          <p:cNvGrpSpPr>
            <a:grpSpLocks/>
          </p:cNvGrpSpPr>
          <p:nvPr/>
        </p:nvGrpSpPr>
        <p:grpSpPr bwMode="auto">
          <a:xfrm>
            <a:off x="304800" y="2495550"/>
            <a:ext cx="3562350" cy="3067050"/>
            <a:chOff x="192" y="600"/>
            <a:chExt cx="2244" cy="1932"/>
          </a:xfrm>
        </p:grpSpPr>
        <p:graphicFrame>
          <p:nvGraphicFramePr>
            <p:cNvPr id="21527" name="Object 6"/>
            <p:cNvGraphicFramePr>
              <a:graphicFrameLocks noChangeAspect="1"/>
            </p:cNvGraphicFramePr>
            <p:nvPr/>
          </p:nvGraphicFramePr>
          <p:xfrm>
            <a:off x="192" y="600"/>
            <a:ext cx="2244" cy="1932"/>
          </p:xfrm>
          <a:graphic>
            <a:graphicData uri="http://schemas.openxmlformats.org/presentationml/2006/ole">
              <mc:AlternateContent xmlns:mc="http://schemas.openxmlformats.org/markup-compatibility/2006">
                <mc:Choice xmlns:v="urn:schemas-microsoft-com:vml" Requires="v">
                  <p:oleObj spid="_x0000_s21580" r:id="rId3" imgW="5095875" imgH="4457700" progId="Word.Document.8">
                    <p:embed/>
                  </p:oleObj>
                </mc:Choice>
                <mc:Fallback>
                  <p:oleObj r:id="rId3" imgW="5095875" imgH="445770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600"/>
                          <a:ext cx="2244" cy="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8" name="Object 7"/>
            <p:cNvGraphicFramePr>
              <a:graphicFrameLocks noChangeAspect="1"/>
            </p:cNvGraphicFramePr>
            <p:nvPr/>
          </p:nvGraphicFramePr>
          <p:xfrm>
            <a:off x="1978" y="608"/>
            <a:ext cx="181" cy="297"/>
          </p:xfrm>
          <a:graphic>
            <a:graphicData uri="http://schemas.openxmlformats.org/presentationml/2006/ole">
              <mc:AlternateContent xmlns:mc="http://schemas.openxmlformats.org/markup-compatibility/2006">
                <mc:Choice xmlns:v="urn:schemas-microsoft-com:vml" Requires="v">
                  <p:oleObj spid="_x0000_s21581" r:id="rId5" imgW="165028" imgH="228501" progId="Equation.3">
                    <p:embed/>
                  </p:oleObj>
                </mc:Choice>
                <mc:Fallback>
                  <p:oleObj r:id="rId5" imgW="165028"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 y="608"/>
                          <a:ext cx="18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9704" name="AutoShape 8"/>
          <p:cNvSpPr>
            <a:spLocks noChangeArrowheads="1"/>
          </p:cNvSpPr>
          <p:nvPr/>
        </p:nvSpPr>
        <p:spPr bwMode="auto">
          <a:xfrm>
            <a:off x="4343400" y="3200400"/>
            <a:ext cx="914400" cy="914400"/>
          </a:xfrm>
          <a:prstGeom prst="notchedRightArrow">
            <a:avLst>
              <a:gd name="adj1" fmla="val 50000"/>
              <a:gd name="adj2" fmla="val 25000"/>
            </a:avLst>
          </a:prstGeom>
          <a:gradFill rotWithShape="0">
            <a:gsLst>
              <a:gs pos="0">
                <a:srgbClr val="FF0000"/>
              </a:gs>
              <a:gs pos="100000">
                <a:srgbClr val="760000"/>
              </a:gs>
            </a:gsLst>
            <a:lin ang="0" scaled="1"/>
          </a:gradFill>
          <a:ln w="9525">
            <a:solidFill>
              <a:schemeClr val="tx1"/>
            </a:solidFill>
            <a:miter lim="800000"/>
            <a:headEnd/>
            <a:tailEnd/>
          </a:ln>
        </p:spPr>
        <p:txBody>
          <a:bodyPr wrap="none" anchor="ctr"/>
          <a:lstStyle/>
          <a:p>
            <a:pPr eaLnBrk="1" hangingPunct="1"/>
            <a:endParaRPr lang="zh-CN" altLang="en-US"/>
          </a:p>
        </p:txBody>
      </p:sp>
      <p:graphicFrame>
        <p:nvGraphicFramePr>
          <p:cNvPr id="29705" name="Group 9"/>
          <p:cNvGraphicFramePr>
            <a:graphicFrameLocks noGrp="1"/>
          </p:cNvGraphicFramePr>
          <p:nvPr/>
        </p:nvGraphicFramePr>
        <p:xfrm>
          <a:off x="6019800" y="2487613"/>
          <a:ext cx="2590800" cy="3462935"/>
        </p:xfrm>
        <a:graphic>
          <a:graphicData uri="http://schemas.openxmlformats.org/drawingml/2006/table">
            <a:tbl>
              <a:tblPr/>
              <a:tblGrid>
                <a:gridCol w="990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RS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1  1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9719" name="Object 23"/>
          <p:cNvGraphicFramePr>
            <a:graphicFrameLocks noChangeAspect="1"/>
          </p:cNvGraphicFramePr>
          <p:nvPr/>
        </p:nvGraphicFramePr>
        <p:xfrm>
          <a:off x="1198563" y="5410200"/>
          <a:ext cx="2022475" cy="469900"/>
        </p:xfrm>
        <a:graphic>
          <a:graphicData uri="http://schemas.openxmlformats.org/presentationml/2006/ole">
            <mc:AlternateContent xmlns:mc="http://schemas.openxmlformats.org/markup-compatibility/2006">
              <mc:Choice xmlns:v="urn:schemas-microsoft-com:vml" Requires="v">
                <p:oleObj spid="_x0000_s21582" r:id="rId7" imgW="977900" imgH="228600" progId="Equation.3">
                  <p:embed/>
                </p:oleObj>
              </mc:Choice>
              <mc:Fallback>
                <p:oleObj r:id="rId7" imgW="977900" imgH="2286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8563" y="5410200"/>
                        <a:ext cx="20224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20" name="Text Box 24"/>
          <p:cNvSpPr txBox="1">
            <a:spLocks noChangeArrowheads="1"/>
          </p:cNvSpPr>
          <p:nvPr/>
        </p:nvSpPr>
        <p:spPr bwMode="auto">
          <a:xfrm>
            <a:off x="1143000" y="5943600"/>
            <a:ext cx="3200400" cy="457200"/>
          </a:xfrm>
          <a:prstGeom prst="rect">
            <a:avLst/>
          </a:prstGeom>
          <a:noFill/>
          <a:ln w="9525">
            <a:noFill/>
            <a:miter lim="800000"/>
            <a:headEnd/>
            <a:tailEnd/>
          </a:ln>
        </p:spPr>
        <p:txBody>
          <a:bodyPr>
            <a:spAutoFit/>
          </a:bodyPr>
          <a:lstStyle/>
          <a:p>
            <a:pPr eaLnBrk="1" hangingPunct="1">
              <a:spcBef>
                <a:spcPct val="50000"/>
              </a:spcBef>
            </a:pPr>
            <a:r>
              <a:rPr lang="en-US" altLang="zh-CN"/>
              <a:t>RS=0——</a:t>
            </a:r>
            <a:r>
              <a:rPr lang="zh-CN" altLang="en-US"/>
              <a:t>约束条件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up)">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up)">
                                      <p:cBhvr>
                                        <p:cTn id="12" dur="500"/>
                                        <p:tgtEl>
                                          <p:spTgt spid="29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dissolve">
                                      <p:cBhvr>
                                        <p:cTn id="17" dur="500"/>
                                        <p:tgtEl>
                                          <p:spTgt spid="297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left)">
                                      <p:cBhvr>
                                        <p:cTn id="22" dur="500"/>
                                        <p:tgtEl>
                                          <p:spTgt spid="297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box(out)">
                                      <p:cBhvr>
                                        <p:cTn id="27" dur="500"/>
                                        <p:tgtEl>
                                          <p:spTgt spid="297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19"/>
                                        </p:tgtEl>
                                        <p:attrNameLst>
                                          <p:attrName>style.visibility</p:attrName>
                                        </p:attrNameLst>
                                      </p:cBhvr>
                                      <p:to>
                                        <p:strVal val="visible"/>
                                      </p:to>
                                    </p:set>
                                    <p:animEffect transition="in" filter="wipe(left)">
                                      <p:cBhvr>
                                        <p:cTn id="32" dur="500"/>
                                        <p:tgtEl>
                                          <p:spTgt spid="29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20">
                                            <p:txEl>
                                              <p:pRg st="0" end="0"/>
                                            </p:txEl>
                                          </p:spTgt>
                                        </p:tgtEl>
                                        <p:attrNameLst>
                                          <p:attrName>style.visibility</p:attrName>
                                        </p:attrNameLst>
                                      </p:cBhvr>
                                      <p:to>
                                        <p:strVal val="visible"/>
                                      </p:to>
                                    </p:set>
                                    <p:animEffect transition="in" filter="wipe(left)">
                                      <p:cBhvr>
                                        <p:cTn id="37" dur="500"/>
                                        <p:tgtEl>
                                          <p:spTgt spid="297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P spid="29704" grpId="0" animBg="1"/>
      <p:bldP spid="2972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7638" y="193675"/>
            <a:ext cx="3170237"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5.1  </a:t>
            </a:r>
            <a:r>
              <a:rPr lang="zh-CN" altLang="en-US" sz="4000" b="1">
                <a:solidFill>
                  <a:srgbClr val="FF0000"/>
                </a:solidFill>
                <a:ea typeface="隶书" pitchFamily="49" charset="-122"/>
              </a:rPr>
              <a:t>概述</a:t>
            </a:r>
          </a:p>
        </p:txBody>
      </p:sp>
      <p:sp>
        <p:nvSpPr>
          <p:cNvPr id="4099" name="Text Box 3"/>
          <p:cNvSpPr txBox="1">
            <a:spLocks noChangeArrowheads="1"/>
          </p:cNvSpPr>
          <p:nvPr/>
        </p:nvSpPr>
        <p:spPr bwMode="auto">
          <a:xfrm>
            <a:off x="400050" y="1041400"/>
            <a:ext cx="8199438" cy="1614488"/>
          </a:xfrm>
          <a:prstGeom prst="rect">
            <a:avLst/>
          </a:prstGeom>
          <a:noFill/>
          <a:ln w="9525">
            <a:noFill/>
            <a:miter lim="800000"/>
            <a:headEnd/>
            <a:tailEnd/>
          </a:ln>
        </p:spPr>
        <p:txBody>
          <a:bodyPr>
            <a:spAutoFit/>
          </a:bodyPr>
          <a:lstStyle/>
          <a:p>
            <a:pPr marL="668338" indent="-668338" eaLnBrk="1" hangingPunct="1">
              <a:spcBef>
                <a:spcPct val="50000"/>
              </a:spcBef>
            </a:pPr>
            <a:r>
              <a:rPr lang="zh-CN" altLang="en-US" sz="2800" b="1" u="sng">
                <a:solidFill>
                  <a:srgbClr val="0000FF"/>
                </a:solidFill>
              </a:rPr>
              <a:t>触发器的功能：</a:t>
            </a:r>
            <a:r>
              <a:rPr lang="zh-CN" altLang="en-US" b="1"/>
              <a:t>触发器是指具有两种状态</a:t>
            </a:r>
            <a:r>
              <a:rPr lang="en-US" altLang="zh-CN" b="1">
                <a:solidFill>
                  <a:srgbClr val="FF0000"/>
                </a:solidFill>
              </a:rPr>
              <a:t>( 0 </a:t>
            </a:r>
            <a:r>
              <a:rPr lang="zh-CN" altLang="en-US" b="1">
                <a:solidFill>
                  <a:srgbClr val="FF0000"/>
                </a:solidFill>
              </a:rPr>
              <a:t>或  </a:t>
            </a:r>
            <a:r>
              <a:rPr lang="en-US" altLang="zh-CN" b="1">
                <a:solidFill>
                  <a:srgbClr val="FF0000"/>
                </a:solidFill>
              </a:rPr>
              <a:t>1 )</a:t>
            </a:r>
            <a:r>
              <a:rPr lang="zh-CN" altLang="en-US" b="1"/>
              <a:t>的电路。在任一时刻，触发器只处于一种稳定状态，当接到触发脉冲时，才由一种稳定状态翻转到另一稳定状态。形象地说， 它具有“一触即发”的功能。</a:t>
            </a:r>
          </a:p>
        </p:txBody>
      </p:sp>
      <p:sp>
        <p:nvSpPr>
          <p:cNvPr id="4100" name="Text Box 4"/>
          <p:cNvSpPr txBox="1">
            <a:spLocks noChangeArrowheads="1"/>
          </p:cNvSpPr>
          <p:nvPr/>
        </p:nvSpPr>
        <p:spPr bwMode="auto">
          <a:xfrm>
            <a:off x="381000" y="2667000"/>
            <a:ext cx="8283575" cy="884238"/>
          </a:xfrm>
          <a:prstGeom prst="rect">
            <a:avLst/>
          </a:prstGeom>
          <a:noFill/>
          <a:ln w="9525">
            <a:noFill/>
            <a:miter lim="800000"/>
            <a:headEnd/>
            <a:tailEnd/>
          </a:ln>
        </p:spPr>
        <p:txBody>
          <a:bodyPr>
            <a:spAutoFit/>
          </a:bodyPr>
          <a:lstStyle/>
          <a:p>
            <a:pPr marL="666750" indent="-666750" eaLnBrk="1" hangingPunct="1">
              <a:spcBef>
                <a:spcPct val="50000"/>
              </a:spcBef>
            </a:pPr>
            <a:r>
              <a:rPr lang="zh-CN" altLang="en-US" sz="2800" b="1" u="sng">
                <a:solidFill>
                  <a:srgbClr val="0000FF"/>
                </a:solidFill>
              </a:rPr>
              <a:t>触发器的特点：</a:t>
            </a:r>
            <a:r>
              <a:rPr lang="zh-CN" altLang="en-US" b="1"/>
              <a:t>有记忆功能的逻辑部件。输出状态不只与当前的输入有关，还与原来的输出状态有关。</a:t>
            </a:r>
          </a:p>
        </p:txBody>
      </p:sp>
      <p:sp>
        <p:nvSpPr>
          <p:cNvPr id="4101" name="Text Box 5"/>
          <p:cNvSpPr txBox="1">
            <a:spLocks noChangeArrowheads="1"/>
          </p:cNvSpPr>
          <p:nvPr/>
        </p:nvSpPr>
        <p:spPr bwMode="auto">
          <a:xfrm>
            <a:off x="381000" y="3429000"/>
            <a:ext cx="7086600" cy="519113"/>
          </a:xfrm>
          <a:prstGeom prst="rect">
            <a:avLst/>
          </a:prstGeom>
          <a:noFill/>
          <a:ln w="9525">
            <a:noFill/>
            <a:miter lim="800000"/>
            <a:headEnd/>
            <a:tailEnd/>
          </a:ln>
        </p:spPr>
        <p:txBody>
          <a:bodyPr>
            <a:spAutoFit/>
          </a:bodyPr>
          <a:lstStyle/>
          <a:p>
            <a:pPr marL="762000" indent="-762000" eaLnBrk="1" hangingPunct="1">
              <a:spcBef>
                <a:spcPct val="50000"/>
              </a:spcBef>
            </a:pPr>
            <a:r>
              <a:rPr lang="zh-CN" altLang="en-US" sz="2800" b="1" u="sng">
                <a:solidFill>
                  <a:srgbClr val="0000FF"/>
                </a:solidFill>
              </a:rPr>
              <a:t>触发器的分类：</a:t>
            </a:r>
            <a:endParaRPr lang="zh-CN" altLang="en-US" sz="2800" b="1"/>
          </a:p>
        </p:txBody>
      </p:sp>
      <p:sp>
        <p:nvSpPr>
          <p:cNvPr id="4102" name="Text Box 6"/>
          <p:cNvSpPr txBox="1">
            <a:spLocks noChangeArrowheads="1"/>
          </p:cNvSpPr>
          <p:nvPr/>
        </p:nvSpPr>
        <p:spPr bwMode="auto">
          <a:xfrm>
            <a:off x="762000" y="3810000"/>
            <a:ext cx="8001000" cy="1552575"/>
          </a:xfrm>
          <a:prstGeom prst="rect">
            <a:avLst/>
          </a:prstGeom>
          <a:noFill/>
          <a:ln w="9525">
            <a:noFill/>
            <a:miter lim="800000"/>
            <a:headEnd/>
            <a:tailEnd/>
          </a:ln>
        </p:spPr>
        <p:txBody>
          <a:bodyPr>
            <a:spAutoFit/>
          </a:bodyPr>
          <a:lstStyle/>
          <a:p>
            <a:pPr marL="768350" indent="-768350" eaLnBrk="1" hangingPunct="1"/>
            <a:r>
              <a:rPr lang="zh-CN" altLang="en-US" b="1">
                <a:solidFill>
                  <a:srgbClr val="CC0066"/>
                </a:solidFill>
                <a:ea typeface="楷体_GB2312" pitchFamily="49" charset="-122"/>
              </a:rPr>
              <a:t>按功能分：</a:t>
            </a:r>
            <a:r>
              <a:rPr lang="zh-CN" altLang="en-US" b="1">
                <a:ea typeface="楷体_GB2312" pitchFamily="49" charset="-122"/>
              </a:rPr>
              <a:t>有</a:t>
            </a:r>
            <a:r>
              <a:rPr lang="en-US" altLang="zh-CN" b="1">
                <a:ea typeface="楷体_GB2312" pitchFamily="49" charset="-122"/>
              </a:rPr>
              <a:t>R-S</a:t>
            </a:r>
            <a:r>
              <a:rPr lang="zh-CN" altLang="en-US" b="1">
                <a:ea typeface="楷体_GB2312" pitchFamily="49" charset="-122"/>
              </a:rPr>
              <a:t>触发器、</a:t>
            </a:r>
            <a:r>
              <a:rPr lang="en-US" altLang="zh-CN" b="1">
                <a:ea typeface="楷体_GB2312" pitchFamily="49" charset="-122"/>
              </a:rPr>
              <a:t>D</a:t>
            </a:r>
            <a:r>
              <a:rPr lang="zh-CN" altLang="zh-CN" b="1">
                <a:ea typeface="楷体_GB2312" pitchFamily="49" charset="-122"/>
              </a:rPr>
              <a:t>型触发器、</a:t>
            </a:r>
            <a:r>
              <a:rPr lang="en-US" altLang="zh-CN" b="1">
                <a:ea typeface="楷体_GB2312" pitchFamily="49" charset="-122"/>
              </a:rPr>
              <a:t>JK</a:t>
            </a:r>
            <a:r>
              <a:rPr lang="zh-CN" altLang="zh-CN" b="1">
                <a:ea typeface="楷体_GB2312" pitchFamily="49" charset="-122"/>
              </a:rPr>
              <a:t>触发器、</a:t>
            </a:r>
            <a:r>
              <a:rPr lang="en-US" altLang="zh-CN" b="1">
                <a:ea typeface="楷体_GB2312" pitchFamily="49" charset="-122"/>
              </a:rPr>
              <a:t>T</a:t>
            </a:r>
            <a:r>
              <a:rPr lang="zh-CN" altLang="en-US" b="1">
                <a:ea typeface="楷体_GB2312" pitchFamily="49" charset="-122"/>
              </a:rPr>
              <a:t>触发器、</a:t>
            </a:r>
            <a:r>
              <a:rPr lang="en-US" altLang="zh-CN" b="1">
                <a:ea typeface="楷体_GB2312" pitchFamily="49" charset="-122"/>
              </a:rPr>
              <a:t>T'</a:t>
            </a:r>
            <a:r>
              <a:rPr lang="zh-CN" altLang="en-US" b="1">
                <a:ea typeface="楷体_GB2312" pitchFamily="49" charset="-122"/>
              </a:rPr>
              <a:t>触发器等；</a:t>
            </a:r>
          </a:p>
          <a:p>
            <a:pPr marL="768350" indent="-768350" eaLnBrk="1" hangingPunct="1"/>
            <a:r>
              <a:rPr lang="zh-CN" altLang="en-US" b="1">
                <a:solidFill>
                  <a:srgbClr val="CC0066"/>
                </a:solidFill>
                <a:ea typeface="楷体_GB2312" pitchFamily="49" charset="-122"/>
              </a:rPr>
              <a:t>按结构分：</a:t>
            </a:r>
            <a:r>
              <a:rPr lang="zh-CN" altLang="en-US" b="1">
                <a:ea typeface="楷体_GB2312" pitchFamily="49" charset="-122"/>
              </a:rPr>
              <a:t>有基本触发方式、同步触发器、主从触发方式、维持阻塞触发器和边沿触发方式 。</a:t>
            </a:r>
          </a:p>
        </p:txBody>
      </p:sp>
      <p:sp>
        <p:nvSpPr>
          <p:cNvPr id="4103" name="Text Box 7"/>
          <p:cNvSpPr txBox="1">
            <a:spLocks noChangeArrowheads="1"/>
          </p:cNvSpPr>
          <p:nvPr/>
        </p:nvSpPr>
        <p:spPr bwMode="auto">
          <a:xfrm>
            <a:off x="685800" y="5334000"/>
            <a:ext cx="7848600" cy="519113"/>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0000"/>
                </a:solidFill>
              </a:rPr>
              <a:t>着重掌握触发器的功能、触发情况、转换关系。</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left)">
                                      <p:cBhvr>
                                        <p:cTn id="12" dur="500"/>
                                        <p:tgtEl>
                                          <p:spTgt spid="4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wipe(left)">
                                      <p:cBhvr>
                                        <p:cTn id="17" dur="500"/>
                                        <p:tgtEl>
                                          <p:spTgt spid="4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102">
                                            <p:txEl>
                                              <p:pRg st="0" end="0"/>
                                            </p:txEl>
                                          </p:spTgt>
                                        </p:tgtEl>
                                        <p:attrNameLst>
                                          <p:attrName>style.visibility</p:attrName>
                                        </p:attrNameLst>
                                      </p:cBhvr>
                                      <p:to>
                                        <p:strVal val="visible"/>
                                      </p:to>
                                    </p:set>
                                    <p:anim calcmode="lin" valueType="num">
                                      <p:cBhvr additive="base">
                                        <p:cTn id="22" dur="500" fill="hold"/>
                                        <p:tgtEl>
                                          <p:spTgt spid="4102">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102">
                                            <p:txEl>
                                              <p:pRg st="1" end="1"/>
                                            </p:txEl>
                                          </p:spTgt>
                                        </p:tgtEl>
                                        <p:attrNameLst>
                                          <p:attrName>style.visibility</p:attrName>
                                        </p:attrNameLst>
                                      </p:cBhvr>
                                      <p:to>
                                        <p:strVal val="visible"/>
                                      </p:to>
                                    </p:set>
                                    <p:anim calcmode="lin" valueType="num">
                                      <p:cBhvr additive="base">
                                        <p:cTn id="28" dur="500" fill="hold"/>
                                        <p:tgtEl>
                                          <p:spTgt spid="4102">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1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03">
                                            <p:txEl>
                                              <p:pRg st="0" end="0"/>
                                            </p:txEl>
                                          </p:spTgt>
                                        </p:tgtEl>
                                        <p:attrNameLst>
                                          <p:attrName>style.visibility</p:attrName>
                                        </p:attrNameLst>
                                      </p:cBhvr>
                                      <p:to>
                                        <p:strVal val="visible"/>
                                      </p:to>
                                    </p:set>
                                    <p:animEffect transition="in" filter="wipe(left)">
                                      <p:cBhvr>
                                        <p:cTn id="34" dur="500"/>
                                        <p:tgtEl>
                                          <p:spTgt spid="4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01" grpId="0"/>
      <p:bldP spid="4102" grpId="0" uiExpand="1" build="p"/>
      <p:bldP spid="41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7699375" y="2316163"/>
            <a:ext cx="1030288" cy="920750"/>
          </a:xfrm>
          <a:prstGeom prst="wedgeRoundRectCallout">
            <a:avLst>
              <a:gd name="adj1" fmla="val -95764"/>
              <a:gd name="adj2" fmla="val -35690"/>
              <a:gd name="adj3" fmla="val 16667"/>
            </a:avLst>
          </a:prstGeom>
          <a:solidFill>
            <a:srgbClr val="FFCCFF"/>
          </a:solidFill>
          <a:ln w="38100">
            <a:solidFill>
              <a:srgbClr val="FFCCFF"/>
            </a:solidFill>
            <a:miter lim="800000"/>
            <a:headEnd/>
            <a:tailEnd/>
          </a:ln>
        </p:spPr>
        <p:txBody>
          <a:bodyPr lIns="90000" tIns="46800" rIns="90000" bIns="46800" anchor="ctr">
            <a:spAutoFit/>
          </a:bodyPr>
          <a:lstStyle/>
          <a:p>
            <a:pPr algn="ctr" eaLnBrk="1" hangingPunct="1"/>
            <a:r>
              <a:rPr lang="zh-CN" altLang="en-US" b="1">
                <a:ea typeface="楷体_GB2312" pitchFamily="49" charset="-122"/>
              </a:rPr>
              <a:t>逻辑符号</a:t>
            </a:r>
          </a:p>
        </p:txBody>
      </p:sp>
      <p:sp>
        <p:nvSpPr>
          <p:cNvPr id="30723" name="Text Box 3"/>
          <p:cNvSpPr txBox="1">
            <a:spLocks noChangeArrowheads="1"/>
          </p:cNvSpPr>
          <p:nvPr/>
        </p:nvSpPr>
        <p:spPr bwMode="auto">
          <a:xfrm>
            <a:off x="4902200" y="3827463"/>
            <a:ext cx="4241800" cy="179863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3200" b="1"/>
              <a:t>       </a:t>
            </a:r>
            <a:r>
              <a:rPr lang="zh-CN" altLang="en-US" sz="2000" b="1"/>
              <a:t>这根绿颜色的线也表示一重含义：“</a:t>
            </a:r>
            <a:r>
              <a:rPr lang="zh-CN" altLang="en-US" sz="2000" b="1">
                <a:solidFill>
                  <a:srgbClr val="CC0066"/>
                </a:solidFill>
              </a:rPr>
              <a:t>低电平有效</a:t>
            </a:r>
            <a:r>
              <a:rPr lang="zh-CN" altLang="en-US" sz="2000" b="1"/>
              <a:t>”，即 “ 只有在时钟 </a:t>
            </a:r>
            <a:r>
              <a:rPr lang="en-US" altLang="zh-CN" sz="2000" b="1"/>
              <a:t>CP</a:t>
            </a:r>
            <a:r>
              <a:rPr lang="zh-CN" altLang="en-US" sz="2000" b="1"/>
              <a:t>＝</a:t>
            </a:r>
            <a:r>
              <a:rPr lang="en-US" altLang="zh-CN" sz="2000" b="1">
                <a:solidFill>
                  <a:srgbClr val="CC0066"/>
                </a:solidFill>
              </a:rPr>
              <a:t>0 </a:t>
            </a:r>
            <a:r>
              <a:rPr lang="zh-CN" altLang="en-US" sz="2000" b="1"/>
              <a:t>时，它才表现出应有的逻辑功能；如果</a:t>
            </a:r>
            <a:r>
              <a:rPr lang="en-US" altLang="zh-CN" sz="2000" b="1"/>
              <a:t>CP</a:t>
            </a:r>
            <a:r>
              <a:rPr lang="zh-CN" altLang="en-US" sz="2000" b="1"/>
              <a:t>＝</a:t>
            </a:r>
            <a:r>
              <a:rPr lang="en-US" altLang="zh-CN" sz="2000" b="1"/>
              <a:t>1</a:t>
            </a:r>
            <a:r>
              <a:rPr lang="zh-CN" altLang="en-US" sz="2000" b="1"/>
              <a:t>，输出端 </a:t>
            </a:r>
            <a:r>
              <a:rPr lang="en-US" altLang="zh-CN" sz="2000" b="1"/>
              <a:t>Q </a:t>
            </a:r>
            <a:r>
              <a:rPr lang="zh-CN" altLang="en-US" sz="2000" b="1"/>
              <a:t>则保持原状态”。</a:t>
            </a:r>
          </a:p>
        </p:txBody>
      </p:sp>
      <p:grpSp>
        <p:nvGrpSpPr>
          <p:cNvPr id="30724" name="Group 4"/>
          <p:cNvGrpSpPr>
            <a:grpSpLocks/>
          </p:cNvGrpSpPr>
          <p:nvPr/>
        </p:nvGrpSpPr>
        <p:grpSpPr bwMode="auto">
          <a:xfrm>
            <a:off x="5270500" y="1504950"/>
            <a:ext cx="2027238" cy="1924050"/>
            <a:chOff x="3320" y="367"/>
            <a:chExt cx="1277" cy="1212"/>
          </a:xfrm>
        </p:grpSpPr>
        <p:sp>
          <p:nvSpPr>
            <p:cNvPr id="22560" name="Line 5"/>
            <p:cNvSpPr>
              <a:spLocks noChangeShapeType="1"/>
            </p:cNvSpPr>
            <p:nvPr/>
          </p:nvSpPr>
          <p:spPr bwMode="auto">
            <a:xfrm>
              <a:off x="3917" y="1306"/>
              <a:ext cx="0" cy="273"/>
            </a:xfrm>
            <a:prstGeom prst="line">
              <a:avLst/>
            </a:prstGeom>
            <a:noFill/>
            <a:ln w="38100">
              <a:solidFill>
                <a:srgbClr val="009900"/>
              </a:solidFill>
              <a:round/>
              <a:headEnd/>
              <a:tailEnd/>
            </a:ln>
          </p:spPr>
          <p:txBody>
            <a:bodyPr/>
            <a:lstStyle/>
            <a:p>
              <a:endParaRPr lang="zh-CN" altLang="en-US"/>
            </a:p>
          </p:txBody>
        </p:sp>
        <p:sp>
          <p:nvSpPr>
            <p:cNvPr id="22561" name="Oval 6"/>
            <p:cNvSpPr>
              <a:spLocks noChangeArrowheads="1"/>
            </p:cNvSpPr>
            <p:nvPr/>
          </p:nvSpPr>
          <p:spPr bwMode="auto">
            <a:xfrm>
              <a:off x="3886" y="1304"/>
              <a:ext cx="55" cy="55"/>
            </a:xfrm>
            <a:prstGeom prst="ellipse">
              <a:avLst/>
            </a:prstGeom>
            <a:solidFill>
              <a:schemeClr val="bg1"/>
            </a:solidFill>
            <a:ln w="38100">
              <a:solidFill>
                <a:srgbClr val="009900"/>
              </a:solidFill>
              <a:round/>
              <a:headEnd/>
              <a:tailEnd/>
            </a:ln>
          </p:spPr>
          <p:txBody>
            <a:bodyPr wrap="none" lIns="90000" tIns="46800" rIns="90000" bIns="46800" anchor="ctr">
              <a:spAutoFit/>
            </a:bodyPr>
            <a:lstStyle/>
            <a:p>
              <a:pPr eaLnBrk="1" hangingPunct="1"/>
              <a:endParaRPr lang="zh-CN" altLang="en-US"/>
            </a:p>
          </p:txBody>
        </p:sp>
        <p:sp>
          <p:nvSpPr>
            <p:cNvPr id="22562" name="Rectangle 7" descr="花束"/>
            <p:cNvSpPr>
              <a:spLocks noChangeArrowheads="1"/>
            </p:cNvSpPr>
            <p:nvPr/>
          </p:nvSpPr>
          <p:spPr bwMode="auto">
            <a:xfrm>
              <a:off x="3320" y="629"/>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2563" name="Oval 8" descr="花束"/>
            <p:cNvSpPr>
              <a:spLocks noChangeArrowheads="1"/>
            </p:cNvSpPr>
            <p:nvPr/>
          </p:nvSpPr>
          <p:spPr bwMode="auto">
            <a:xfrm>
              <a:off x="3510" y="53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64" name="Oval 9" descr="花束"/>
            <p:cNvSpPr>
              <a:spLocks noChangeArrowheads="1"/>
            </p:cNvSpPr>
            <p:nvPr/>
          </p:nvSpPr>
          <p:spPr bwMode="auto">
            <a:xfrm>
              <a:off x="3435" y="1302"/>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65" name="Oval 10" descr="花束"/>
            <p:cNvSpPr>
              <a:spLocks noChangeArrowheads="1"/>
            </p:cNvSpPr>
            <p:nvPr/>
          </p:nvSpPr>
          <p:spPr bwMode="auto">
            <a:xfrm>
              <a:off x="4314" y="1308"/>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66" name="Text Box 11" descr="花束"/>
            <p:cNvSpPr txBox="1">
              <a:spLocks noChangeArrowheads="1"/>
            </p:cNvSpPr>
            <p:nvPr/>
          </p:nvSpPr>
          <p:spPr bwMode="auto">
            <a:xfrm>
              <a:off x="4146" y="614"/>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p>
          </p:txBody>
        </p:sp>
        <p:sp>
          <p:nvSpPr>
            <p:cNvPr id="22567" name="Text Box 12" descr="花束"/>
            <p:cNvSpPr txBox="1">
              <a:spLocks noChangeArrowheads="1"/>
            </p:cNvSpPr>
            <p:nvPr/>
          </p:nvSpPr>
          <p:spPr bwMode="auto">
            <a:xfrm>
              <a:off x="3414" y="647"/>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p>
          </p:txBody>
        </p:sp>
        <p:sp>
          <p:nvSpPr>
            <p:cNvPr id="22568" name="Line 13"/>
            <p:cNvSpPr>
              <a:spLocks noChangeShapeType="1"/>
            </p:cNvSpPr>
            <p:nvPr/>
          </p:nvSpPr>
          <p:spPr bwMode="auto">
            <a:xfrm>
              <a:off x="3492" y="686"/>
              <a:ext cx="110" cy="0"/>
            </a:xfrm>
            <a:prstGeom prst="line">
              <a:avLst/>
            </a:prstGeom>
            <a:noFill/>
            <a:ln w="38100">
              <a:solidFill>
                <a:schemeClr val="tx1"/>
              </a:solidFill>
              <a:round/>
              <a:headEnd/>
              <a:tailEnd/>
            </a:ln>
          </p:spPr>
          <p:txBody>
            <a:bodyPr/>
            <a:lstStyle/>
            <a:p>
              <a:endParaRPr lang="zh-CN" altLang="en-US"/>
            </a:p>
          </p:txBody>
        </p:sp>
        <p:sp>
          <p:nvSpPr>
            <p:cNvPr id="22569" name="Text Box 14" descr="花束"/>
            <p:cNvSpPr txBox="1">
              <a:spLocks noChangeArrowheads="1"/>
            </p:cNvSpPr>
            <p:nvPr/>
          </p:nvSpPr>
          <p:spPr bwMode="auto">
            <a:xfrm>
              <a:off x="3338" y="1022"/>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t>R</a:t>
              </a:r>
              <a:r>
                <a:rPr lang="en-US" altLang="zh-CN" sz="2000" b="1" baseline="-25000"/>
                <a:t>D</a:t>
              </a:r>
              <a:endParaRPr lang="en-US" altLang="zh-CN" sz="2000" b="1"/>
            </a:p>
          </p:txBody>
        </p:sp>
        <p:sp>
          <p:nvSpPr>
            <p:cNvPr id="22570" name="Text Box 15" descr="花束"/>
            <p:cNvSpPr txBox="1">
              <a:spLocks noChangeArrowheads="1"/>
            </p:cNvSpPr>
            <p:nvPr/>
          </p:nvSpPr>
          <p:spPr bwMode="auto">
            <a:xfrm>
              <a:off x="4224" y="1025"/>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t>S</a:t>
              </a:r>
              <a:r>
                <a:rPr lang="en-US" altLang="zh-CN" sz="2000" b="1" baseline="-25000"/>
                <a:t>D</a:t>
              </a:r>
              <a:endParaRPr lang="en-US" altLang="zh-CN" sz="2000" b="1"/>
            </a:p>
          </p:txBody>
        </p:sp>
        <p:sp>
          <p:nvSpPr>
            <p:cNvPr id="22571" name="Text Box 16" descr="花束"/>
            <p:cNvSpPr txBox="1">
              <a:spLocks noChangeArrowheads="1"/>
            </p:cNvSpPr>
            <p:nvPr/>
          </p:nvSpPr>
          <p:spPr bwMode="auto">
            <a:xfrm>
              <a:off x="3583" y="1030"/>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R</a:t>
              </a:r>
            </a:p>
          </p:txBody>
        </p:sp>
        <p:sp>
          <p:nvSpPr>
            <p:cNvPr id="22572" name="Text Box 17" descr="花束"/>
            <p:cNvSpPr txBox="1">
              <a:spLocks noChangeArrowheads="1"/>
            </p:cNvSpPr>
            <p:nvPr/>
          </p:nvSpPr>
          <p:spPr bwMode="auto">
            <a:xfrm>
              <a:off x="4025" y="1026"/>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S</a:t>
              </a:r>
            </a:p>
          </p:txBody>
        </p:sp>
        <p:sp>
          <p:nvSpPr>
            <p:cNvPr id="22573" name="Line 18"/>
            <p:cNvSpPr>
              <a:spLocks noChangeShapeType="1"/>
            </p:cNvSpPr>
            <p:nvPr/>
          </p:nvSpPr>
          <p:spPr bwMode="auto">
            <a:xfrm>
              <a:off x="3547" y="367"/>
              <a:ext cx="0" cy="155"/>
            </a:xfrm>
            <a:prstGeom prst="line">
              <a:avLst/>
            </a:prstGeom>
            <a:noFill/>
            <a:ln w="38100">
              <a:solidFill>
                <a:schemeClr val="tx1"/>
              </a:solidFill>
              <a:round/>
              <a:headEnd/>
              <a:tailEnd/>
            </a:ln>
          </p:spPr>
          <p:txBody>
            <a:bodyPr/>
            <a:lstStyle/>
            <a:p>
              <a:endParaRPr lang="zh-CN" altLang="en-US"/>
            </a:p>
          </p:txBody>
        </p:sp>
        <p:sp>
          <p:nvSpPr>
            <p:cNvPr id="22574" name="Line 19"/>
            <p:cNvSpPr>
              <a:spLocks noChangeShapeType="1"/>
            </p:cNvSpPr>
            <p:nvPr/>
          </p:nvSpPr>
          <p:spPr bwMode="auto">
            <a:xfrm>
              <a:off x="4274" y="367"/>
              <a:ext cx="0" cy="273"/>
            </a:xfrm>
            <a:prstGeom prst="line">
              <a:avLst/>
            </a:prstGeom>
            <a:noFill/>
            <a:ln w="38100">
              <a:solidFill>
                <a:schemeClr val="tx1"/>
              </a:solidFill>
              <a:round/>
              <a:headEnd/>
              <a:tailEnd/>
            </a:ln>
          </p:spPr>
          <p:txBody>
            <a:bodyPr/>
            <a:lstStyle/>
            <a:p>
              <a:endParaRPr lang="zh-CN" altLang="en-US"/>
            </a:p>
          </p:txBody>
        </p:sp>
        <p:sp>
          <p:nvSpPr>
            <p:cNvPr id="22575" name="Line 20"/>
            <p:cNvSpPr>
              <a:spLocks noChangeShapeType="1"/>
            </p:cNvSpPr>
            <p:nvPr/>
          </p:nvSpPr>
          <p:spPr bwMode="auto">
            <a:xfrm>
              <a:off x="3474" y="1376"/>
              <a:ext cx="0" cy="182"/>
            </a:xfrm>
            <a:prstGeom prst="line">
              <a:avLst/>
            </a:prstGeom>
            <a:noFill/>
            <a:ln w="38100">
              <a:solidFill>
                <a:schemeClr val="tx1"/>
              </a:solidFill>
              <a:round/>
              <a:headEnd/>
              <a:tailEnd/>
            </a:ln>
          </p:spPr>
          <p:txBody>
            <a:bodyPr/>
            <a:lstStyle/>
            <a:p>
              <a:endParaRPr lang="zh-CN" altLang="en-US"/>
            </a:p>
          </p:txBody>
        </p:sp>
        <p:sp>
          <p:nvSpPr>
            <p:cNvPr id="22576" name="Line 21"/>
            <p:cNvSpPr>
              <a:spLocks noChangeShapeType="1"/>
            </p:cNvSpPr>
            <p:nvPr/>
          </p:nvSpPr>
          <p:spPr bwMode="auto">
            <a:xfrm>
              <a:off x="3702" y="1295"/>
              <a:ext cx="0" cy="263"/>
            </a:xfrm>
            <a:prstGeom prst="line">
              <a:avLst/>
            </a:prstGeom>
            <a:noFill/>
            <a:ln w="38100">
              <a:solidFill>
                <a:schemeClr val="tx1"/>
              </a:solidFill>
              <a:round/>
              <a:headEnd/>
              <a:tailEnd/>
            </a:ln>
          </p:spPr>
          <p:txBody>
            <a:bodyPr/>
            <a:lstStyle/>
            <a:p>
              <a:endParaRPr lang="zh-CN" altLang="en-US"/>
            </a:p>
          </p:txBody>
        </p:sp>
        <p:sp>
          <p:nvSpPr>
            <p:cNvPr id="22577" name="Line 22"/>
            <p:cNvSpPr>
              <a:spLocks noChangeShapeType="1"/>
            </p:cNvSpPr>
            <p:nvPr/>
          </p:nvSpPr>
          <p:spPr bwMode="auto">
            <a:xfrm>
              <a:off x="4129" y="1286"/>
              <a:ext cx="0" cy="272"/>
            </a:xfrm>
            <a:prstGeom prst="line">
              <a:avLst/>
            </a:prstGeom>
            <a:noFill/>
            <a:ln w="38100">
              <a:solidFill>
                <a:schemeClr val="tx1"/>
              </a:solidFill>
              <a:round/>
              <a:headEnd/>
              <a:tailEnd/>
            </a:ln>
          </p:spPr>
          <p:txBody>
            <a:bodyPr/>
            <a:lstStyle/>
            <a:p>
              <a:endParaRPr lang="zh-CN" altLang="en-US"/>
            </a:p>
          </p:txBody>
        </p:sp>
        <p:sp>
          <p:nvSpPr>
            <p:cNvPr id="22578" name="Line 23"/>
            <p:cNvSpPr>
              <a:spLocks noChangeShapeType="1"/>
            </p:cNvSpPr>
            <p:nvPr/>
          </p:nvSpPr>
          <p:spPr bwMode="auto">
            <a:xfrm>
              <a:off x="4350" y="1376"/>
              <a:ext cx="0" cy="182"/>
            </a:xfrm>
            <a:prstGeom prst="line">
              <a:avLst/>
            </a:prstGeom>
            <a:noFill/>
            <a:ln w="38100">
              <a:solidFill>
                <a:schemeClr val="tx1"/>
              </a:solidFill>
              <a:round/>
              <a:headEnd/>
              <a:tailEnd/>
            </a:ln>
          </p:spPr>
          <p:txBody>
            <a:bodyPr/>
            <a:lstStyle/>
            <a:p>
              <a:endParaRPr lang="zh-CN" altLang="en-US"/>
            </a:p>
          </p:txBody>
        </p:sp>
        <p:sp>
          <p:nvSpPr>
            <p:cNvPr id="22579" name="Line 24"/>
            <p:cNvSpPr>
              <a:spLocks noChangeShapeType="1"/>
            </p:cNvSpPr>
            <p:nvPr/>
          </p:nvSpPr>
          <p:spPr bwMode="auto">
            <a:xfrm>
              <a:off x="3398" y="1042"/>
              <a:ext cx="101" cy="0"/>
            </a:xfrm>
            <a:prstGeom prst="line">
              <a:avLst/>
            </a:prstGeom>
            <a:noFill/>
            <a:ln w="9525">
              <a:solidFill>
                <a:srgbClr val="000000"/>
              </a:solidFill>
              <a:round/>
              <a:headEnd/>
              <a:tailEnd/>
            </a:ln>
          </p:spPr>
          <p:txBody>
            <a:bodyPr/>
            <a:lstStyle/>
            <a:p>
              <a:endParaRPr lang="zh-CN" altLang="en-US"/>
            </a:p>
          </p:txBody>
        </p:sp>
        <p:sp>
          <p:nvSpPr>
            <p:cNvPr id="22580" name="Line 25"/>
            <p:cNvSpPr>
              <a:spLocks noChangeShapeType="1"/>
            </p:cNvSpPr>
            <p:nvPr/>
          </p:nvSpPr>
          <p:spPr bwMode="auto">
            <a:xfrm>
              <a:off x="4267" y="1057"/>
              <a:ext cx="101" cy="0"/>
            </a:xfrm>
            <a:prstGeom prst="line">
              <a:avLst/>
            </a:prstGeom>
            <a:noFill/>
            <a:ln w="9525">
              <a:solidFill>
                <a:srgbClr val="000000"/>
              </a:solidFill>
              <a:round/>
              <a:headEnd/>
              <a:tailEnd/>
            </a:ln>
          </p:spPr>
          <p:txBody>
            <a:bodyPr/>
            <a:lstStyle/>
            <a:p>
              <a:endParaRPr lang="zh-CN" altLang="en-US"/>
            </a:p>
          </p:txBody>
        </p:sp>
      </p:grpSp>
      <p:sp>
        <p:nvSpPr>
          <p:cNvPr id="30749" name="AutoShape 29"/>
          <p:cNvSpPr>
            <a:spLocks noChangeArrowheads="1"/>
          </p:cNvSpPr>
          <p:nvPr/>
        </p:nvSpPr>
        <p:spPr bwMode="auto">
          <a:xfrm>
            <a:off x="3146425" y="2335213"/>
            <a:ext cx="1030288" cy="920750"/>
          </a:xfrm>
          <a:prstGeom prst="wedgeRoundRectCallout">
            <a:avLst>
              <a:gd name="adj1" fmla="val -95764"/>
              <a:gd name="adj2" fmla="val -35690"/>
              <a:gd name="adj3" fmla="val 16667"/>
            </a:avLst>
          </a:prstGeom>
          <a:solidFill>
            <a:srgbClr val="99FFCC"/>
          </a:solidFill>
          <a:ln w="38100">
            <a:solidFill>
              <a:srgbClr val="99FFCC"/>
            </a:solidFill>
            <a:miter lim="800000"/>
            <a:headEnd/>
            <a:tailEnd/>
          </a:ln>
        </p:spPr>
        <p:txBody>
          <a:bodyPr lIns="90000" tIns="46800" rIns="90000" bIns="46800" anchor="ctr">
            <a:spAutoFit/>
          </a:bodyPr>
          <a:lstStyle/>
          <a:p>
            <a:pPr algn="ctr" eaLnBrk="1" hangingPunct="1"/>
            <a:r>
              <a:rPr lang="zh-CN" altLang="en-US" b="1">
                <a:ea typeface="楷体_GB2312" pitchFamily="49" charset="-122"/>
              </a:rPr>
              <a:t>逻辑符号</a:t>
            </a:r>
          </a:p>
        </p:txBody>
      </p:sp>
      <p:sp>
        <p:nvSpPr>
          <p:cNvPr id="30750" name="Text Box 30"/>
          <p:cNvSpPr txBox="1">
            <a:spLocks noChangeArrowheads="1"/>
          </p:cNvSpPr>
          <p:nvPr/>
        </p:nvSpPr>
        <p:spPr bwMode="auto">
          <a:xfrm>
            <a:off x="349250" y="3846513"/>
            <a:ext cx="4241800" cy="179863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3200" b="1"/>
              <a:t>       </a:t>
            </a:r>
            <a:r>
              <a:rPr lang="zh-CN" altLang="en-US" sz="2000" b="1"/>
              <a:t>这根红颜色的线还表示一重含义：“</a:t>
            </a:r>
            <a:r>
              <a:rPr lang="zh-CN" altLang="en-US" sz="2000" b="1">
                <a:solidFill>
                  <a:schemeClr val="accent1"/>
                </a:solidFill>
              </a:rPr>
              <a:t>高电平有效</a:t>
            </a:r>
            <a:r>
              <a:rPr lang="zh-CN" altLang="en-US" sz="2000" b="1"/>
              <a:t>”，即 “ 只有在时钟 </a:t>
            </a:r>
            <a:r>
              <a:rPr lang="en-US" altLang="zh-CN" sz="2000" b="1"/>
              <a:t>CP</a:t>
            </a:r>
            <a:r>
              <a:rPr lang="zh-CN" altLang="en-US" sz="2000" b="1"/>
              <a:t>＝</a:t>
            </a:r>
            <a:r>
              <a:rPr lang="en-US" altLang="zh-CN" sz="2000" b="1">
                <a:solidFill>
                  <a:schemeClr val="accent1"/>
                </a:solidFill>
              </a:rPr>
              <a:t>1 </a:t>
            </a:r>
            <a:r>
              <a:rPr lang="zh-CN" altLang="en-US" sz="2000" b="1"/>
              <a:t>时，它才表现出应有的逻辑功能；如果</a:t>
            </a:r>
            <a:r>
              <a:rPr lang="en-US" altLang="zh-CN" sz="2000" b="1"/>
              <a:t>CP</a:t>
            </a:r>
            <a:r>
              <a:rPr lang="zh-CN" altLang="en-US" sz="2000" b="1"/>
              <a:t>＝</a:t>
            </a:r>
            <a:r>
              <a:rPr lang="en-US" altLang="zh-CN" sz="2000" b="1"/>
              <a:t>0</a:t>
            </a:r>
            <a:r>
              <a:rPr lang="zh-CN" altLang="en-US" sz="2000" b="1"/>
              <a:t>，输出端 </a:t>
            </a:r>
            <a:r>
              <a:rPr lang="en-US" altLang="zh-CN" sz="2000" b="1"/>
              <a:t>Q </a:t>
            </a:r>
            <a:r>
              <a:rPr lang="zh-CN" altLang="en-US" sz="2000" b="1"/>
              <a:t>则保持原状态”。</a:t>
            </a:r>
          </a:p>
        </p:txBody>
      </p:sp>
      <p:grpSp>
        <p:nvGrpSpPr>
          <p:cNvPr id="30751" name="Group 31"/>
          <p:cNvGrpSpPr>
            <a:grpSpLocks/>
          </p:cNvGrpSpPr>
          <p:nvPr/>
        </p:nvGrpSpPr>
        <p:grpSpPr bwMode="auto">
          <a:xfrm>
            <a:off x="717550" y="1524000"/>
            <a:ext cx="2027238" cy="1890713"/>
            <a:chOff x="452" y="379"/>
            <a:chExt cx="1277" cy="1191"/>
          </a:xfrm>
        </p:grpSpPr>
        <p:sp>
          <p:nvSpPr>
            <p:cNvPr id="22537" name="Rectangle 32" descr="花束"/>
            <p:cNvSpPr>
              <a:spLocks noChangeArrowheads="1"/>
            </p:cNvSpPr>
            <p:nvPr/>
          </p:nvSpPr>
          <p:spPr bwMode="auto">
            <a:xfrm>
              <a:off x="452" y="641"/>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22538" name="Oval 33" descr="花束"/>
            <p:cNvSpPr>
              <a:spLocks noChangeArrowheads="1"/>
            </p:cNvSpPr>
            <p:nvPr/>
          </p:nvSpPr>
          <p:spPr bwMode="auto">
            <a:xfrm>
              <a:off x="642" y="543"/>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39" name="Oval 34" descr="花束"/>
            <p:cNvSpPr>
              <a:spLocks noChangeArrowheads="1"/>
            </p:cNvSpPr>
            <p:nvPr/>
          </p:nvSpPr>
          <p:spPr bwMode="auto">
            <a:xfrm>
              <a:off x="567" y="1314"/>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40" name="Oval 35" descr="花束"/>
            <p:cNvSpPr>
              <a:spLocks noChangeArrowheads="1"/>
            </p:cNvSpPr>
            <p:nvPr/>
          </p:nvSpPr>
          <p:spPr bwMode="auto">
            <a:xfrm>
              <a:off x="1446" y="1320"/>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22541" name="Text Box 36" descr="花束"/>
            <p:cNvSpPr txBox="1">
              <a:spLocks noChangeArrowheads="1"/>
            </p:cNvSpPr>
            <p:nvPr/>
          </p:nvSpPr>
          <p:spPr bwMode="auto">
            <a:xfrm>
              <a:off x="1278" y="626"/>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p>
          </p:txBody>
        </p:sp>
        <p:sp>
          <p:nvSpPr>
            <p:cNvPr id="22542" name="Text Box 37" descr="花束"/>
            <p:cNvSpPr txBox="1">
              <a:spLocks noChangeArrowheads="1"/>
            </p:cNvSpPr>
            <p:nvPr/>
          </p:nvSpPr>
          <p:spPr bwMode="auto">
            <a:xfrm>
              <a:off x="546" y="659"/>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p>
          </p:txBody>
        </p:sp>
        <p:sp>
          <p:nvSpPr>
            <p:cNvPr id="22543" name="Line 38"/>
            <p:cNvSpPr>
              <a:spLocks noChangeShapeType="1"/>
            </p:cNvSpPr>
            <p:nvPr/>
          </p:nvSpPr>
          <p:spPr bwMode="auto">
            <a:xfrm>
              <a:off x="624" y="698"/>
              <a:ext cx="110" cy="0"/>
            </a:xfrm>
            <a:prstGeom prst="line">
              <a:avLst/>
            </a:prstGeom>
            <a:noFill/>
            <a:ln w="38100">
              <a:solidFill>
                <a:schemeClr val="tx1"/>
              </a:solidFill>
              <a:round/>
              <a:headEnd/>
              <a:tailEnd/>
            </a:ln>
          </p:spPr>
          <p:txBody>
            <a:bodyPr/>
            <a:lstStyle/>
            <a:p>
              <a:endParaRPr lang="zh-CN" altLang="en-US"/>
            </a:p>
          </p:txBody>
        </p:sp>
        <p:sp>
          <p:nvSpPr>
            <p:cNvPr id="22544" name="Text Box 39" descr="花束"/>
            <p:cNvSpPr txBox="1">
              <a:spLocks noChangeArrowheads="1"/>
            </p:cNvSpPr>
            <p:nvPr/>
          </p:nvSpPr>
          <p:spPr bwMode="auto">
            <a:xfrm>
              <a:off x="470" y="1034"/>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t>R</a:t>
              </a:r>
              <a:r>
                <a:rPr lang="en-US" altLang="zh-CN" sz="2000" b="1" baseline="-25000"/>
                <a:t>D</a:t>
              </a:r>
              <a:endParaRPr lang="en-US" altLang="zh-CN" sz="2000" b="1"/>
            </a:p>
          </p:txBody>
        </p:sp>
        <p:sp>
          <p:nvSpPr>
            <p:cNvPr id="22545" name="Text Box 40" descr="花束"/>
            <p:cNvSpPr txBox="1">
              <a:spLocks noChangeArrowheads="1"/>
            </p:cNvSpPr>
            <p:nvPr/>
          </p:nvSpPr>
          <p:spPr bwMode="auto">
            <a:xfrm>
              <a:off x="1356" y="1037"/>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t>S</a:t>
              </a:r>
              <a:r>
                <a:rPr lang="en-US" altLang="zh-CN" sz="2000" b="1" baseline="-25000"/>
                <a:t>D</a:t>
              </a:r>
              <a:endParaRPr lang="en-US" altLang="zh-CN" sz="2000" b="1"/>
            </a:p>
          </p:txBody>
        </p:sp>
        <p:sp>
          <p:nvSpPr>
            <p:cNvPr id="22546" name="Text Box 41" descr="花束"/>
            <p:cNvSpPr txBox="1">
              <a:spLocks noChangeArrowheads="1"/>
            </p:cNvSpPr>
            <p:nvPr/>
          </p:nvSpPr>
          <p:spPr bwMode="auto">
            <a:xfrm>
              <a:off x="715" y="1042"/>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R</a:t>
              </a:r>
            </a:p>
          </p:txBody>
        </p:sp>
        <p:sp>
          <p:nvSpPr>
            <p:cNvPr id="22547" name="Text Box 42" descr="花束"/>
            <p:cNvSpPr txBox="1">
              <a:spLocks noChangeArrowheads="1"/>
            </p:cNvSpPr>
            <p:nvPr/>
          </p:nvSpPr>
          <p:spPr bwMode="auto">
            <a:xfrm>
              <a:off x="1157" y="1038"/>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S</a:t>
              </a:r>
            </a:p>
          </p:txBody>
        </p:sp>
        <p:sp>
          <p:nvSpPr>
            <p:cNvPr id="22548" name="Line 43"/>
            <p:cNvSpPr>
              <a:spLocks noChangeShapeType="1"/>
            </p:cNvSpPr>
            <p:nvPr/>
          </p:nvSpPr>
          <p:spPr bwMode="auto">
            <a:xfrm>
              <a:off x="679" y="379"/>
              <a:ext cx="0" cy="155"/>
            </a:xfrm>
            <a:prstGeom prst="line">
              <a:avLst/>
            </a:prstGeom>
            <a:noFill/>
            <a:ln w="38100">
              <a:solidFill>
                <a:schemeClr val="tx1"/>
              </a:solidFill>
              <a:round/>
              <a:headEnd/>
              <a:tailEnd/>
            </a:ln>
          </p:spPr>
          <p:txBody>
            <a:bodyPr/>
            <a:lstStyle/>
            <a:p>
              <a:endParaRPr lang="zh-CN" altLang="en-US"/>
            </a:p>
          </p:txBody>
        </p:sp>
        <p:sp>
          <p:nvSpPr>
            <p:cNvPr id="22549" name="Line 44"/>
            <p:cNvSpPr>
              <a:spLocks noChangeShapeType="1"/>
            </p:cNvSpPr>
            <p:nvPr/>
          </p:nvSpPr>
          <p:spPr bwMode="auto">
            <a:xfrm>
              <a:off x="1406" y="379"/>
              <a:ext cx="0" cy="273"/>
            </a:xfrm>
            <a:prstGeom prst="line">
              <a:avLst/>
            </a:prstGeom>
            <a:noFill/>
            <a:ln w="38100">
              <a:solidFill>
                <a:schemeClr val="tx1"/>
              </a:solidFill>
              <a:round/>
              <a:headEnd/>
              <a:tailEnd/>
            </a:ln>
          </p:spPr>
          <p:txBody>
            <a:bodyPr/>
            <a:lstStyle/>
            <a:p>
              <a:endParaRPr lang="zh-CN" altLang="en-US"/>
            </a:p>
          </p:txBody>
        </p:sp>
        <p:sp>
          <p:nvSpPr>
            <p:cNvPr id="22550" name="Line 45"/>
            <p:cNvSpPr>
              <a:spLocks noChangeShapeType="1"/>
            </p:cNvSpPr>
            <p:nvPr/>
          </p:nvSpPr>
          <p:spPr bwMode="auto">
            <a:xfrm>
              <a:off x="606" y="1388"/>
              <a:ext cx="0" cy="182"/>
            </a:xfrm>
            <a:prstGeom prst="line">
              <a:avLst/>
            </a:prstGeom>
            <a:noFill/>
            <a:ln w="38100">
              <a:solidFill>
                <a:schemeClr val="tx1"/>
              </a:solidFill>
              <a:round/>
              <a:headEnd/>
              <a:tailEnd/>
            </a:ln>
          </p:spPr>
          <p:txBody>
            <a:bodyPr/>
            <a:lstStyle/>
            <a:p>
              <a:endParaRPr lang="zh-CN" altLang="en-US"/>
            </a:p>
          </p:txBody>
        </p:sp>
        <p:sp>
          <p:nvSpPr>
            <p:cNvPr id="22551" name="Line 46"/>
            <p:cNvSpPr>
              <a:spLocks noChangeShapeType="1"/>
            </p:cNvSpPr>
            <p:nvPr/>
          </p:nvSpPr>
          <p:spPr bwMode="auto">
            <a:xfrm>
              <a:off x="834" y="1307"/>
              <a:ext cx="0" cy="263"/>
            </a:xfrm>
            <a:prstGeom prst="line">
              <a:avLst/>
            </a:prstGeom>
            <a:noFill/>
            <a:ln w="38100">
              <a:solidFill>
                <a:schemeClr val="tx1"/>
              </a:solidFill>
              <a:round/>
              <a:headEnd/>
              <a:tailEnd/>
            </a:ln>
          </p:spPr>
          <p:txBody>
            <a:bodyPr/>
            <a:lstStyle/>
            <a:p>
              <a:endParaRPr lang="zh-CN" altLang="en-US"/>
            </a:p>
          </p:txBody>
        </p:sp>
        <p:sp>
          <p:nvSpPr>
            <p:cNvPr id="22552" name="Line 47"/>
            <p:cNvSpPr>
              <a:spLocks noChangeShapeType="1"/>
            </p:cNvSpPr>
            <p:nvPr/>
          </p:nvSpPr>
          <p:spPr bwMode="auto">
            <a:xfrm>
              <a:off x="1261" y="1298"/>
              <a:ext cx="0" cy="272"/>
            </a:xfrm>
            <a:prstGeom prst="line">
              <a:avLst/>
            </a:prstGeom>
            <a:noFill/>
            <a:ln w="38100">
              <a:solidFill>
                <a:schemeClr val="tx1"/>
              </a:solidFill>
              <a:round/>
              <a:headEnd/>
              <a:tailEnd/>
            </a:ln>
          </p:spPr>
          <p:txBody>
            <a:bodyPr/>
            <a:lstStyle/>
            <a:p>
              <a:endParaRPr lang="zh-CN" altLang="en-US"/>
            </a:p>
          </p:txBody>
        </p:sp>
        <p:sp>
          <p:nvSpPr>
            <p:cNvPr id="22553" name="Line 48"/>
            <p:cNvSpPr>
              <a:spLocks noChangeShapeType="1"/>
            </p:cNvSpPr>
            <p:nvPr/>
          </p:nvSpPr>
          <p:spPr bwMode="auto">
            <a:xfrm>
              <a:off x="1482" y="1388"/>
              <a:ext cx="0" cy="182"/>
            </a:xfrm>
            <a:prstGeom prst="line">
              <a:avLst/>
            </a:prstGeom>
            <a:noFill/>
            <a:ln w="38100">
              <a:solidFill>
                <a:schemeClr val="tx1"/>
              </a:solidFill>
              <a:round/>
              <a:headEnd/>
              <a:tailEnd/>
            </a:ln>
          </p:spPr>
          <p:txBody>
            <a:bodyPr/>
            <a:lstStyle/>
            <a:p>
              <a:endParaRPr lang="zh-CN" altLang="en-US"/>
            </a:p>
          </p:txBody>
        </p:sp>
        <p:sp>
          <p:nvSpPr>
            <p:cNvPr id="22554" name="Line 49"/>
            <p:cNvSpPr>
              <a:spLocks noChangeShapeType="1"/>
            </p:cNvSpPr>
            <p:nvPr/>
          </p:nvSpPr>
          <p:spPr bwMode="auto">
            <a:xfrm>
              <a:off x="1058" y="1282"/>
              <a:ext cx="0" cy="273"/>
            </a:xfrm>
            <a:prstGeom prst="line">
              <a:avLst/>
            </a:prstGeom>
            <a:noFill/>
            <a:ln w="38100">
              <a:solidFill>
                <a:srgbClr val="FF0000"/>
              </a:solidFill>
              <a:round/>
              <a:headEnd/>
              <a:tailEnd/>
            </a:ln>
          </p:spPr>
          <p:txBody>
            <a:bodyPr/>
            <a:lstStyle/>
            <a:p>
              <a:endParaRPr lang="zh-CN" altLang="en-US"/>
            </a:p>
          </p:txBody>
        </p:sp>
        <p:sp>
          <p:nvSpPr>
            <p:cNvPr id="22555" name="Line 50"/>
            <p:cNvSpPr>
              <a:spLocks noChangeShapeType="1"/>
            </p:cNvSpPr>
            <p:nvPr/>
          </p:nvSpPr>
          <p:spPr bwMode="auto">
            <a:xfrm>
              <a:off x="521" y="1064"/>
              <a:ext cx="101" cy="0"/>
            </a:xfrm>
            <a:prstGeom prst="line">
              <a:avLst/>
            </a:prstGeom>
            <a:noFill/>
            <a:ln w="9525">
              <a:solidFill>
                <a:srgbClr val="000000"/>
              </a:solidFill>
              <a:round/>
              <a:headEnd/>
              <a:tailEnd/>
            </a:ln>
          </p:spPr>
          <p:txBody>
            <a:bodyPr/>
            <a:lstStyle/>
            <a:p>
              <a:endParaRPr lang="zh-CN" altLang="en-US"/>
            </a:p>
          </p:txBody>
        </p:sp>
        <p:sp>
          <p:nvSpPr>
            <p:cNvPr id="22556" name="Line 51"/>
            <p:cNvSpPr>
              <a:spLocks noChangeShapeType="1"/>
            </p:cNvSpPr>
            <p:nvPr/>
          </p:nvSpPr>
          <p:spPr bwMode="auto">
            <a:xfrm>
              <a:off x="1398" y="1060"/>
              <a:ext cx="101" cy="0"/>
            </a:xfrm>
            <a:prstGeom prst="line">
              <a:avLst/>
            </a:prstGeom>
            <a:noFill/>
            <a:ln w="9525">
              <a:solidFill>
                <a:srgbClr val="000000"/>
              </a:solidFill>
              <a:round/>
              <a:headEnd/>
              <a:tailEnd/>
            </a:ln>
          </p:spPr>
          <p:txBody>
            <a:bodyPr/>
            <a:lstStyle/>
            <a:p>
              <a:endParaRPr lang="zh-CN" altLang="en-US"/>
            </a:p>
          </p:txBody>
        </p:sp>
      </p:grpSp>
      <p:sp>
        <p:nvSpPr>
          <p:cNvPr id="30775" name="Text Box 55" descr="花束"/>
          <p:cNvSpPr txBox="1">
            <a:spLocks noChangeArrowheads="1"/>
          </p:cNvSpPr>
          <p:nvPr/>
        </p:nvSpPr>
        <p:spPr bwMode="auto">
          <a:xfrm>
            <a:off x="304800" y="457200"/>
            <a:ext cx="8382000" cy="519113"/>
          </a:xfrm>
          <a:prstGeom prst="rect">
            <a:avLst/>
          </a:prstGeom>
          <a:noFill/>
          <a:ln w="38100">
            <a:noFill/>
            <a:miter lim="800000"/>
            <a:headEnd/>
            <a:tailEnd/>
          </a:ln>
        </p:spPr>
        <p:txBody>
          <a:bodyPr lIns="90000" tIns="46800" rIns="90000" bIns="46800">
            <a:spAutoFit/>
          </a:bodyPr>
          <a:lstStyle/>
          <a:p>
            <a:pPr marL="298450" indent="-298450" eaLnBrk="1" hangingPunct="1">
              <a:spcBef>
                <a:spcPct val="50000"/>
              </a:spcBef>
            </a:pPr>
            <a:r>
              <a:rPr lang="en-US" altLang="zh-CN" b="1"/>
              <a:t>3.</a:t>
            </a:r>
            <a:r>
              <a:rPr lang="zh-CN" altLang="en-US" b="1"/>
              <a:t>关于符号的问题</a:t>
            </a:r>
            <a:r>
              <a:rPr lang="zh-CN" altLang="en-US" sz="2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75"/>
                                        </p:tgtEl>
                                        <p:attrNameLst>
                                          <p:attrName>style.visibility</p:attrName>
                                        </p:attrNameLst>
                                      </p:cBhvr>
                                      <p:to>
                                        <p:strVal val="visible"/>
                                      </p:to>
                                    </p:set>
                                    <p:animEffect transition="in" filter="wipe(up)">
                                      <p:cBhvr>
                                        <p:cTn id="7" dur="500"/>
                                        <p:tgtEl>
                                          <p:spTgt spid="30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51"/>
                                        </p:tgtEl>
                                        <p:attrNameLst>
                                          <p:attrName>style.visibility</p:attrName>
                                        </p:attrNameLst>
                                      </p:cBhvr>
                                      <p:to>
                                        <p:strVal val="visible"/>
                                      </p:to>
                                    </p:set>
                                    <p:animEffect transition="in" filter="dissolve">
                                      <p:cBhvr>
                                        <p:cTn id="12" dur="500"/>
                                        <p:tgtEl>
                                          <p:spTgt spid="30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0749"/>
                                        </p:tgtEl>
                                        <p:attrNameLst>
                                          <p:attrName>style.visibility</p:attrName>
                                        </p:attrNameLst>
                                      </p:cBhvr>
                                      <p:to>
                                        <p:strVal val="visible"/>
                                      </p:to>
                                    </p:set>
                                    <p:anim calcmode="lin" valueType="num">
                                      <p:cBhvr additive="base">
                                        <p:cTn id="17" dur="500" fill="hold"/>
                                        <p:tgtEl>
                                          <p:spTgt spid="30749"/>
                                        </p:tgtEl>
                                        <p:attrNameLst>
                                          <p:attrName>ppt_x</p:attrName>
                                        </p:attrNameLst>
                                      </p:cBhvr>
                                      <p:tavLst>
                                        <p:tav tm="0">
                                          <p:val>
                                            <p:strVal val="1+#ppt_w/2"/>
                                          </p:val>
                                        </p:tav>
                                        <p:tav tm="100000">
                                          <p:val>
                                            <p:strVal val="#ppt_x"/>
                                          </p:val>
                                        </p:tav>
                                      </p:tavLst>
                                    </p:anim>
                                    <p:anim calcmode="lin" valueType="num">
                                      <p:cBhvr additive="base">
                                        <p:cTn id="18" dur="500" fill="hold"/>
                                        <p:tgtEl>
                                          <p:spTgt spid="3074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0750">
                                            <p:txEl>
                                              <p:pRg st="0" end="0"/>
                                            </p:txEl>
                                          </p:spTgt>
                                        </p:tgtEl>
                                        <p:attrNameLst>
                                          <p:attrName>style.visibility</p:attrName>
                                        </p:attrNameLst>
                                      </p:cBhvr>
                                      <p:to>
                                        <p:strVal val="visible"/>
                                      </p:to>
                                    </p:set>
                                    <p:animEffect transition="in" filter="box(out)">
                                      <p:cBhvr>
                                        <p:cTn id="23" dur="500"/>
                                        <p:tgtEl>
                                          <p:spTgt spid="30750">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0724"/>
                                        </p:tgtEl>
                                        <p:attrNameLst>
                                          <p:attrName>style.visibility</p:attrName>
                                        </p:attrNameLst>
                                      </p:cBhvr>
                                      <p:to>
                                        <p:strVal val="visible"/>
                                      </p:to>
                                    </p:set>
                                    <p:animEffect transition="in" filter="dissolve">
                                      <p:cBhvr>
                                        <p:cTn id="28" dur="500"/>
                                        <p:tgtEl>
                                          <p:spTgt spid="307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0722"/>
                                        </p:tgtEl>
                                        <p:attrNameLst>
                                          <p:attrName>style.visibility</p:attrName>
                                        </p:attrNameLst>
                                      </p:cBhvr>
                                      <p:to>
                                        <p:strVal val="visible"/>
                                      </p:to>
                                    </p:set>
                                    <p:anim calcmode="lin" valueType="num">
                                      <p:cBhvr additive="base">
                                        <p:cTn id="33" dur="500" fill="hold"/>
                                        <p:tgtEl>
                                          <p:spTgt spid="30722"/>
                                        </p:tgtEl>
                                        <p:attrNameLst>
                                          <p:attrName>ppt_x</p:attrName>
                                        </p:attrNameLst>
                                      </p:cBhvr>
                                      <p:tavLst>
                                        <p:tav tm="0">
                                          <p:val>
                                            <p:strVal val="1+#ppt_w/2"/>
                                          </p:val>
                                        </p:tav>
                                        <p:tav tm="100000">
                                          <p:val>
                                            <p:strVal val="#ppt_x"/>
                                          </p:val>
                                        </p:tav>
                                      </p:tavLst>
                                    </p:anim>
                                    <p:anim calcmode="lin" valueType="num">
                                      <p:cBhvr additive="base">
                                        <p:cTn id="34"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0723">
                                            <p:txEl>
                                              <p:pRg st="0" end="0"/>
                                            </p:txEl>
                                          </p:spTgt>
                                        </p:tgtEl>
                                        <p:attrNameLst>
                                          <p:attrName>style.visibility</p:attrName>
                                        </p:attrNameLst>
                                      </p:cBhvr>
                                      <p:to>
                                        <p:strVal val="visible"/>
                                      </p:to>
                                    </p:set>
                                    <p:animEffect transition="in" filter="box(out)">
                                      <p:cBhvr>
                                        <p:cTn id="39" dur="500"/>
                                        <p:tgtEl>
                                          <p:spTgt spid="3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build="p"/>
      <p:bldP spid="30749" grpId="0" animBg="1"/>
      <p:bldP spid="30750" grpId="0" build="p"/>
      <p:bldP spid="307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57200" y="220663"/>
            <a:ext cx="7924800" cy="4894262"/>
          </a:xfrm>
          <a:prstGeom prst="rect">
            <a:avLst/>
          </a:prstGeom>
          <a:noFill/>
          <a:ln w="9525">
            <a:noFill/>
            <a:miter lim="800000"/>
            <a:headEnd/>
            <a:tailEnd/>
          </a:ln>
        </p:spPr>
        <p:txBody>
          <a:bodyPr>
            <a:spAutoFit/>
          </a:bodyPr>
          <a:lstStyle/>
          <a:p>
            <a:pPr algn="just" eaLnBrk="1" hangingPunct="1">
              <a:spcBef>
                <a:spcPct val="50000"/>
              </a:spcBef>
            </a:pPr>
            <a:r>
              <a:rPr lang="en-US" altLang="zh-CN" b="1"/>
              <a:t>4</a:t>
            </a:r>
            <a:r>
              <a:rPr lang="zh-CN" altLang="en-US" b="1"/>
              <a:t>、说明</a:t>
            </a:r>
          </a:p>
          <a:p>
            <a:pPr algn="just" eaLnBrk="1" hangingPunct="1">
              <a:spcBef>
                <a:spcPct val="50000"/>
              </a:spcBef>
            </a:pPr>
            <a:r>
              <a:rPr lang="zh-CN" altLang="en-US"/>
              <a:t>	钟控（同步）</a:t>
            </a:r>
            <a:r>
              <a:rPr lang="en-US" altLang="zh-CN"/>
              <a:t>RS</a:t>
            </a:r>
            <a:r>
              <a:rPr lang="zh-CN" altLang="en-US"/>
              <a:t>触发器解决了定时控制的问题，但还有两个缺点：</a:t>
            </a:r>
          </a:p>
          <a:p>
            <a:pPr algn="just" eaLnBrk="1" hangingPunct="1">
              <a:spcBef>
                <a:spcPct val="50000"/>
              </a:spcBef>
            </a:pPr>
            <a:r>
              <a:rPr lang="zh-CN" altLang="en-US"/>
              <a:t>	（</a:t>
            </a:r>
            <a:r>
              <a:rPr lang="en-US" altLang="zh-CN"/>
              <a:t>1</a:t>
            </a:r>
            <a:r>
              <a:rPr lang="zh-CN" altLang="en-US"/>
              <a:t>）输入信号依然存在着约束条件；</a:t>
            </a:r>
          </a:p>
          <a:p>
            <a:pPr algn="just" eaLnBrk="1" hangingPunct="1">
              <a:spcBef>
                <a:spcPct val="50000"/>
              </a:spcBef>
            </a:pPr>
            <a:r>
              <a:rPr lang="zh-CN" altLang="en-US"/>
              <a:t>	（</a:t>
            </a:r>
            <a:r>
              <a:rPr lang="en-US" altLang="zh-CN"/>
              <a:t>2</a:t>
            </a:r>
            <a:r>
              <a:rPr lang="zh-CN" altLang="en-US"/>
              <a:t>）可能出现“空翻”现象</a:t>
            </a:r>
          </a:p>
          <a:p>
            <a:pPr algn="just" eaLnBrk="1" hangingPunct="1">
              <a:spcBef>
                <a:spcPct val="50000"/>
              </a:spcBef>
            </a:pPr>
            <a:r>
              <a:rPr lang="zh-CN" altLang="en-US"/>
              <a:t>	空翻现象：</a:t>
            </a:r>
          </a:p>
          <a:p>
            <a:pPr algn="just" eaLnBrk="1" hangingPunct="1">
              <a:spcBef>
                <a:spcPct val="50000"/>
              </a:spcBef>
            </a:pPr>
            <a:r>
              <a:rPr lang="zh-CN" altLang="en-US"/>
              <a:t>	概念：在一个时钟脉冲作用下，引起触发器的状态翻转两次或多次的现象。</a:t>
            </a:r>
          </a:p>
          <a:p>
            <a:pPr algn="just" eaLnBrk="1" hangingPunct="1">
              <a:spcBef>
                <a:spcPct val="50000"/>
              </a:spcBef>
            </a:pPr>
            <a:r>
              <a:rPr lang="zh-CN" altLang="en-US"/>
              <a:t>	带来的问题：造成逻辑上的混乱，使电路无法正常工作。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anim calcmode="lin" valueType="num">
                                      <p:cBhvr additive="base">
                                        <p:cTn id="13" dur="500" fill="hold"/>
                                        <p:tgtEl>
                                          <p:spTgt spid="317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anim calcmode="lin" valueType="num">
                                      <p:cBhvr additive="base">
                                        <p:cTn id="19" dur="500" fill="hold"/>
                                        <p:tgtEl>
                                          <p:spTgt spid="317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anim calcmode="lin" valueType="num">
                                      <p:cBhvr additive="base">
                                        <p:cTn id="25" dur="500" fill="hold"/>
                                        <p:tgtEl>
                                          <p:spTgt spid="3174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6">
                                            <p:txEl>
                                              <p:pRg st="4" end="4"/>
                                            </p:txEl>
                                          </p:spTgt>
                                        </p:tgtEl>
                                        <p:attrNameLst>
                                          <p:attrName>style.visibility</p:attrName>
                                        </p:attrNameLst>
                                      </p:cBhvr>
                                      <p:to>
                                        <p:strVal val="visible"/>
                                      </p:to>
                                    </p:set>
                                    <p:anim calcmode="lin" valueType="num">
                                      <p:cBhvr additive="base">
                                        <p:cTn id="31" dur="500" fill="hold"/>
                                        <p:tgtEl>
                                          <p:spTgt spid="3174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6">
                                            <p:txEl>
                                              <p:pRg st="5" end="5"/>
                                            </p:txEl>
                                          </p:spTgt>
                                        </p:tgtEl>
                                        <p:attrNameLst>
                                          <p:attrName>style.visibility</p:attrName>
                                        </p:attrNameLst>
                                      </p:cBhvr>
                                      <p:to>
                                        <p:strVal val="visible"/>
                                      </p:to>
                                    </p:set>
                                    <p:anim calcmode="lin" valueType="num">
                                      <p:cBhvr additive="base">
                                        <p:cTn id="37" dur="500" fill="hold"/>
                                        <p:tgtEl>
                                          <p:spTgt spid="3174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746">
                                            <p:txEl>
                                              <p:pRg st="6" end="6"/>
                                            </p:txEl>
                                          </p:spTgt>
                                        </p:tgtEl>
                                        <p:attrNameLst>
                                          <p:attrName>style.visibility</p:attrName>
                                        </p:attrNameLst>
                                      </p:cBhvr>
                                      <p:to>
                                        <p:strVal val="visible"/>
                                      </p:to>
                                    </p:set>
                                    <p:anim calcmode="lin" valueType="num">
                                      <p:cBhvr additive="base">
                                        <p:cTn id="43" dur="500" fill="hold"/>
                                        <p:tgtEl>
                                          <p:spTgt spid="3174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74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57200" y="220663"/>
            <a:ext cx="7924800" cy="10160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（二）钟控（同步）</a:t>
            </a:r>
            <a:r>
              <a:rPr lang="en-US" altLang="zh-CN" b="1">
                <a:solidFill>
                  <a:schemeClr val="accent2"/>
                </a:solidFill>
              </a:rPr>
              <a:t>JK</a:t>
            </a:r>
            <a:r>
              <a:rPr lang="zh-CN" altLang="en-US" b="1">
                <a:solidFill>
                  <a:schemeClr val="accent2"/>
                </a:solidFill>
              </a:rPr>
              <a:t>触发器</a:t>
            </a:r>
          </a:p>
          <a:p>
            <a:pPr algn="just" eaLnBrk="1" hangingPunct="1">
              <a:spcBef>
                <a:spcPct val="50000"/>
              </a:spcBef>
            </a:pPr>
            <a:r>
              <a:rPr lang="en-US" altLang="zh-CN" b="1"/>
              <a:t>1</a:t>
            </a:r>
            <a:r>
              <a:rPr lang="zh-CN" altLang="en-US" b="1"/>
              <a:t>、电路构成及逻辑符号 </a:t>
            </a:r>
            <a:endParaRPr lang="zh-CN" altLang="en-US"/>
          </a:p>
        </p:txBody>
      </p:sp>
      <p:grpSp>
        <p:nvGrpSpPr>
          <p:cNvPr id="33795" name="Group 3"/>
          <p:cNvGrpSpPr>
            <a:grpSpLocks/>
          </p:cNvGrpSpPr>
          <p:nvPr/>
        </p:nvGrpSpPr>
        <p:grpSpPr bwMode="auto">
          <a:xfrm>
            <a:off x="2232025" y="3759200"/>
            <a:ext cx="1671638" cy="909638"/>
            <a:chOff x="1406" y="2368"/>
            <a:chExt cx="1053" cy="573"/>
          </a:xfrm>
        </p:grpSpPr>
        <p:sp>
          <p:nvSpPr>
            <p:cNvPr id="24641" name="Text Box 4"/>
            <p:cNvSpPr txBox="1">
              <a:spLocks noChangeArrowheads="1"/>
            </p:cNvSpPr>
            <p:nvPr/>
          </p:nvSpPr>
          <p:spPr bwMode="auto">
            <a:xfrm>
              <a:off x="2256" y="2682"/>
              <a:ext cx="203" cy="259"/>
            </a:xfrm>
            <a:prstGeom prst="rect">
              <a:avLst/>
            </a:prstGeom>
            <a:solidFill>
              <a:srgbClr val="FFFFFF"/>
            </a:solidFill>
            <a:ln w="9525">
              <a:noFill/>
              <a:miter lim="800000"/>
              <a:headEnd/>
              <a:tailEnd/>
            </a:ln>
          </p:spPr>
          <p:txBody>
            <a:bodyPr lIns="0" tIns="0" rIns="0" bIns="0"/>
            <a:lstStyle/>
            <a:p>
              <a:pPr algn="just"/>
              <a:r>
                <a:rPr lang="en-US" altLang="zh-CN"/>
                <a:t> J</a:t>
              </a:r>
            </a:p>
          </p:txBody>
        </p:sp>
        <p:sp>
          <p:nvSpPr>
            <p:cNvPr id="24642" name="Text Box 5"/>
            <p:cNvSpPr txBox="1">
              <a:spLocks noChangeArrowheads="1"/>
            </p:cNvSpPr>
            <p:nvPr/>
          </p:nvSpPr>
          <p:spPr bwMode="auto">
            <a:xfrm>
              <a:off x="1406" y="2664"/>
              <a:ext cx="203" cy="259"/>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24643" name="Line 6"/>
            <p:cNvSpPr>
              <a:spLocks noChangeShapeType="1"/>
            </p:cNvSpPr>
            <p:nvPr/>
          </p:nvSpPr>
          <p:spPr bwMode="auto">
            <a:xfrm>
              <a:off x="1498" y="2368"/>
              <a:ext cx="0" cy="296"/>
            </a:xfrm>
            <a:prstGeom prst="line">
              <a:avLst/>
            </a:prstGeom>
            <a:noFill/>
            <a:ln w="9525">
              <a:solidFill>
                <a:srgbClr val="FF0000"/>
              </a:solidFill>
              <a:round/>
              <a:headEnd/>
              <a:tailEnd/>
            </a:ln>
          </p:spPr>
          <p:txBody>
            <a:bodyPr/>
            <a:lstStyle/>
            <a:p>
              <a:endParaRPr lang="zh-CN" altLang="en-US"/>
            </a:p>
          </p:txBody>
        </p:sp>
        <p:sp>
          <p:nvSpPr>
            <p:cNvPr id="24644" name="Line 7"/>
            <p:cNvSpPr>
              <a:spLocks noChangeShapeType="1"/>
            </p:cNvSpPr>
            <p:nvPr/>
          </p:nvSpPr>
          <p:spPr bwMode="auto">
            <a:xfrm flipH="1">
              <a:off x="2366" y="2368"/>
              <a:ext cx="0" cy="296"/>
            </a:xfrm>
            <a:prstGeom prst="line">
              <a:avLst/>
            </a:prstGeom>
            <a:noFill/>
            <a:ln w="9525">
              <a:solidFill>
                <a:srgbClr val="FF0000"/>
              </a:solidFill>
              <a:round/>
              <a:headEnd/>
              <a:tailEnd/>
            </a:ln>
          </p:spPr>
          <p:txBody>
            <a:bodyPr/>
            <a:lstStyle/>
            <a:p>
              <a:endParaRPr lang="zh-CN" altLang="en-US"/>
            </a:p>
          </p:txBody>
        </p:sp>
      </p:grpSp>
      <p:grpSp>
        <p:nvGrpSpPr>
          <p:cNvPr id="33800" name="Group 8"/>
          <p:cNvGrpSpPr>
            <a:grpSpLocks/>
          </p:cNvGrpSpPr>
          <p:nvPr/>
        </p:nvGrpSpPr>
        <p:grpSpPr bwMode="auto">
          <a:xfrm>
            <a:off x="1879600" y="1295400"/>
            <a:ext cx="2463800" cy="3286125"/>
            <a:chOff x="1184" y="816"/>
            <a:chExt cx="1552" cy="2070"/>
          </a:xfrm>
        </p:grpSpPr>
        <p:sp>
          <p:nvSpPr>
            <p:cNvPr id="24602" name="Rectangle 9"/>
            <p:cNvSpPr>
              <a:spLocks noChangeArrowheads="1"/>
            </p:cNvSpPr>
            <p:nvPr/>
          </p:nvSpPr>
          <p:spPr bwMode="auto">
            <a:xfrm>
              <a:off x="1258" y="1481"/>
              <a:ext cx="517" cy="277"/>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4603" name="Oval 10"/>
            <p:cNvSpPr>
              <a:spLocks noChangeArrowheads="1"/>
            </p:cNvSpPr>
            <p:nvPr/>
          </p:nvSpPr>
          <p:spPr bwMode="auto">
            <a:xfrm>
              <a:off x="1498" y="1389"/>
              <a:ext cx="74" cy="74"/>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04" name="Line 11"/>
            <p:cNvSpPr>
              <a:spLocks noChangeShapeType="1"/>
            </p:cNvSpPr>
            <p:nvPr/>
          </p:nvSpPr>
          <p:spPr bwMode="auto">
            <a:xfrm flipV="1">
              <a:off x="1535" y="1112"/>
              <a:ext cx="0" cy="277"/>
            </a:xfrm>
            <a:prstGeom prst="line">
              <a:avLst/>
            </a:prstGeom>
            <a:noFill/>
            <a:ln w="9525">
              <a:solidFill>
                <a:srgbClr val="000000"/>
              </a:solidFill>
              <a:round/>
              <a:headEnd/>
              <a:tailEnd/>
            </a:ln>
          </p:spPr>
          <p:txBody>
            <a:bodyPr/>
            <a:lstStyle/>
            <a:p>
              <a:endParaRPr lang="zh-CN" altLang="en-US"/>
            </a:p>
          </p:txBody>
        </p:sp>
        <p:sp>
          <p:nvSpPr>
            <p:cNvPr id="24605" name="Line 12"/>
            <p:cNvSpPr>
              <a:spLocks noChangeShapeType="1"/>
            </p:cNvSpPr>
            <p:nvPr/>
          </p:nvSpPr>
          <p:spPr bwMode="auto">
            <a:xfrm>
              <a:off x="1332" y="1758"/>
              <a:ext cx="0" cy="296"/>
            </a:xfrm>
            <a:prstGeom prst="line">
              <a:avLst/>
            </a:prstGeom>
            <a:noFill/>
            <a:ln w="9525">
              <a:solidFill>
                <a:srgbClr val="000000"/>
              </a:solidFill>
              <a:round/>
              <a:headEnd/>
              <a:tailEnd/>
            </a:ln>
          </p:spPr>
          <p:txBody>
            <a:bodyPr/>
            <a:lstStyle/>
            <a:p>
              <a:endParaRPr lang="zh-CN" altLang="en-US"/>
            </a:p>
          </p:txBody>
        </p:sp>
        <p:sp>
          <p:nvSpPr>
            <p:cNvPr id="24606" name="Line 13"/>
            <p:cNvSpPr>
              <a:spLocks noChangeShapeType="1"/>
            </p:cNvSpPr>
            <p:nvPr/>
          </p:nvSpPr>
          <p:spPr bwMode="auto">
            <a:xfrm>
              <a:off x="1664" y="1758"/>
              <a:ext cx="0" cy="130"/>
            </a:xfrm>
            <a:prstGeom prst="line">
              <a:avLst/>
            </a:prstGeom>
            <a:noFill/>
            <a:ln w="9525">
              <a:solidFill>
                <a:srgbClr val="000000"/>
              </a:solidFill>
              <a:round/>
              <a:headEnd/>
              <a:tailEnd/>
            </a:ln>
          </p:spPr>
          <p:txBody>
            <a:bodyPr/>
            <a:lstStyle/>
            <a:p>
              <a:endParaRPr lang="zh-CN" altLang="en-US"/>
            </a:p>
          </p:txBody>
        </p:sp>
        <p:sp>
          <p:nvSpPr>
            <p:cNvPr id="24607" name="Rectangle 14"/>
            <p:cNvSpPr>
              <a:spLocks noChangeArrowheads="1"/>
            </p:cNvSpPr>
            <p:nvPr/>
          </p:nvSpPr>
          <p:spPr bwMode="auto">
            <a:xfrm flipH="1">
              <a:off x="2148" y="1481"/>
              <a:ext cx="517" cy="277"/>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4608" name="Oval 15"/>
            <p:cNvSpPr>
              <a:spLocks noChangeArrowheads="1"/>
            </p:cNvSpPr>
            <p:nvPr/>
          </p:nvSpPr>
          <p:spPr bwMode="auto">
            <a:xfrm flipH="1">
              <a:off x="2348" y="1389"/>
              <a:ext cx="74" cy="74"/>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09" name="Line 16"/>
            <p:cNvSpPr>
              <a:spLocks noChangeShapeType="1"/>
            </p:cNvSpPr>
            <p:nvPr/>
          </p:nvSpPr>
          <p:spPr bwMode="auto">
            <a:xfrm flipH="1" flipV="1">
              <a:off x="2385" y="1112"/>
              <a:ext cx="0" cy="277"/>
            </a:xfrm>
            <a:prstGeom prst="line">
              <a:avLst/>
            </a:prstGeom>
            <a:noFill/>
            <a:ln w="9525">
              <a:solidFill>
                <a:srgbClr val="000000"/>
              </a:solidFill>
              <a:round/>
              <a:headEnd/>
              <a:tailEnd/>
            </a:ln>
          </p:spPr>
          <p:txBody>
            <a:bodyPr/>
            <a:lstStyle/>
            <a:p>
              <a:endParaRPr lang="zh-CN" altLang="en-US"/>
            </a:p>
          </p:txBody>
        </p:sp>
        <p:sp>
          <p:nvSpPr>
            <p:cNvPr id="24610" name="Line 17"/>
            <p:cNvSpPr>
              <a:spLocks noChangeShapeType="1"/>
            </p:cNvSpPr>
            <p:nvPr/>
          </p:nvSpPr>
          <p:spPr bwMode="auto">
            <a:xfrm flipH="1">
              <a:off x="2588" y="1758"/>
              <a:ext cx="0" cy="296"/>
            </a:xfrm>
            <a:prstGeom prst="line">
              <a:avLst/>
            </a:prstGeom>
            <a:noFill/>
            <a:ln w="9525">
              <a:solidFill>
                <a:srgbClr val="000000"/>
              </a:solidFill>
              <a:round/>
              <a:headEnd/>
              <a:tailEnd/>
            </a:ln>
          </p:spPr>
          <p:txBody>
            <a:bodyPr/>
            <a:lstStyle/>
            <a:p>
              <a:endParaRPr lang="zh-CN" altLang="en-US"/>
            </a:p>
          </p:txBody>
        </p:sp>
        <p:sp>
          <p:nvSpPr>
            <p:cNvPr id="24611" name="Line 18"/>
            <p:cNvSpPr>
              <a:spLocks noChangeShapeType="1"/>
            </p:cNvSpPr>
            <p:nvPr/>
          </p:nvSpPr>
          <p:spPr bwMode="auto">
            <a:xfrm flipH="1">
              <a:off x="2256" y="1758"/>
              <a:ext cx="0" cy="130"/>
            </a:xfrm>
            <a:prstGeom prst="line">
              <a:avLst/>
            </a:prstGeom>
            <a:noFill/>
            <a:ln w="9525">
              <a:solidFill>
                <a:srgbClr val="000000"/>
              </a:solidFill>
              <a:round/>
              <a:headEnd/>
              <a:tailEnd/>
            </a:ln>
          </p:spPr>
          <p:txBody>
            <a:bodyPr/>
            <a:lstStyle/>
            <a:p>
              <a:endParaRPr lang="zh-CN" altLang="en-US"/>
            </a:p>
          </p:txBody>
        </p:sp>
        <p:sp>
          <p:nvSpPr>
            <p:cNvPr id="24612" name="Line 19"/>
            <p:cNvSpPr>
              <a:spLocks noChangeShapeType="1"/>
            </p:cNvSpPr>
            <p:nvPr/>
          </p:nvSpPr>
          <p:spPr bwMode="auto">
            <a:xfrm>
              <a:off x="1664" y="1869"/>
              <a:ext cx="167" cy="0"/>
            </a:xfrm>
            <a:prstGeom prst="line">
              <a:avLst/>
            </a:prstGeom>
            <a:noFill/>
            <a:ln w="9525">
              <a:solidFill>
                <a:srgbClr val="000000"/>
              </a:solidFill>
              <a:round/>
              <a:headEnd/>
              <a:tailEnd/>
            </a:ln>
          </p:spPr>
          <p:txBody>
            <a:bodyPr/>
            <a:lstStyle/>
            <a:p>
              <a:endParaRPr lang="zh-CN" altLang="en-US"/>
            </a:p>
          </p:txBody>
        </p:sp>
        <p:sp>
          <p:nvSpPr>
            <p:cNvPr id="24613" name="Line 20"/>
            <p:cNvSpPr>
              <a:spLocks noChangeShapeType="1"/>
            </p:cNvSpPr>
            <p:nvPr/>
          </p:nvSpPr>
          <p:spPr bwMode="auto">
            <a:xfrm flipH="1">
              <a:off x="2089" y="1869"/>
              <a:ext cx="167" cy="0"/>
            </a:xfrm>
            <a:prstGeom prst="line">
              <a:avLst/>
            </a:prstGeom>
            <a:noFill/>
            <a:ln w="9525">
              <a:solidFill>
                <a:srgbClr val="000000"/>
              </a:solidFill>
              <a:round/>
              <a:headEnd/>
              <a:tailEnd/>
            </a:ln>
          </p:spPr>
          <p:txBody>
            <a:bodyPr/>
            <a:lstStyle/>
            <a:p>
              <a:endParaRPr lang="zh-CN" altLang="en-US"/>
            </a:p>
          </p:txBody>
        </p:sp>
        <p:sp>
          <p:nvSpPr>
            <p:cNvPr id="24614" name="Line 21"/>
            <p:cNvSpPr>
              <a:spLocks noChangeShapeType="1"/>
            </p:cNvSpPr>
            <p:nvPr/>
          </p:nvSpPr>
          <p:spPr bwMode="auto">
            <a:xfrm>
              <a:off x="1535" y="1315"/>
              <a:ext cx="296" cy="0"/>
            </a:xfrm>
            <a:prstGeom prst="line">
              <a:avLst/>
            </a:prstGeom>
            <a:noFill/>
            <a:ln w="9525">
              <a:solidFill>
                <a:srgbClr val="000000"/>
              </a:solidFill>
              <a:round/>
              <a:headEnd/>
              <a:tailEnd/>
            </a:ln>
          </p:spPr>
          <p:txBody>
            <a:bodyPr/>
            <a:lstStyle/>
            <a:p>
              <a:endParaRPr lang="zh-CN" altLang="en-US"/>
            </a:p>
          </p:txBody>
        </p:sp>
        <p:sp>
          <p:nvSpPr>
            <p:cNvPr id="24615" name="Line 22"/>
            <p:cNvSpPr>
              <a:spLocks noChangeShapeType="1"/>
            </p:cNvSpPr>
            <p:nvPr/>
          </p:nvSpPr>
          <p:spPr bwMode="auto">
            <a:xfrm flipH="1">
              <a:off x="2089" y="1315"/>
              <a:ext cx="296" cy="0"/>
            </a:xfrm>
            <a:prstGeom prst="line">
              <a:avLst/>
            </a:prstGeom>
            <a:noFill/>
            <a:ln w="9525">
              <a:solidFill>
                <a:srgbClr val="000000"/>
              </a:solidFill>
              <a:round/>
              <a:headEnd/>
              <a:tailEnd/>
            </a:ln>
          </p:spPr>
          <p:txBody>
            <a:bodyPr/>
            <a:lstStyle/>
            <a:p>
              <a:endParaRPr lang="zh-CN" altLang="en-US"/>
            </a:p>
          </p:txBody>
        </p:sp>
        <p:sp>
          <p:nvSpPr>
            <p:cNvPr id="24616" name="Line 23"/>
            <p:cNvSpPr>
              <a:spLocks noChangeShapeType="1"/>
            </p:cNvSpPr>
            <p:nvPr/>
          </p:nvSpPr>
          <p:spPr bwMode="auto">
            <a:xfrm flipH="1">
              <a:off x="1831" y="1315"/>
              <a:ext cx="258" cy="554"/>
            </a:xfrm>
            <a:prstGeom prst="line">
              <a:avLst/>
            </a:prstGeom>
            <a:noFill/>
            <a:ln w="9525">
              <a:solidFill>
                <a:srgbClr val="000000"/>
              </a:solidFill>
              <a:round/>
              <a:headEnd/>
              <a:tailEnd/>
            </a:ln>
          </p:spPr>
          <p:txBody>
            <a:bodyPr/>
            <a:lstStyle/>
            <a:p>
              <a:endParaRPr lang="zh-CN" altLang="en-US"/>
            </a:p>
          </p:txBody>
        </p:sp>
        <p:sp>
          <p:nvSpPr>
            <p:cNvPr id="24617" name="Line 24"/>
            <p:cNvSpPr>
              <a:spLocks noChangeShapeType="1"/>
            </p:cNvSpPr>
            <p:nvPr/>
          </p:nvSpPr>
          <p:spPr bwMode="auto">
            <a:xfrm>
              <a:off x="1794" y="1315"/>
              <a:ext cx="314" cy="554"/>
            </a:xfrm>
            <a:prstGeom prst="line">
              <a:avLst/>
            </a:prstGeom>
            <a:noFill/>
            <a:ln w="9525">
              <a:solidFill>
                <a:srgbClr val="000000"/>
              </a:solidFill>
              <a:round/>
              <a:headEnd/>
              <a:tailEnd/>
            </a:ln>
          </p:spPr>
          <p:txBody>
            <a:bodyPr/>
            <a:lstStyle/>
            <a:p>
              <a:endParaRPr lang="zh-CN" altLang="en-US"/>
            </a:p>
          </p:txBody>
        </p:sp>
        <p:sp>
          <p:nvSpPr>
            <p:cNvPr id="24618" name="Oval 25"/>
            <p:cNvSpPr>
              <a:spLocks noChangeArrowheads="1"/>
            </p:cNvSpPr>
            <p:nvPr/>
          </p:nvSpPr>
          <p:spPr bwMode="auto">
            <a:xfrm>
              <a:off x="2366" y="1130"/>
              <a:ext cx="37" cy="56"/>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19" name="Oval 26"/>
            <p:cNvSpPr>
              <a:spLocks noChangeArrowheads="1"/>
            </p:cNvSpPr>
            <p:nvPr/>
          </p:nvSpPr>
          <p:spPr bwMode="auto">
            <a:xfrm>
              <a:off x="1517" y="1112"/>
              <a:ext cx="37" cy="55"/>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20" name="Text Box 27"/>
            <p:cNvSpPr txBox="1">
              <a:spLocks noChangeArrowheads="1"/>
            </p:cNvSpPr>
            <p:nvPr/>
          </p:nvSpPr>
          <p:spPr bwMode="auto">
            <a:xfrm>
              <a:off x="2274" y="834"/>
              <a:ext cx="203" cy="259"/>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4621" name="Rectangle 28"/>
            <p:cNvSpPr>
              <a:spLocks noChangeArrowheads="1"/>
            </p:cNvSpPr>
            <p:nvPr/>
          </p:nvSpPr>
          <p:spPr bwMode="auto">
            <a:xfrm>
              <a:off x="1239" y="2091"/>
              <a:ext cx="518" cy="277"/>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4622" name="Oval 29"/>
            <p:cNvSpPr>
              <a:spLocks noChangeArrowheads="1"/>
            </p:cNvSpPr>
            <p:nvPr/>
          </p:nvSpPr>
          <p:spPr bwMode="auto">
            <a:xfrm>
              <a:off x="1295" y="1999"/>
              <a:ext cx="74" cy="74"/>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23" name="Rectangle 30"/>
            <p:cNvSpPr>
              <a:spLocks noChangeArrowheads="1"/>
            </p:cNvSpPr>
            <p:nvPr/>
          </p:nvSpPr>
          <p:spPr bwMode="auto">
            <a:xfrm flipH="1">
              <a:off x="2129" y="2091"/>
              <a:ext cx="517" cy="277"/>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4624" name="Oval 31"/>
            <p:cNvSpPr>
              <a:spLocks noChangeArrowheads="1"/>
            </p:cNvSpPr>
            <p:nvPr/>
          </p:nvSpPr>
          <p:spPr bwMode="auto">
            <a:xfrm flipH="1">
              <a:off x="2533" y="1999"/>
              <a:ext cx="74" cy="74"/>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25" name="Line 32"/>
            <p:cNvSpPr>
              <a:spLocks noChangeShapeType="1"/>
            </p:cNvSpPr>
            <p:nvPr/>
          </p:nvSpPr>
          <p:spPr bwMode="auto">
            <a:xfrm>
              <a:off x="1664" y="2368"/>
              <a:ext cx="0" cy="111"/>
            </a:xfrm>
            <a:prstGeom prst="line">
              <a:avLst/>
            </a:prstGeom>
            <a:noFill/>
            <a:ln w="9525">
              <a:solidFill>
                <a:srgbClr val="000000"/>
              </a:solidFill>
              <a:round/>
              <a:headEnd/>
              <a:tailEnd/>
            </a:ln>
          </p:spPr>
          <p:txBody>
            <a:bodyPr/>
            <a:lstStyle/>
            <a:p>
              <a:endParaRPr lang="zh-CN" altLang="en-US"/>
            </a:p>
          </p:txBody>
        </p:sp>
        <p:sp>
          <p:nvSpPr>
            <p:cNvPr id="24626" name="Line 33"/>
            <p:cNvSpPr>
              <a:spLocks noChangeShapeType="1"/>
            </p:cNvSpPr>
            <p:nvPr/>
          </p:nvSpPr>
          <p:spPr bwMode="auto">
            <a:xfrm>
              <a:off x="1664" y="2479"/>
              <a:ext cx="555" cy="0"/>
            </a:xfrm>
            <a:prstGeom prst="line">
              <a:avLst/>
            </a:prstGeom>
            <a:noFill/>
            <a:ln w="9525">
              <a:solidFill>
                <a:srgbClr val="000000"/>
              </a:solidFill>
              <a:round/>
              <a:headEnd/>
              <a:tailEnd/>
            </a:ln>
          </p:spPr>
          <p:txBody>
            <a:bodyPr/>
            <a:lstStyle/>
            <a:p>
              <a:endParaRPr lang="zh-CN" altLang="en-US"/>
            </a:p>
          </p:txBody>
        </p:sp>
        <p:sp>
          <p:nvSpPr>
            <p:cNvPr id="24627" name="Line 34"/>
            <p:cNvSpPr>
              <a:spLocks noChangeShapeType="1"/>
            </p:cNvSpPr>
            <p:nvPr/>
          </p:nvSpPr>
          <p:spPr bwMode="auto">
            <a:xfrm flipV="1">
              <a:off x="2219" y="2368"/>
              <a:ext cx="0" cy="111"/>
            </a:xfrm>
            <a:prstGeom prst="line">
              <a:avLst/>
            </a:prstGeom>
            <a:noFill/>
            <a:ln w="9525">
              <a:solidFill>
                <a:srgbClr val="000000"/>
              </a:solidFill>
              <a:round/>
              <a:headEnd/>
              <a:tailEnd/>
            </a:ln>
          </p:spPr>
          <p:txBody>
            <a:bodyPr/>
            <a:lstStyle/>
            <a:p>
              <a:endParaRPr lang="zh-CN" altLang="en-US"/>
            </a:p>
          </p:txBody>
        </p:sp>
        <p:sp>
          <p:nvSpPr>
            <p:cNvPr id="24628" name="Line 35"/>
            <p:cNvSpPr>
              <a:spLocks noChangeShapeType="1"/>
            </p:cNvSpPr>
            <p:nvPr/>
          </p:nvSpPr>
          <p:spPr bwMode="auto">
            <a:xfrm>
              <a:off x="1942" y="2479"/>
              <a:ext cx="0" cy="148"/>
            </a:xfrm>
            <a:prstGeom prst="line">
              <a:avLst/>
            </a:prstGeom>
            <a:noFill/>
            <a:ln w="9525">
              <a:solidFill>
                <a:srgbClr val="000000"/>
              </a:solidFill>
              <a:round/>
              <a:headEnd/>
              <a:tailEnd/>
            </a:ln>
          </p:spPr>
          <p:txBody>
            <a:bodyPr/>
            <a:lstStyle/>
            <a:p>
              <a:endParaRPr lang="zh-CN" altLang="en-US"/>
            </a:p>
          </p:txBody>
        </p:sp>
        <p:sp>
          <p:nvSpPr>
            <p:cNvPr id="24629" name="Text Box 36"/>
            <p:cNvSpPr txBox="1">
              <a:spLocks noChangeArrowheads="1"/>
            </p:cNvSpPr>
            <p:nvPr/>
          </p:nvSpPr>
          <p:spPr bwMode="auto">
            <a:xfrm>
              <a:off x="1831" y="2627"/>
              <a:ext cx="258" cy="259"/>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4630" name="Group 37"/>
            <p:cNvGrpSpPr>
              <a:grpSpLocks/>
            </p:cNvGrpSpPr>
            <p:nvPr/>
          </p:nvGrpSpPr>
          <p:grpSpPr bwMode="auto">
            <a:xfrm>
              <a:off x="1461" y="816"/>
              <a:ext cx="203" cy="259"/>
              <a:chOff x="4608" y="12292"/>
              <a:chExt cx="220" cy="280"/>
            </a:xfrm>
          </p:grpSpPr>
          <p:sp>
            <p:nvSpPr>
              <p:cNvPr id="24639" name="Text Box 38"/>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4640" name="Line 39"/>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24631" name="Line 40"/>
            <p:cNvSpPr>
              <a:spLocks noChangeShapeType="1"/>
            </p:cNvSpPr>
            <p:nvPr/>
          </p:nvSpPr>
          <p:spPr bwMode="auto">
            <a:xfrm>
              <a:off x="2570" y="2479"/>
              <a:ext cx="166" cy="0"/>
            </a:xfrm>
            <a:prstGeom prst="line">
              <a:avLst/>
            </a:prstGeom>
            <a:noFill/>
            <a:ln w="9525">
              <a:solidFill>
                <a:srgbClr val="000000"/>
              </a:solidFill>
              <a:round/>
              <a:headEnd/>
              <a:tailEnd/>
            </a:ln>
          </p:spPr>
          <p:txBody>
            <a:bodyPr/>
            <a:lstStyle/>
            <a:p>
              <a:endParaRPr lang="zh-CN" altLang="en-US"/>
            </a:p>
          </p:txBody>
        </p:sp>
        <p:sp>
          <p:nvSpPr>
            <p:cNvPr id="24632" name="Line 41"/>
            <p:cNvSpPr>
              <a:spLocks noChangeShapeType="1"/>
            </p:cNvSpPr>
            <p:nvPr/>
          </p:nvSpPr>
          <p:spPr bwMode="auto">
            <a:xfrm flipV="1">
              <a:off x="2736" y="1259"/>
              <a:ext cx="0" cy="1239"/>
            </a:xfrm>
            <a:prstGeom prst="line">
              <a:avLst/>
            </a:prstGeom>
            <a:noFill/>
            <a:ln w="9525">
              <a:solidFill>
                <a:srgbClr val="000000"/>
              </a:solidFill>
              <a:round/>
              <a:headEnd/>
              <a:tailEnd/>
            </a:ln>
          </p:spPr>
          <p:txBody>
            <a:bodyPr/>
            <a:lstStyle/>
            <a:p>
              <a:endParaRPr lang="zh-CN" altLang="en-US"/>
            </a:p>
          </p:txBody>
        </p:sp>
        <p:sp>
          <p:nvSpPr>
            <p:cNvPr id="24633" name="Line 42"/>
            <p:cNvSpPr>
              <a:spLocks noChangeShapeType="1"/>
            </p:cNvSpPr>
            <p:nvPr/>
          </p:nvSpPr>
          <p:spPr bwMode="auto">
            <a:xfrm flipH="1">
              <a:off x="1535" y="1259"/>
              <a:ext cx="1201" cy="0"/>
            </a:xfrm>
            <a:prstGeom prst="line">
              <a:avLst/>
            </a:prstGeom>
            <a:noFill/>
            <a:ln w="9525">
              <a:solidFill>
                <a:srgbClr val="000000"/>
              </a:solidFill>
              <a:round/>
              <a:headEnd/>
              <a:tailEnd/>
            </a:ln>
          </p:spPr>
          <p:txBody>
            <a:bodyPr/>
            <a:lstStyle/>
            <a:p>
              <a:endParaRPr lang="zh-CN" altLang="en-US"/>
            </a:p>
          </p:txBody>
        </p:sp>
        <p:sp>
          <p:nvSpPr>
            <p:cNvPr id="24634" name="Line 43"/>
            <p:cNvSpPr>
              <a:spLocks noChangeShapeType="1"/>
            </p:cNvSpPr>
            <p:nvPr/>
          </p:nvSpPr>
          <p:spPr bwMode="auto">
            <a:xfrm flipH="1">
              <a:off x="1184" y="2479"/>
              <a:ext cx="185" cy="0"/>
            </a:xfrm>
            <a:prstGeom prst="line">
              <a:avLst/>
            </a:prstGeom>
            <a:noFill/>
            <a:ln w="9525">
              <a:solidFill>
                <a:srgbClr val="000000"/>
              </a:solidFill>
              <a:round/>
              <a:headEnd/>
              <a:tailEnd/>
            </a:ln>
          </p:spPr>
          <p:txBody>
            <a:bodyPr/>
            <a:lstStyle/>
            <a:p>
              <a:endParaRPr lang="zh-CN" altLang="en-US"/>
            </a:p>
          </p:txBody>
        </p:sp>
        <p:sp>
          <p:nvSpPr>
            <p:cNvPr id="24635" name="Line 44"/>
            <p:cNvSpPr>
              <a:spLocks noChangeShapeType="1"/>
            </p:cNvSpPr>
            <p:nvPr/>
          </p:nvSpPr>
          <p:spPr bwMode="auto">
            <a:xfrm flipV="1">
              <a:off x="1184" y="1186"/>
              <a:ext cx="0" cy="1293"/>
            </a:xfrm>
            <a:prstGeom prst="line">
              <a:avLst/>
            </a:prstGeom>
            <a:noFill/>
            <a:ln w="9525">
              <a:solidFill>
                <a:srgbClr val="000000"/>
              </a:solidFill>
              <a:round/>
              <a:headEnd/>
              <a:tailEnd/>
            </a:ln>
          </p:spPr>
          <p:txBody>
            <a:bodyPr/>
            <a:lstStyle/>
            <a:p>
              <a:endParaRPr lang="zh-CN" altLang="en-US"/>
            </a:p>
          </p:txBody>
        </p:sp>
        <p:sp>
          <p:nvSpPr>
            <p:cNvPr id="24636" name="Line 45"/>
            <p:cNvSpPr>
              <a:spLocks noChangeShapeType="1"/>
            </p:cNvSpPr>
            <p:nvPr/>
          </p:nvSpPr>
          <p:spPr bwMode="auto">
            <a:xfrm>
              <a:off x="1184" y="1204"/>
              <a:ext cx="1182" cy="0"/>
            </a:xfrm>
            <a:prstGeom prst="line">
              <a:avLst/>
            </a:prstGeom>
            <a:noFill/>
            <a:ln w="9525">
              <a:solidFill>
                <a:srgbClr val="000000"/>
              </a:solidFill>
              <a:round/>
              <a:headEnd/>
              <a:tailEnd/>
            </a:ln>
          </p:spPr>
          <p:txBody>
            <a:bodyPr/>
            <a:lstStyle/>
            <a:p>
              <a:endParaRPr lang="zh-CN" altLang="en-US"/>
            </a:p>
          </p:txBody>
        </p:sp>
        <p:sp>
          <p:nvSpPr>
            <p:cNvPr id="24637" name="Line 46"/>
            <p:cNvSpPr>
              <a:spLocks noChangeShapeType="1"/>
            </p:cNvSpPr>
            <p:nvPr/>
          </p:nvSpPr>
          <p:spPr bwMode="auto">
            <a:xfrm flipV="1">
              <a:off x="2570" y="2368"/>
              <a:ext cx="0" cy="111"/>
            </a:xfrm>
            <a:prstGeom prst="line">
              <a:avLst/>
            </a:prstGeom>
            <a:noFill/>
            <a:ln w="9525">
              <a:solidFill>
                <a:srgbClr val="000000"/>
              </a:solidFill>
              <a:round/>
              <a:headEnd/>
              <a:tailEnd/>
            </a:ln>
          </p:spPr>
          <p:txBody>
            <a:bodyPr/>
            <a:lstStyle/>
            <a:p>
              <a:endParaRPr lang="zh-CN" altLang="en-US"/>
            </a:p>
          </p:txBody>
        </p:sp>
        <p:sp>
          <p:nvSpPr>
            <p:cNvPr id="24638" name="Line 47"/>
            <p:cNvSpPr>
              <a:spLocks noChangeShapeType="1"/>
            </p:cNvSpPr>
            <p:nvPr/>
          </p:nvSpPr>
          <p:spPr bwMode="auto">
            <a:xfrm flipV="1">
              <a:off x="1350" y="2368"/>
              <a:ext cx="0" cy="111"/>
            </a:xfrm>
            <a:prstGeom prst="line">
              <a:avLst/>
            </a:prstGeom>
            <a:noFill/>
            <a:ln w="9525">
              <a:solidFill>
                <a:srgbClr val="000000"/>
              </a:solidFill>
              <a:round/>
              <a:headEnd/>
              <a:tailEnd/>
            </a:ln>
          </p:spPr>
          <p:txBody>
            <a:bodyPr/>
            <a:lstStyle/>
            <a:p>
              <a:endParaRPr lang="zh-CN" altLang="en-US"/>
            </a:p>
          </p:txBody>
        </p:sp>
      </p:grpSp>
      <p:grpSp>
        <p:nvGrpSpPr>
          <p:cNvPr id="33840" name="Group 48"/>
          <p:cNvGrpSpPr>
            <a:grpSpLocks/>
          </p:cNvGrpSpPr>
          <p:nvPr/>
        </p:nvGrpSpPr>
        <p:grpSpPr bwMode="auto">
          <a:xfrm>
            <a:off x="6657975" y="1600200"/>
            <a:ext cx="1495425" cy="2492375"/>
            <a:chOff x="7468" y="3636"/>
            <a:chExt cx="1020" cy="1700"/>
          </a:xfrm>
        </p:grpSpPr>
        <p:sp>
          <p:nvSpPr>
            <p:cNvPr id="24585" name="Rectangle 49"/>
            <p:cNvSpPr>
              <a:spLocks noChangeArrowheads="1"/>
            </p:cNvSpPr>
            <p:nvPr/>
          </p:nvSpPr>
          <p:spPr bwMode="auto">
            <a:xfrm>
              <a:off x="7468" y="4216"/>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4586" name="Oval 50"/>
            <p:cNvSpPr>
              <a:spLocks noChangeArrowheads="1"/>
            </p:cNvSpPr>
            <p:nvPr/>
          </p:nvSpPr>
          <p:spPr bwMode="auto">
            <a:xfrm>
              <a:off x="7608" y="4156"/>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587" name="Line 51"/>
            <p:cNvSpPr>
              <a:spLocks noChangeShapeType="1"/>
            </p:cNvSpPr>
            <p:nvPr/>
          </p:nvSpPr>
          <p:spPr bwMode="auto">
            <a:xfrm>
              <a:off x="7628" y="4776"/>
              <a:ext cx="0" cy="240"/>
            </a:xfrm>
            <a:prstGeom prst="line">
              <a:avLst/>
            </a:prstGeom>
            <a:noFill/>
            <a:ln w="9525">
              <a:solidFill>
                <a:srgbClr val="000000"/>
              </a:solidFill>
              <a:round/>
              <a:headEnd/>
              <a:tailEnd/>
            </a:ln>
          </p:spPr>
          <p:txBody>
            <a:bodyPr/>
            <a:lstStyle/>
            <a:p>
              <a:endParaRPr lang="zh-CN" altLang="en-US"/>
            </a:p>
          </p:txBody>
        </p:sp>
        <p:sp>
          <p:nvSpPr>
            <p:cNvPr id="24588" name="Line 52"/>
            <p:cNvSpPr>
              <a:spLocks noChangeShapeType="1"/>
            </p:cNvSpPr>
            <p:nvPr/>
          </p:nvSpPr>
          <p:spPr bwMode="auto">
            <a:xfrm>
              <a:off x="8248" y="4776"/>
              <a:ext cx="0" cy="220"/>
            </a:xfrm>
            <a:prstGeom prst="line">
              <a:avLst/>
            </a:prstGeom>
            <a:noFill/>
            <a:ln w="9525">
              <a:solidFill>
                <a:srgbClr val="000000"/>
              </a:solidFill>
              <a:round/>
              <a:headEnd/>
              <a:tailEnd/>
            </a:ln>
          </p:spPr>
          <p:txBody>
            <a:bodyPr/>
            <a:lstStyle/>
            <a:p>
              <a:endParaRPr lang="zh-CN" altLang="en-US"/>
            </a:p>
          </p:txBody>
        </p:sp>
        <p:sp>
          <p:nvSpPr>
            <p:cNvPr id="24589" name="Line 53"/>
            <p:cNvSpPr>
              <a:spLocks noChangeShapeType="1"/>
            </p:cNvSpPr>
            <p:nvPr/>
          </p:nvSpPr>
          <p:spPr bwMode="auto">
            <a:xfrm flipV="1">
              <a:off x="8248" y="3976"/>
              <a:ext cx="0" cy="240"/>
            </a:xfrm>
            <a:prstGeom prst="line">
              <a:avLst/>
            </a:prstGeom>
            <a:noFill/>
            <a:ln w="9525">
              <a:solidFill>
                <a:srgbClr val="000000"/>
              </a:solidFill>
              <a:round/>
              <a:headEnd/>
              <a:tailEnd/>
            </a:ln>
          </p:spPr>
          <p:txBody>
            <a:bodyPr/>
            <a:lstStyle/>
            <a:p>
              <a:endParaRPr lang="zh-CN" altLang="en-US"/>
            </a:p>
          </p:txBody>
        </p:sp>
        <p:sp>
          <p:nvSpPr>
            <p:cNvPr id="24590" name="Line 54"/>
            <p:cNvSpPr>
              <a:spLocks noChangeShapeType="1"/>
            </p:cNvSpPr>
            <p:nvPr/>
          </p:nvSpPr>
          <p:spPr bwMode="auto">
            <a:xfrm flipV="1">
              <a:off x="7628" y="3936"/>
              <a:ext cx="0" cy="240"/>
            </a:xfrm>
            <a:prstGeom prst="line">
              <a:avLst/>
            </a:prstGeom>
            <a:noFill/>
            <a:ln w="9525">
              <a:solidFill>
                <a:srgbClr val="000000"/>
              </a:solidFill>
              <a:round/>
              <a:headEnd/>
              <a:tailEnd/>
            </a:ln>
          </p:spPr>
          <p:txBody>
            <a:bodyPr/>
            <a:lstStyle/>
            <a:p>
              <a:endParaRPr lang="zh-CN" altLang="en-US"/>
            </a:p>
          </p:txBody>
        </p:sp>
        <p:sp>
          <p:nvSpPr>
            <p:cNvPr id="24591" name="Text Box 55"/>
            <p:cNvSpPr txBox="1">
              <a:spLocks noChangeArrowheads="1"/>
            </p:cNvSpPr>
            <p:nvPr/>
          </p:nvSpPr>
          <p:spPr bwMode="auto">
            <a:xfrm>
              <a:off x="8168" y="3636"/>
              <a:ext cx="240" cy="32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4592" name="Text Box 56"/>
            <p:cNvSpPr txBox="1">
              <a:spLocks noChangeArrowheads="1"/>
            </p:cNvSpPr>
            <p:nvPr/>
          </p:nvSpPr>
          <p:spPr bwMode="auto">
            <a:xfrm>
              <a:off x="7568" y="5056"/>
              <a:ext cx="220" cy="280"/>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24593" name="Text Box 57"/>
            <p:cNvSpPr txBox="1">
              <a:spLocks noChangeArrowheads="1"/>
            </p:cNvSpPr>
            <p:nvPr/>
          </p:nvSpPr>
          <p:spPr bwMode="auto">
            <a:xfrm>
              <a:off x="8128" y="5056"/>
              <a:ext cx="220" cy="280"/>
            </a:xfrm>
            <a:prstGeom prst="rect">
              <a:avLst/>
            </a:prstGeom>
            <a:solidFill>
              <a:srgbClr val="FFFFFF"/>
            </a:solidFill>
            <a:ln w="9525">
              <a:noFill/>
              <a:miter lim="800000"/>
              <a:headEnd/>
              <a:tailEnd/>
            </a:ln>
          </p:spPr>
          <p:txBody>
            <a:bodyPr lIns="0" tIns="0" rIns="0" bIns="0"/>
            <a:lstStyle/>
            <a:p>
              <a:pPr algn="just"/>
              <a:r>
                <a:rPr lang="en-US" altLang="zh-CN"/>
                <a:t> J</a:t>
              </a:r>
            </a:p>
          </p:txBody>
        </p:sp>
        <p:sp>
          <p:nvSpPr>
            <p:cNvPr id="24595" name="Line 61"/>
            <p:cNvSpPr>
              <a:spLocks noChangeShapeType="1"/>
            </p:cNvSpPr>
            <p:nvPr/>
          </p:nvSpPr>
          <p:spPr bwMode="auto">
            <a:xfrm>
              <a:off x="7928" y="4776"/>
              <a:ext cx="0" cy="220"/>
            </a:xfrm>
            <a:prstGeom prst="line">
              <a:avLst/>
            </a:prstGeom>
            <a:noFill/>
            <a:ln w="9525">
              <a:solidFill>
                <a:srgbClr val="000000"/>
              </a:solidFill>
              <a:round/>
              <a:headEnd/>
              <a:tailEnd/>
            </a:ln>
          </p:spPr>
          <p:txBody>
            <a:bodyPr/>
            <a:lstStyle/>
            <a:p>
              <a:endParaRPr lang="zh-CN" altLang="en-US"/>
            </a:p>
          </p:txBody>
        </p:sp>
        <p:sp>
          <p:nvSpPr>
            <p:cNvPr id="24596" name="Text Box 62"/>
            <p:cNvSpPr txBox="1">
              <a:spLocks noChangeArrowheads="1"/>
            </p:cNvSpPr>
            <p:nvPr/>
          </p:nvSpPr>
          <p:spPr bwMode="auto">
            <a:xfrm>
              <a:off x="7828" y="5016"/>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4597" name="Group 63"/>
            <p:cNvGrpSpPr>
              <a:grpSpLocks/>
            </p:cNvGrpSpPr>
            <p:nvPr/>
          </p:nvGrpSpPr>
          <p:grpSpPr bwMode="auto">
            <a:xfrm>
              <a:off x="7528" y="3672"/>
              <a:ext cx="220" cy="280"/>
              <a:chOff x="4608" y="12292"/>
              <a:chExt cx="220" cy="280"/>
            </a:xfrm>
          </p:grpSpPr>
          <p:sp>
            <p:nvSpPr>
              <p:cNvPr id="24598" name="Text Box 64"/>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4599" name="Line 65"/>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grpSp>
      <p:grpSp>
        <p:nvGrpSpPr>
          <p:cNvPr id="33858" name="Group 66"/>
          <p:cNvGrpSpPr>
            <a:grpSpLocks/>
          </p:cNvGrpSpPr>
          <p:nvPr/>
        </p:nvGrpSpPr>
        <p:grpSpPr bwMode="auto">
          <a:xfrm>
            <a:off x="609600" y="4648200"/>
            <a:ext cx="7848600" cy="822325"/>
            <a:chOff x="384" y="2928"/>
            <a:chExt cx="4944" cy="518"/>
          </a:xfrm>
        </p:grpSpPr>
        <p:sp>
          <p:nvSpPr>
            <p:cNvPr id="24583" name="Text Box 67"/>
            <p:cNvSpPr txBox="1">
              <a:spLocks noChangeArrowheads="1"/>
            </p:cNvSpPr>
            <p:nvPr/>
          </p:nvSpPr>
          <p:spPr bwMode="auto">
            <a:xfrm>
              <a:off x="384" y="2928"/>
              <a:ext cx="4944" cy="518"/>
            </a:xfrm>
            <a:prstGeom prst="rect">
              <a:avLst/>
            </a:prstGeom>
            <a:noFill/>
            <a:ln w="9525">
              <a:noFill/>
              <a:miter lim="800000"/>
              <a:headEnd/>
              <a:tailEnd/>
            </a:ln>
          </p:spPr>
          <p:txBody>
            <a:bodyPr>
              <a:spAutoFit/>
            </a:bodyPr>
            <a:lstStyle/>
            <a:p>
              <a:pPr eaLnBrk="1" hangingPunct="1">
                <a:spcBef>
                  <a:spcPct val="50000"/>
                </a:spcBef>
              </a:pPr>
              <a:r>
                <a:rPr lang="zh-CN" altLang="en-US"/>
                <a:t>将</a:t>
              </a:r>
              <a:r>
                <a:rPr lang="en-US" altLang="zh-CN"/>
                <a:t>Q</a:t>
              </a:r>
              <a:r>
                <a:rPr lang="zh-CN" altLang="en-US"/>
                <a:t>、</a:t>
              </a:r>
              <a:r>
                <a:rPr lang="en-US" altLang="zh-CN"/>
                <a:t>Q </a:t>
              </a:r>
              <a:r>
                <a:rPr lang="zh-CN" altLang="en-US"/>
                <a:t>分别引回到控制门，可以避免在两个控制门的输入端出现全</a:t>
              </a:r>
              <a:r>
                <a:rPr lang="en-US" altLang="zh-CN"/>
                <a:t>1</a:t>
              </a:r>
              <a:r>
                <a:rPr lang="zh-CN" altLang="en-US"/>
                <a:t>的情况，从而解决了约束的问题。 </a:t>
              </a:r>
            </a:p>
          </p:txBody>
        </p:sp>
        <p:sp>
          <p:nvSpPr>
            <p:cNvPr id="24584" name="Line 68"/>
            <p:cNvSpPr>
              <a:spLocks noChangeShapeType="1"/>
            </p:cNvSpPr>
            <p:nvPr/>
          </p:nvSpPr>
          <p:spPr bwMode="auto">
            <a:xfrm flipH="1">
              <a:off x="960" y="2976"/>
              <a:ext cx="144"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anim calcmode="lin" valueType="num">
                                      <p:cBhvr additive="base">
                                        <p:cTn id="13" dur="500" fill="hold"/>
                                        <p:tgtEl>
                                          <p:spTgt spid="3379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33800"/>
                                        </p:tgtEl>
                                        <p:attrNameLst>
                                          <p:attrName>style.visibility</p:attrName>
                                        </p:attrNameLst>
                                      </p:cBhvr>
                                      <p:to>
                                        <p:strVal val="visible"/>
                                      </p:to>
                                    </p:set>
                                    <p:animEffect transition="in" filter="dissolve">
                                      <p:cBhvr>
                                        <p:cTn id="19" dur="500"/>
                                        <p:tgtEl>
                                          <p:spTgt spid="338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33795"/>
                                        </p:tgtEl>
                                        <p:attrNameLst>
                                          <p:attrName>style.visibility</p:attrName>
                                        </p:attrNameLst>
                                      </p:cBhvr>
                                      <p:to>
                                        <p:strVal val="visible"/>
                                      </p:to>
                                    </p:set>
                                    <p:anim calcmode="lin" valueType="num">
                                      <p:cBhvr additive="base">
                                        <p:cTn id="24" dur="500"/>
                                        <p:tgtEl>
                                          <p:spTgt spid="33795"/>
                                        </p:tgtEl>
                                        <p:attrNameLst>
                                          <p:attrName>ppt_y</p:attrName>
                                        </p:attrNameLst>
                                      </p:cBhvr>
                                      <p:tavLst>
                                        <p:tav tm="0">
                                          <p:val>
                                            <p:strVal val="#ppt_y+#ppt_h*1.125000"/>
                                          </p:val>
                                        </p:tav>
                                        <p:tav tm="100000">
                                          <p:val>
                                            <p:strVal val="#ppt_y"/>
                                          </p:val>
                                        </p:tav>
                                      </p:tavLst>
                                    </p:anim>
                                    <p:animEffect transition="in" filter="wipe(up)">
                                      <p:cBhvr>
                                        <p:cTn id="25" dur="500"/>
                                        <p:tgtEl>
                                          <p:spTgt spid="337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3858"/>
                                        </p:tgtEl>
                                        <p:attrNameLst>
                                          <p:attrName>style.visibility</p:attrName>
                                        </p:attrNameLst>
                                      </p:cBhvr>
                                      <p:to>
                                        <p:strVal val="visible"/>
                                      </p:to>
                                    </p:set>
                                    <p:animEffect transition="in" filter="wipe(left)">
                                      <p:cBhvr>
                                        <p:cTn id="30" dur="500"/>
                                        <p:tgtEl>
                                          <p:spTgt spid="338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3840"/>
                                        </p:tgtEl>
                                        <p:attrNameLst>
                                          <p:attrName>style.visibility</p:attrName>
                                        </p:attrNameLst>
                                      </p:cBhvr>
                                      <p:to>
                                        <p:strVal val="visible"/>
                                      </p:to>
                                    </p:set>
                                    <p:animEffect transition="in" filter="dissolve">
                                      <p:cBhvr>
                                        <p:cTn id="35" dur="500"/>
                                        <p:tgtEl>
                                          <p:spTgt spid="3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（二）钟控（同步）</a:t>
            </a:r>
            <a:r>
              <a:rPr lang="en-US" altLang="zh-CN" b="1">
                <a:solidFill>
                  <a:schemeClr val="accent2"/>
                </a:solidFill>
              </a:rPr>
              <a:t>JK</a:t>
            </a:r>
            <a:r>
              <a:rPr lang="zh-CN" altLang="en-US" b="1">
                <a:solidFill>
                  <a:schemeClr val="accent2"/>
                </a:solidFill>
              </a:rPr>
              <a:t>触发器</a:t>
            </a:r>
            <a:endParaRPr lang="zh-CN" altLang="en-US">
              <a:solidFill>
                <a:schemeClr val="accent2"/>
              </a:solidFill>
            </a:endParaRPr>
          </a:p>
        </p:txBody>
      </p:sp>
      <p:grpSp>
        <p:nvGrpSpPr>
          <p:cNvPr id="25603" name="Group 3"/>
          <p:cNvGrpSpPr>
            <a:grpSpLocks/>
          </p:cNvGrpSpPr>
          <p:nvPr/>
        </p:nvGrpSpPr>
        <p:grpSpPr bwMode="auto">
          <a:xfrm>
            <a:off x="762000" y="1295400"/>
            <a:ext cx="2463800" cy="3373438"/>
            <a:chOff x="3188" y="3252"/>
            <a:chExt cx="1680" cy="2300"/>
          </a:xfrm>
        </p:grpSpPr>
        <p:sp>
          <p:nvSpPr>
            <p:cNvPr id="25622" name="Rectangle 4"/>
            <p:cNvSpPr>
              <a:spLocks noChangeArrowheads="1"/>
            </p:cNvSpPr>
            <p:nvPr/>
          </p:nvSpPr>
          <p:spPr bwMode="auto">
            <a:xfrm>
              <a:off x="3268" y="39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5623" name="Oval 5"/>
            <p:cNvSpPr>
              <a:spLocks noChangeArrowheads="1"/>
            </p:cNvSpPr>
            <p:nvPr/>
          </p:nvSpPr>
          <p:spPr bwMode="auto">
            <a:xfrm>
              <a:off x="3528" y="387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24" name="Line 6"/>
            <p:cNvSpPr>
              <a:spLocks noChangeShapeType="1"/>
            </p:cNvSpPr>
            <p:nvPr/>
          </p:nvSpPr>
          <p:spPr bwMode="auto">
            <a:xfrm flipV="1">
              <a:off x="3568" y="3572"/>
              <a:ext cx="0" cy="300"/>
            </a:xfrm>
            <a:prstGeom prst="line">
              <a:avLst/>
            </a:prstGeom>
            <a:noFill/>
            <a:ln w="9525">
              <a:solidFill>
                <a:srgbClr val="000000"/>
              </a:solidFill>
              <a:round/>
              <a:headEnd/>
              <a:tailEnd/>
            </a:ln>
          </p:spPr>
          <p:txBody>
            <a:bodyPr/>
            <a:lstStyle/>
            <a:p>
              <a:endParaRPr lang="zh-CN" altLang="en-US"/>
            </a:p>
          </p:txBody>
        </p:sp>
        <p:sp>
          <p:nvSpPr>
            <p:cNvPr id="25625" name="Line 7"/>
            <p:cNvSpPr>
              <a:spLocks noChangeShapeType="1"/>
            </p:cNvSpPr>
            <p:nvPr/>
          </p:nvSpPr>
          <p:spPr bwMode="auto">
            <a:xfrm>
              <a:off x="3348" y="4272"/>
              <a:ext cx="0" cy="320"/>
            </a:xfrm>
            <a:prstGeom prst="line">
              <a:avLst/>
            </a:prstGeom>
            <a:noFill/>
            <a:ln w="9525">
              <a:solidFill>
                <a:srgbClr val="000000"/>
              </a:solidFill>
              <a:round/>
              <a:headEnd/>
              <a:tailEnd/>
            </a:ln>
          </p:spPr>
          <p:txBody>
            <a:bodyPr/>
            <a:lstStyle/>
            <a:p>
              <a:endParaRPr lang="zh-CN" altLang="en-US"/>
            </a:p>
          </p:txBody>
        </p:sp>
        <p:sp>
          <p:nvSpPr>
            <p:cNvPr id="25626" name="Line 8"/>
            <p:cNvSpPr>
              <a:spLocks noChangeShapeType="1"/>
            </p:cNvSpPr>
            <p:nvPr/>
          </p:nvSpPr>
          <p:spPr bwMode="auto">
            <a:xfrm>
              <a:off x="3708" y="4272"/>
              <a:ext cx="0" cy="140"/>
            </a:xfrm>
            <a:prstGeom prst="line">
              <a:avLst/>
            </a:prstGeom>
            <a:noFill/>
            <a:ln w="9525">
              <a:solidFill>
                <a:srgbClr val="000000"/>
              </a:solidFill>
              <a:round/>
              <a:headEnd/>
              <a:tailEnd/>
            </a:ln>
          </p:spPr>
          <p:txBody>
            <a:bodyPr/>
            <a:lstStyle/>
            <a:p>
              <a:endParaRPr lang="zh-CN" altLang="en-US"/>
            </a:p>
          </p:txBody>
        </p:sp>
        <p:sp>
          <p:nvSpPr>
            <p:cNvPr id="25627" name="Rectangle 9"/>
            <p:cNvSpPr>
              <a:spLocks noChangeArrowheads="1"/>
            </p:cNvSpPr>
            <p:nvPr/>
          </p:nvSpPr>
          <p:spPr bwMode="auto">
            <a:xfrm flipH="1">
              <a:off x="4231" y="39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5628" name="Oval 10"/>
            <p:cNvSpPr>
              <a:spLocks noChangeArrowheads="1"/>
            </p:cNvSpPr>
            <p:nvPr/>
          </p:nvSpPr>
          <p:spPr bwMode="auto">
            <a:xfrm flipH="1">
              <a:off x="4448" y="387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29" name="Line 11"/>
            <p:cNvSpPr>
              <a:spLocks noChangeShapeType="1"/>
            </p:cNvSpPr>
            <p:nvPr/>
          </p:nvSpPr>
          <p:spPr bwMode="auto">
            <a:xfrm flipH="1" flipV="1">
              <a:off x="4488" y="3572"/>
              <a:ext cx="0" cy="300"/>
            </a:xfrm>
            <a:prstGeom prst="line">
              <a:avLst/>
            </a:prstGeom>
            <a:noFill/>
            <a:ln w="9525">
              <a:solidFill>
                <a:srgbClr val="000000"/>
              </a:solidFill>
              <a:round/>
              <a:headEnd/>
              <a:tailEnd/>
            </a:ln>
          </p:spPr>
          <p:txBody>
            <a:bodyPr/>
            <a:lstStyle/>
            <a:p>
              <a:endParaRPr lang="zh-CN" altLang="en-US"/>
            </a:p>
          </p:txBody>
        </p:sp>
        <p:sp>
          <p:nvSpPr>
            <p:cNvPr id="25630" name="Line 12"/>
            <p:cNvSpPr>
              <a:spLocks noChangeShapeType="1"/>
            </p:cNvSpPr>
            <p:nvPr/>
          </p:nvSpPr>
          <p:spPr bwMode="auto">
            <a:xfrm flipH="1">
              <a:off x="4708" y="4272"/>
              <a:ext cx="0" cy="320"/>
            </a:xfrm>
            <a:prstGeom prst="line">
              <a:avLst/>
            </a:prstGeom>
            <a:noFill/>
            <a:ln w="9525">
              <a:solidFill>
                <a:srgbClr val="000000"/>
              </a:solidFill>
              <a:round/>
              <a:headEnd/>
              <a:tailEnd/>
            </a:ln>
          </p:spPr>
          <p:txBody>
            <a:bodyPr/>
            <a:lstStyle/>
            <a:p>
              <a:endParaRPr lang="zh-CN" altLang="en-US"/>
            </a:p>
          </p:txBody>
        </p:sp>
        <p:sp>
          <p:nvSpPr>
            <p:cNvPr id="25631" name="Line 13"/>
            <p:cNvSpPr>
              <a:spLocks noChangeShapeType="1"/>
            </p:cNvSpPr>
            <p:nvPr/>
          </p:nvSpPr>
          <p:spPr bwMode="auto">
            <a:xfrm flipH="1">
              <a:off x="4348" y="4272"/>
              <a:ext cx="0" cy="140"/>
            </a:xfrm>
            <a:prstGeom prst="line">
              <a:avLst/>
            </a:prstGeom>
            <a:noFill/>
            <a:ln w="9525">
              <a:solidFill>
                <a:srgbClr val="000000"/>
              </a:solidFill>
              <a:round/>
              <a:headEnd/>
              <a:tailEnd/>
            </a:ln>
          </p:spPr>
          <p:txBody>
            <a:bodyPr/>
            <a:lstStyle/>
            <a:p>
              <a:endParaRPr lang="zh-CN" altLang="en-US"/>
            </a:p>
          </p:txBody>
        </p:sp>
        <p:sp>
          <p:nvSpPr>
            <p:cNvPr id="25632" name="Line 14"/>
            <p:cNvSpPr>
              <a:spLocks noChangeShapeType="1"/>
            </p:cNvSpPr>
            <p:nvPr/>
          </p:nvSpPr>
          <p:spPr bwMode="auto">
            <a:xfrm>
              <a:off x="3708" y="4392"/>
              <a:ext cx="180" cy="0"/>
            </a:xfrm>
            <a:prstGeom prst="line">
              <a:avLst/>
            </a:prstGeom>
            <a:noFill/>
            <a:ln w="9525">
              <a:solidFill>
                <a:srgbClr val="000000"/>
              </a:solidFill>
              <a:round/>
              <a:headEnd/>
              <a:tailEnd/>
            </a:ln>
          </p:spPr>
          <p:txBody>
            <a:bodyPr/>
            <a:lstStyle/>
            <a:p>
              <a:endParaRPr lang="zh-CN" altLang="en-US"/>
            </a:p>
          </p:txBody>
        </p:sp>
        <p:sp>
          <p:nvSpPr>
            <p:cNvPr id="25633" name="Line 15"/>
            <p:cNvSpPr>
              <a:spLocks noChangeShapeType="1"/>
            </p:cNvSpPr>
            <p:nvPr/>
          </p:nvSpPr>
          <p:spPr bwMode="auto">
            <a:xfrm flipH="1">
              <a:off x="4168" y="4392"/>
              <a:ext cx="180" cy="0"/>
            </a:xfrm>
            <a:prstGeom prst="line">
              <a:avLst/>
            </a:prstGeom>
            <a:noFill/>
            <a:ln w="9525">
              <a:solidFill>
                <a:srgbClr val="000000"/>
              </a:solidFill>
              <a:round/>
              <a:headEnd/>
              <a:tailEnd/>
            </a:ln>
          </p:spPr>
          <p:txBody>
            <a:bodyPr/>
            <a:lstStyle/>
            <a:p>
              <a:endParaRPr lang="zh-CN" altLang="en-US"/>
            </a:p>
          </p:txBody>
        </p:sp>
        <p:sp>
          <p:nvSpPr>
            <p:cNvPr id="25634" name="Line 16"/>
            <p:cNvSpPr>
              <a:spLocks noChangeShapeType="1"/>
            </p:cNvSpPr>
            <p:nvPr/>
          </p:nvSpPr>
          <p:spPr bwMode="auto">
            <a:xfrm>
              <a:off x="3568" y="3792"/>
              <a:ext cx="320" cy="0"/>
            </a:xfrm>
            <a:prstGeom prst="line">
              <a:avLst/>
            </a:prstGeom>
            <a:noFill/>
            <a:ln w="9525">
              <a:solidFill>
                <a:srgbClr val="000000"/>
              </a:solidFill>
              <a:round/>
              <a:headEnd/>
              <a:tailEnd/>
            </a:ln>
          </p:spPr>
          <p:txBody>
            <a:bodyPr/>
            <a:lstStyle/>
            <a:p>
              <a:endParaRPr lang="zh-CN" altLang="en-US"/>
            </a:p>
          </p:txBody>
        </p:sp>
        <p:sp>
          <p:nvSpPr>
            <p:cNvPr id="25635" name="Line 17"/>
            <p:cNvSpPr>
              <a:spLocks noChangeShapeType="1"/>
            </p:cNvSpPr>
            <p:nvPr/>
          </p:nvSpPr>
          <p:spPr bwMode="auto">
            <a:xfrm flipH="1">
              <a:off x="4168" y="3792"/>
              <a:ext cx="320" cy="0"/>
            </a:xfrm>
            <a:prstGeom prst="line">
              <a:avLst/>
            </a:prstGeom>
            <a:noFill/>
            <a:ln w="9525">
              <a:solidFill>
                <a:srgbClr val="000000"/>
              </a:solidFill>
              <a:round/>
              <a:headEnd/>
              <a:tailEnd/>
            </a:ln>
          </p:spPr>
          <p:txBody>
            <a:bodyPr/>
            <a:lstStyle/>
            <a:p>
              <a:endParaRPr lang="zh-CN" altLang="en-US"/>
            </a:p>
          </p:txBody>
        </p:sp>
        <p:sp>
          <p:nvSpPr>
            <p:cNvPr id="25636" name="Line 18"/>
            <p:cNvSpPr>
              <a:spLocks noChangeShapeType="1"/>
            </p:cNvSpPr>
            <p:nvPr/>
          </p:nvSpPr>
          <p:spPr bwMode="auto">
            <a:xfrm flipH="1">
              <a:off x="3888" y="3792"/>
              <a:ext cx="280" cy="600"/>
            </a:xfrm>
            <a:prstGeom prst="line">
              <a:avLst/>
            </a:prstGeom>
            <a:noFill/>
            <a:ln w="9525">
              <a:solidFill>
                <a:srgbClr val="000000"/>
              </a:solidFill>
              <a:round/>
              <a:headEnd/>
              <a:tailEnd/>
            </a:ln>
          </p:spPr>
          <p:txBody>
            <a:bodyPr/>
            <a:lstStyle/>
            <a:p>
              <a:endParaRPr lang="zh-CN" altLang="en-US"/>
            </a:p>
          </p:txBody>
        </p:sp>
        <p:sp>
          <p:nvSpPr>
            <p:cNvPr id="25637" name="Line 19"/>
            <p:cNvSpPr>
              <a:spLocks noChangeShapeType="1"/>
            </p:cNvSpPr>
            <p:nvPr/>
          </p:nvSpPr>
          <p:spPr bwMode="auto">
            <a:xfrm>
              <a:off x="3848" y="3792"/>
              <a:ext cx="340" cy="600"/>
            </a:xfrm>
            <a:prstGeom prst="line">
              <a:avLst/>
            </a:prstGeom>
            <a:noFill/>
            <a:ln w="9525">
              <a:solidFill>
                <a:srgbClr val="000000"/>
              </a:solidFill>
              <a:round/>
              <a:headEnd/>
              <a:tailEnd/>
            </a:ln>
          </p:spPr>
          <p:txBody>
            <a:bodyPr/>
            <a:lstStyle/>
            <a:p>
              <a:endParaRPr lang="zh-CN" altLang="en-US"/>
            </a:p>
          </p:txBody>
        </p:sp>
        <p:sp>
          <p:nvSpPr>
            <p:cNvPr id="25638" name="Oval 20"/>
            <p:cNvSpPr>
              <a:spLocks noChangeArrowheads="1"/>
            </p:cNvSpPr>
            <p:nvPr/>
          </p:nvSpPr>
          <p:spPr bwMode="auto">
            <a:xfrm>
              <a:off x="4468" y="359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39" name="Oval 21"/>
            <p:cNvSpPr>
              <a:spLocks noChangeArrowheads="1"/>
            </p:cNvSpPr>
            <p:nvPr/>
          </p:nvSpPr>
          <p:spPr bwMode="auto">
            <a:xfrm>
              <a:off x="3548" y="35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40" name="Text Box 22"/>
            <p:cNvSpPr txBox="1">
              <a:spLocks noChangeArrowheads="1"/>
            </p:cNvSpPr>
            <p:nvPr/>
          </p:nvSpPr>
          <p:spPr bwMode="auto">
            <a:xfrm>
              <a:off x="4368" y="32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5641" name="Text Box 23"/>
            <p:cNvSpPr txBox="1">
              <a:spLocks noChangeArrowheads="1"/>
            </p:cNvSpPr>
            <p:nvPr/>
          </p:nvSpPr>
          <p:spPr bwMode="auto">
            <a:xfrm>
              <a:off x="4348" y="5272"/>
              <a:ext cx="220" cy="280"/>
            </a:xfrm>
            <a:prstGeom prst="rect">
              <a:avLst/>
            </a:prstGeom>
            <a:solidFill>
              <a:srgbClr val="FFFFFF"/>
            </a:solidFill>
            <a:ln w="9525">
              <a:noFill/>
              <a:miter lim="800000"/>
              <a:headEnd/>
              <a:tailEnd/>
            </a:ln>
          </p:spPr>
          <p:txBody>
            <a:bodyPr lIns="0" tIns="0" rIns="0" bIns="0"/>
            <a:lstStyle/>
            <a:p>
              <a:pPr algn="just"/>
              <a:r>
                <a:rPr lang="en-US" altLang="zh-CN"/>
                <a:t> J</a:t>
              </a:r>
            </a:p>
          </p:txBody>
        </p:sp>
        <p:sp>
          <p:nvSpPr>
            <p:cNvPr id="25642" name="Text Box 24"/>
            <p:cNvSpPr txBox="1">
              <a:spLocks noChangeArrowheads="1"/>
            </p:cNvSpPr>
            <p:nvPr/>
          </p:nvSpPr>
          <p:spPr bwMode="auto">
            <a:xfrm>
              <a:off x="3428" y="5252"/>
              <a:ext cx="220" cy="280"/>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25643" name="Rectangle 25"/>
            <p:cNvSpPr>
              <a:spLocks noChangeArrowheads="1"/>
            </p:cNvSpPr>
            <p:nvPr/>
          </p:nvSpPr>
          <p:spPr bwMode="auto">
            <a:xfrm>
              <a:off x="3248" y="46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5644" name="Oval 26"/>
            <p:cNvSpPr>
              <a:spLocks noChangeArrowheads="1"/>
            </p:cNvSpPr>
            <p:nvPr/>
          </p:nvSpPr>
          <p:spPr bwMode="auto">
            <a:xfrm>
              <a:off x="3308" y="453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45" name="Line 27"/>
            <p:cNvSpPr>
              <a:spLocks noChangeShapeType="1"/>
            </p:cNvSpPr>
            <p:nvPr/>
          </p:nvSpPr>
          <p:spPr bwMode="auto">
            <a:xfrm>
              <a:off x="3528" y="4932"/>
              <a:ext cx="0" cy="320"/>
            </a:xfrm>
            <a:prstGeom prst="line">
              <a:avLst/>
            </a:prstGeom>
            <a:noFill/>
            <a:ln w="9525">
              <a:solidFill>
                <a:srgbClr val="000000"/>
              </a:solidFill>
              <a:round/>
              <a:headEnd/>
              <a:tailEnd/>
            </a:ln>
          </p:spPr>
          <p:txBody>
            <a:bodyPr/>
            <a:lstStyle/>
            <a:p>
              <a:endParaRPr lang="zh-CN" altLang="en-US"/>
            </a:p>
          </p:txBody>
        </p:sp>
        <p:sp>
          <p:nvSpPr>
            <p:cNvPr id="25646" name="Rectangle 28"/>
            <p:cNvSpPr>
              <a:spLocks noChangeArrowheads="1"/>
            </p:cNvSpPr>
            <p:nvPr/>
          </p:nvSpPr>
          <p:spPr bwMode="auto">
            <a:xfrm flipH="1">
              <a:off x="4211" y="46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5647" name="Oval 29"/>
            <p:cNvSpPr>
              <a:spLocks noChangeArrowheads="1"/>
            </p:cNvSpPr>
            <p:nvPr/>
          </p:nvSpPr>
          <p:spPr bwMode="auto">
            <a:xfrm flipH="1">
              <a:off x="4648" y="453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48" name="Line 30"/>
            <p:cNvSpPr>
              <a:spLocks noChangeShapeType="1"/>
            </p:cNvSpPr>
            <p:nvPr/>
          </p:nvSpPr>
          <p:spPr bwMode="auto">
            <a:xfrm flipH="1">
              <a:off x="4468" y="4932"/>
              <a:ext cx="0" cy="320"/>
            </a:xfrm>
            <a:prstGeom prst="line">
              <a:avLst/>
            </a:prstGeom>
            <a:noFill/>
            <a:ln w="9525">
              <a:solidFill>
                <a:srgbClr val="000000"/>
              </a:solidFill>
              <a:round/>
              <a:headEnd/>
              <a:tailEnd/>
            </a:ln>
          </p:spPr>
          <p:txBody>
            <a:bodyPr/>
            <a:lstStyle/>
            <a:p>
              <a:endParaRPr lang="zh-CN" altLang="en-US"/>
            </a:p>
          </p:txBody>
        </p:sp>
        <p:sp>
          <p:nvSpPr>
            <p:cNvPr id="25649" name="Line 31"/>
            <p:cNvSpPr>
              <a:spLocks noChangeShapeType="1"/>
            </p:cNvSpPr>
            <p:nvPr/>
          </p:nvSpPr>
          <p:spPr bwMode="auto">
            <a:xfrm>
              <a:off x="3708" y="4932"/>
              <a:ext cx="0" cy="120"/>
            </a:xfrm>
            <a:prstGeom prst="line">
              <a:avLst/>
            </a:prstGeom>
            <a:noFill/>
            <a:ln w="9525">
              <a:solidFill>
                <a:srgbClr val="000000"/>
              </a:solidFill>
              <a:round/>
              <a:headEnd/>
              <a:tailEnd/>
            </a:ln>
          </p:spPr>
          <p:txBody>
            <a:bodyPr/>
            <a:lstStyle/>
            <a:p>
              <a:endParaRPr lang="zh-CN" altLang="en-US"/>
            </a:p>
          </p:txBody>
        </p:sp>
        <p:sp>
          <p:nvSpPr>
            <p:cNvPr id="25650" name="Line 32"/>
            <p:cNvSpPr>
              <a:spLocks noChangeShapeType="1"/>
            </p:cNvSpPr>
            <p:nvPr/>
          </p:nvSpPr>
          <p:spPr bwMode="auto">
            <a:xfrm>
              <a:off x="3708" y="5052"/>
              <a:ext cx="600" cy="0"/>
            </a:xfrm>
            <a:prstGeom prst="line">
              <a:avLst/>
            </a:prstGeom>
            <a:noFill/>
            <a:ln w="9525">
              <a:solidFill>
                <a:srgbClr val="000000"/>
              </a:solidFill>
              <a:round/>
              <a:headEnd/>
              <a:tailEnd/>
            </a:ln>
          </p:spPr>
          <p:txBody>
            <a:bodyPr/>
            <a:lstStyle/>
            <a:p>
              <a:endParaRPr lang="zh-CN" altLang="en-US"/>
            </a:p>
          </p:txBody>
        </p:sp>
        <p:sp>
          <p:nvSpPr>
            <p:cNvPr id="25651" name="Line 33"/>
            <p:cNvSpPr>
              <a:spLocks noChangeShapeType="1"/>
            </p:cNvSpPr>
            <p:nvPr/>
          </p:nvSpPr>
          <p:spPr bwMode="auto">
            <a:xfrm flipV="1">
              <a:off x="4308" y="4932"/>
              <a:ext cx="0" cy="120"/>
            </a:xfrm>
            <a:prstGeom prst="line">
              <a:avLst/>
            </a:prstGeom>
            <a:noFill/>
            <a:ln w="9525">
              <a:solidFill>
                <a:srgbClr val="000000"/>
              </a:solidFill>
              <a:round/>
              <a:headEnd/>
              <a:tailEnd/>
            </a:ln>
          </p:spPr>
          <p:txBody>
            <a:bodyPr/>
            <a:lstStyle/>
            <a:p>
              <a:endParaRPr lang="zh-CN" altLang="en-US"/>
            </a:p>
          </p:txBody>
        </p:sp>
        <p:sp>
          <p:nvSpPr>
            <p:cNvPr id="25652" name="Line 34"/>
            <p:cNvSpPr>
              <a:spLocks noChangeShapeType="1"/>
            </p:cNvSpPr>
            <p:nvPr/>
          </p:nvSpPr>
          <p:spPr bwMode="auto">
            <a:xfrm>
              <a:off x="4008" y="5052"/>
              <a:ext cx="0" cy="160"/>
            </a:xfrm>
            <a:prstGeom prst="line">
              <a:avLst/>
            </a:prstGeom>
            <a:noFill/>
            <a:ln w="9525">
              <a:solidFill>
                <a:srgbClr val="000000"/>
              </a:solidFill>
              <a:round/>
              <a:headEnd/>
              <a:tailEnd/>
            </a:ln>
          </p:spPr>
          <p:txBody>
            <a:bodyPr/>
            <a:lstStyle/>
            <a:p>
              <a:endParaRPr lang="zh-CN" altLang="en-US"/>
            </a:p>
          </p:txBody>
        </p:sp>
        <p:sp>
          <p:nvSpPr>
            <p:cNvPr id="25653" name="Text Box 35"/>
            <p:cNvSpPr txBox="1">
              <a:spLocks noChangeArrowheads="1"/>
            </p:cNvSpPr>
            <p:nvPr/>
          </p:nvSpPr>
          <p:spPr bwMode="auto">
            <a:xfrm>
              <a:off x="3888" y="521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5654" name="Group 36"/>
            <p:cNvGrpSpPr>
              <a:grpSpLocks/>
            </p:cNvGrpSpPr>
            <p:nvPr/>
          </p:nvGrpSpPr>
          <p:grpSpPr bwMode="auto">
            <a:xfrm>
              <a:off x="3488" y="3252"/>
              <a:ext cx="220" cy="280"/>
              <a:chOff x="4608" y="12292"/>
              <a:chExt cx="220" cy="280"/>
            </a:xfrm>
          </p:grpSpPr>
          <p:sp>
            <p:nvSpPr>
              <p:cNvPr id="25663" name="Text Box 37"/>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5664" name="Line 38"/>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25655" name="Line 39"/>
            <p:cNvSpPr>
              <a:spLocks noChangeShapeType="1"/>
            </p:cNvSpPr>
            <p:nvPr/>
          </p:nvSpPr>
          <p:spPr bwMode="auto">
            <a:xfrm>
              <a:off x="4688" y="5052"/>
              <a:ext cx="180" cy="0"/>
            </a:xfrm>
            <a:prstGeom prst="line">
              <a:avLst/>
            </a:prstGeom>
            <a:noFill/>
            <a:ln w="9525">
              <a:solidFill>
                <a:srgbClr val="000000"/>
              </a:solidFill>
              <a:round/>
              <a:headEnd/>
              <a:tailEnd/>
            </a:ln>
          </p:spPr>
          <p:txBody>
            <a:bodyPr/>
            <a:lstStyle/>
            <a:p>
              <a:endParaRPr lang="zh-CN" altLang="en-US"/>
            </a:p>
          </p:txBody>
        </p:sp>
        <p:sp>
          <p:nvSpPr>
            <p:cNvPr id="25656" name="Line 40"/>
            <p:cNvSpPr>
              <a:spLocks noChangeShapeType="1"/>
            </p:cNvSpPr>
            <p:nvPr/>
          </p:nvSpPr>
          <p:spPr bwMode="auto">
            <a:xfrm flipV="1">
              <a:off x="4868" y="3732"/>
              <a:ext cx="0" cy="1340"/>
            </a:xfrm>
            <a:prstGeom prst="line">
              <a:avLst/>
            </a:prstGeom>
            <a:noFill/>
            <a:ln w="9525">
              <a:solidFill>
                <a:srgbClr val="000000"/>
              </a:solidFill>
              <a:round/>
              <a:headEnd/>
              <a:tailEnd/>
            </a:ln>
          </p:spPr>
          <p:txBody>
            <a:bodyPr/>
            <a:lstStyle/>
            <a:p>
              <a:endParaRPr lang="zh-CN" altLang="en-US"/>
            </a:p>
          </p:txBody>
        </p:sp>
        <p:sp>
          <p:nvSpPr>
            <p:cNvPr id="25657" name="Line 41"/>
            <p:cNvSpPr>
              <a:spLocks noChangeShapeType="1"/>
            </p:cNvSpPr>
            <p:nvPr/>
          </p:nvSpPr>
          <p:spPr bwMode="auto">
            <a:xfrm flipH="1">
              <a:off x="3568" y="3732"/>
              <a:ext cx="1300" cy="0"/>
            </a:xfrm>
            <a:prstGeom prst="line">
              <a:avLst/>
            </a:prstGeom>
            <a:noFill/>
            <a:ln w="9525">
              <a:solidFill>
                <a:srgbClr val="000000"/>
              </a:solidFill>
              <a:round/>
              <a:headEnd/>
              <a:tailEnd/>
            </a:ln>
          </p:spPr>
          <p:txBody>
            <a:bodyPr/>
            <a:lstStyle/>
            <a:p>
              <a:endParaRPr lang="zh-CN" altLang="en-US"/>
            </a:p>
          </p:txBody>
        </p:sp>
        <p:sp>
          <p:nvSpPr>
            <p:cNvPr id="25658" name="Line 42"/>
            <p:cNvSpPr>
              <a:spLocks noChangeShapeType="1"/>
            </p:cNvSpPr>
            <p:nvPr/>
          </p:nvSpPr>
          <p:spPr bwMode="auto">
            <a:xfrm flipH="1">
              <a:off x="3188" y="5052"/>
              <a:ext cx="200" cy="0"/>
            </a:xfrm>
            <a:prstGeom prst="line">
              <a:avLst/>
            </a:prstGeom>
            <a:noFill/>
            <a:ln w="9525">
              <a:solidFill>
                <a:srgbClr val="000000"/>
              </a:solidFill>
              <a:round/>
              <a:headEnd/>
              <a:tailEnd/>
            </a:ln>
          </p:spPr>
          <p:txBody>
            <a:bodyPr/>
            <a:lstStyle/>
            <a:p>
              <a:endParaRPr lang="zh-CN" altLang="en-US"/>
            </a:p>
          </p:txBody>
        </p:sp>
        <p:sp>
          <p:nvSpPr>
            <p:cNvPr id="25659" name="Line 43"/>
            <p:cNvSpPr>
              <a:spLocks noChangeShapeType="1"/>
            </p:cNvSpPr>
            <p:nvPr/>
          </p:nvSpPr>
          <p:spPr bwMode="auto">
            <a:xfrm flipV="1">
              <a:off x="3188" y="3652"/>
              <a:ext cx="0" cy="1400"/>
            </a:xfrm>
            <a:prstGeom prst="line">
              <a:avLst/>
            </a:prstGeom>
            <a:noFill/>
            <a:ln w="9525">
              <a:solidFill>
                <a:srgbClr val="000000"/>
              </a:solidFill>
              <a:round/>
              <a:headEnd/>
              <a:tailEnd/>
            </a:ln>
          </p:spPr>
          <p:txBody>
            <a:bodyPr/>
            <a:lstStyle/>
            <a:p>
              <a:endParaRPr lang="zh-CN" altLang="en-US"/>
            </a:p>
          </p:txBody>
        </p:sp>
        <p:sp>
          <p:nvSpPr>
            <p:cNvPr id="25660" name="Line 44"/>
            <p:cNvSpPr>
              <a:spLocks noChangeShapeType="1"/>
            </p:cNvSpPr>
            <p:nvPr/>
          </p:nvSpPr>
          <p:spPr bwMode="auto">
            <a:xfrm>
              <a:off x="3188" y="3672"/>
              <a:ext cx="1280" cy="0"/>
            </a:xfrm>
            <a:prstGeom prst="line">
              <a:avLst/>
            </a:prstGeom>
            <a:noFill/>
            <a:ln w="9525">
              <a:solidFill>
                <a:srgbClr val="000000"/>
              </a:solidFill>
              <a:round/>
              <a:headEnd/>
              <a:tailEnd/>
            </a:ln>
          </p:spPr>
          <p:txBody>
            <a:bodyPr/>
            <a:lstStyle/>
            <a:p>
              <a:endParaRPr lang="zh-CN" altLang="en-US"/>
            </a:p>
          </p:txBody>
        </p:sp>
        <p:sp>
          <p:nvSpPr>
            <p:cNvPr id="25661" name="Line 45"/>
            <p:cNvSpPr>
              <a:spLocks noChangeShapeType="1"/>
            </p:cNvSpPr>
            <p:nvPr/>
          </p:nvSpPr>
          <p:spPr bwMode="auto">
            <a:xfrm flipV="1">
              <a:off x="4688" y="4932"/>
              <a:ext cx="0" cy="120"/>
            </a:xfrm>
            <a:prstGeom prst="line">
              <a:avLst/>
            </a:prstGeom>
            <a:noFill/>
            <a:ln w="9525">
              <a:solidFill>
                <a:srgbClr val="000000"/>
              </a:solidFill>
              <a:round/>
              <a:headEnd/>
              <a:tailEnd/>
            </a:ln>
          </p:spPr>
          <p:txBody>
            <a:bodyPr/>
            <a:lstStyle/>
            <a:p>
              <a:endParaRPr lang="zh-CN" altLang="en-US"/>
            </a:p>
          </p:txBody>
        </p:sp>
        <p:sp>
          <p:nvSpPr>
            <p:cNvPr id="25662" name="Line 46"/>
            <p:cNvSpPr>
              <a:spLocks noChangeShapeType="1"/>
            </p:cNvSpPr>
            <p:nvPr/>
          </p:nvSpPr>
          <p:spPr bwMode="auto">
            <a:xfrm flipV="1">
              <a:off x="3368" y="4932"/>
              <a:ext cx="0" cy="120"/>
            </a:xfrm>
            <a:prstGeom prst="line">
              <a:avLst/>
            </a:prstGeom>
            <a:noFill/>
            <a:ln w="9525">
              <a:solidFill>
                <a:srgbClr val="000000"/>
              </a:solidFill>
              <a:round/>
              <a:headEnd/>
              <a:tailEnd/>
            </a:ln>
          </p:spPr>
          <p:txBody>
            <a:bodyPr/>
            <a:lstStyle/>
            <a:p>
              <a:endParaRPr lang="zh-CN" altLang="en-US"/>
            </a:p>
          </p:txBody>
        </p:sp>
      </p:grpSp>
      <p:sp>
        <p:nvSpPr>
          <p:cNvPr id="34863" name="Text Box 47"/>
          <p:cNvSpPr txBox="1">
            <a:spLocks noChangeArrowheads="1"/>
          </p:cNvSpPr>
          <p:nvPr/>
        </p:nvSpPr>
        <p:spPr bwMode="auto">
          <a:xfrm>
            <a:off x="685800" y="6858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
        <p:nvSpPr>
          <p:cNvPr id="34864" name="Text Box 48"/>
          <p:cNvSpPr txBox="1">
            <a:spLocks noChangeArrowheads="1"/>
          </p:cNvSpPr>
          <p:nvPr/>
        </p:nvSpPr>
        <p:spPr bwMode="auto">
          <a:xfrm>
            <a:off x="3352800" y="762000"/>
            <a:ext cx="5410200" cy="2465388"/>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a:t>
            </a:r>
          </a:p>
          <a:p>
            <a:pPr algn="just" eaLnBrk="1" hangingPunct="1">
              <a:spcBef>
                <a:spcPct val="50000"/>
              </a:spcBef>
            </a:pPr>
            <a:r>
              <a:rPr lang="zh-CN" altLang="en-US"/>
              <a:t>	触发器的状态不变，与输入无关，相当于门被封锁，触发器不工作。</a:t>
            </a:r>
          </a:p>
          <a:p>
            <a:pPr algn="just" eaLnBrk="1" hangingPunct="1">
              <a:spcBef>
                <a:spcPct val="50000"/>
              </a:spcBef>
            </a:pPr>
            <a:r>
              <a:rPr lang="zh-CN" altLang="en-US"/>
              <a:t>（</a:t>
            </a:r>
            <a:r>
              <a:rPr lang="en-US" altLang="zh-CN"/>
              <a:t>2</a:t>
            </a:r>
            <a:r>
              <a:rPr lang="zh-CN" altLang="en-US"/>
              <a:t>）</a:t>
            </a:r>
            <a:r>
              <a:rPr lang="en-US" altLang="zh-CN"/>
              <a:t>CP=1</a:t>
            </a:r>
            <a:r>
              <a:rPr lang="zh-CN" altLang="en-US"/>
              <a:t>时</a:t>
            </a:r>
          </a:p>
          <a:p>
            <a:pPr algn="just" eaLnBrk="1" hangingPunct="1">
              <a:spcBef>
                <a:spcPct val="50000"/>
              </a:spcBef>
            </a:pPr>
            <a:r>
              <a:rPr lang="en-US" altLang="zh-CN"/>
              <a:t>J=0  K=0</a:t>
            </a:r>
          </a:p>
        </p:txBody>
      </p:sp>
      <p:sp>
        <p:nvSpPr>
          <p:cNvPr id="34865" name="Text Box 49"/>
          <p:cNvSpPr txBox="1">
            <a:spLocks noChangeArrowheads="1"/>
          </p:cNvSpPr>
          <p:nvPr/>
        </p:nvSpPr>
        <p:spPr bwMode="auto">
          <a:xfrm>
            <a:off x="3352800" y="4876800"/>
            <a:ext cx="2514600" cy="457200"/>
          </a:xfrm>
          <a:prstGeom prst="rect">
            <a:avLst/>
          </a:prstGeom>
          <a:noFill/>
          <a:ln w="9525">
            <a:noFill/>
            <a:miter lim="800000"/>
            <a:headEnd/>
            <a:tailEnd/>
          </a:ln>
        </p:spPr>
        <p:txBody>
          <a:bodyPr>
            <a:spAutoFit/>
          </a:bodyPr>
          <a:lstStyle/>
          <a:p>
            <a:pPr eaLnBrk="1" hangingPunct="1">
              <a:spcBef>
                <a:spcPct val="50000"/>
              </a:spcBef>
            </a:pPr>
            <a:r>
              <a:rPr lang="en-US" altLang="zh-CN"/>
              <a:t>J=1  K=1    Q</a:t>
            </a:r>
            <a:r>
              <a:rPr lang="en-US" altLang="zh-CN" baseline="30000"/>
              <a:t>n</a:t>
            </a:r>
            <a:r>
              <a:rPr lang="en-US" altLang="zh-CN"/>
              <a:t>=0</a:t>
            </a:r>
            <a:r>
              <a:rPr lang="zh-CN" altLang="en-US"/>
              <a:t>，</a:t>
            </a:r>
          </a:p>
        </p:txBody>
      </p:sp>
      <p:sp>
        <p:nvSpPr>
          <p:cNvPr id="34866" name="Text Box 50"/>
          <p:cNvSpPr txBox="1">
            <a:spLocks noChangeArrowheads="1"/>
          </p:cNvSpPr>
          <p:nvPr/>
        </p:nvSpPr>
        <p:spPr bwMode="auto">
          <a:xfrm>
            <a:off x="4800600" y="2743200"/>
            <a:ext cx="3429000" cy="457200"/>
          </a:xfrm>
          <a:prstGeom prst="rect">
            <a:avLst/>
          </a:prstGeom>
          <a:noFill/>
          <a:ln w="9525">
            <a:noFill/>
            <a:miter lim="800000"/>
            <a:headEnd/>
            <a:tailEnd/>
          </a:ln>
        </p:spPr>
        <p:txBody>
          <a:bodyPr>
            <a:spAutoFit/>
          </a:bodyPr>
          <a:lstStyle/>
          <a:p>
            <a:pPr algn="just" eaLnBrk="1" hangingPunct="1">
              <a:spcBef>
                <a:spcPct val="50000"/>
              </a:spcBef>
            </a:pPr>
            <a:r>
              <a:rPr lang="zh-CN" altLang="en-US"/>
              <a:t>触发器的状态保持不变</a:t>
            </a:r>
          </a:p>
        </p:txBody>
      </p:sp>
      <p:sp>
        <p:nvSpPr>
          <p:cNvPr id="34867" name="Text Box 51"/>
          <p:cNvSpPr txBox="1">
            <a:spLocks noChangeArrowheads="1"/>
          </p:cNvSpPr>
          <p:nvPr/>
        </p:nvSpPr>
        <p:spPr bwMode="auto">
          <a:xfrm>
            <a:off x="3352800" y="3276600"/>
            <a:ext cx="3048000" cy="457200"/>
          </a:xfrm>
          <a:prstGeom prst="rect">
            <a:avLst/>
          </a:prstGeom>
          <a:noFill/>
          <a:ln w="9525">
            <a:noFill/>
            <a:miter lim="800000"/>
            <a:headEnd/>
            <a:tailEnd/>
          </a:ln>
        </p:spPr>
        <p:txBody>
          <a:bodyPr>
            <a:spAutoFit/>
          </a:bodyPr>
          <a:lstStyle/>
          <a:p>
            <a:pPr algn="just" eaLnBrk="1" hangingPunct="1">
              <a:spcBef>
                <a:spcPct val="50000"/>
              </a:spcBef>
            </a:pPr>
            <a:r>
              <a:rPr lang="en-US" altLang="zh-CN"/>
              <a:t>J=0  K=1    Q</a:t>
            </a:r>
            <a:r>
              <a:rPr lang="en-US" altLang="zh-CN" baseline="30000"/>
              <a:t>n</a:t>
            </a:r>
            <a:r>
              <a:rPr lang="en-US" altLang="zh-CN"/>
              <a:t>=0</a:t>
            </a:r>
            <a:r>
              <a:rPr lang="zh-CN" altLang="en-US"/>
              <a:t>，</a:t>
            </a:r>
          </a:p>
        </p:txBody>
      </p:sp>
      <p:sp>
        <p:nvSpPr>
          <p:cNvPr id="34868" name="Text Box 52"/>
          <p:cNvSpPr txBox="1">
            <a:spLocks noChangeArrowheads="1"/>
          </p:cNvSpPr>
          <p:nvPr/>
        </p:nvSpPr>
        <p:spPr bwMode="auto">
          <a:xfrm>
            <a:off x="5791200" y="3276600"/>
            <a:ext cx="16764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=0</a:t>
            </a:r>
            <a:r>
              <a:rPr lang="zh-CN" altLang="en-US"/>
              <a:t>；</a:t>
            </a:r>
          </a:p>
        </p:txBody>
      </p:sp>
      <p:sp>
        <p:nvSpPr>
          <p:cNvPr id="34869" name="Text Box 53"/>
          <p:cNvSpPr txBox="1">
            <a:spLocks noChangeArrowheads="1"/>
          </p:cNvSpPr>
          <p:nvPr/>
        </p:nvSpPr>
        <p:spPr bwMode="auto">
          <a:xfrm>
            <a:off x="4800600" y="3733800"/>
            <a:ext cx="9906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34870" name="Text Box 54"/>
          <p:cNvSpPr txBox="1">
            <a:spLocks noChangeArrowheads="1"/>
          </p:cNvSpPr>
          <p:nvPr/>
        </p:nvSpPr>
        <p:spPr bwMode="auto">
          <a:xfrm>
            <a:off x="5791200" y="3733800"/>
            <a:ext cx="11430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=0</a:t>
            </a:r>
          </a:p>
        </p:txBody>
      </p:sp>
      <p:sp>
        <p:nvSpPr>
          <p:cNvPr id="34871" name="Text Box 55"/>
          <p:cNvSpPr txBox="1">
            <a:spLocks noChangeArrowheads="1"/>
          </p:cNvSpPr>
          <p:nvPr/>
        </p:nvSpPr>
        <p:spPr bwMode="auto">
          <a:xfrm>
            <a:off x="7010400" y="3352800"/>
            <a:ext cx="1752600" cy="822325"/>
          </a:xfrm>
          <a:prstGeom prst="rect">
            <a:avLst/>
          </a:prstGeom>
          <a:solidFill>
            <a:schemeClr val="hlink"/>
          </a:solidFill>
          <a:ln w="9525">
            <a:noFill/>
            <a:miter lim="800000"/>
            <a:headEnd/>
            <a:tailEnd/>
          </a:ln>
        </p:spPr>
        <p:txBody>
          <a:bodyPr>
            <a:spAutoFit/>
          </a:bodyPr>
          <a:lstStyle/>
          <a:p>
            <a:pPr algn="just" eaLnBrk="1" hangingPunct="1">
              <a:spcBef>
                <a:spcPct val="50000"/>
              </a:spcBef>
            </a:pPr>
            <a:r>
              <a:rPr lang="zh-CN" altLang="en-US"/>
              <a:t>触发器置“</a:t>
            </a:r>
            <a:r>
              <a:rPr lang="en-US" altLang="zh-CN"/>
              <a:t>0”</a:t>
            </a:r>
            <a:r>
              <a:rPr lang="zh-CN" altLang="en-US"/>
              <a:t>状态</a:t>
            </a:r>
          </a:p>
        </p:txBody>
      </p:sp>
      <p:sp>
        <p:nvSpPr>
          <p:cNvPr id="34872" name="Text Box 56"/>
          <p:cNvSpPr txBox="1">
            <a:spLocks noChangeArrowheads="1"/>
          </p:cNvSpPr>
          <p:nvPr/>
        </p:nvSpPr>
        <p:spPr bwMode="auto">
          <a:xfrm>
            <a:off x="3352800" y="4114800"/>
            <a:ext cx="2362200" cy="457200"/>
          </a:xfrm>
          <a:prstGeom prst="rect">
            <a:avLst/>
          </a:prstGeom>
          <a:noFill/>
          <a:ln w="9525">
            <a:noFill/>
            <a:miter lim="800000"/>
            <a:headEnd/>
            <a:tailEnd/>
          </a:ln>
        </p:spPr>
        <p:txBody>
          <a:bodyPr>
            <a:spAutoFit/>
          </a:bodyPr>
          <a:lstStyle/>
          <a:p>
            <a:pPr eaLnBrk="1" hangingPunct="1">
              <a:spcBef>
                <a:spcPct val="50000"/>
              </a:spcBef>
            </a:pPr>
            <a:r>
              <a:rPr lang="en-US" altLang="zh-CN"/>
              <a:t>J=1  K=0    Q</a:t>
            </a:r>
            <a:r>
              <a:rPr lang="en-US" altLang="zh-CN" baseline="30000"/>
              <a:t>n</a:t>
            </a:r>
            <a:r>
              <a:rPr lang="en-US" altLang="zh-CN"/>
              <a:t>=0</a:t>
            </a:r>
            <a:r>
              <a:rPr lang="zh-CN" altLang="en-US"/>
              <a:t>，</a:t>
            </a:r>
          </a:p>
        </p:txBody>
      </p:sp>
      <p:sp>
        <p:nvSpPr>
          <p:cNvPr id="34873" name="Text Box 57"/>
          <p:cNvSpPr txBox="1">
            <a:spLocks noChangeArrowheads="1"/>
          </p:cNvSpPr>
          <p:nvPr/>
        </p:nvSpPr>
        <p:spPr bwMode="auto">
          <a:xfrm>
            <a:off x="5791200" y="4114800"/>
            <a:ext cx="12192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=1</a:t>
            </a:r>
            <a:r>
              <a:rPr lang="zh-CN" altLang="en-US"/>
              <a:t>；</a:t>
            </a:r>
          </a:p>
        </p:txBody>
      </p:sp>
      <p:sp>
        <p:nvSpPr>
          <p:cNvPr id="34874" name="Text Box 58"/>
          <p:cNvSpPr txBox="1">
            <a:spLocks noChangeArrowheads="1"/>
          </p:cNvSpPr>
          <p:nvPr/>
        </p:nvSpPr>
        <p:spPr bwMode="auto">
          <a:xfrm>
            <a:off x="48006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34875" name="Text Box 59"/>
          <p:cNvSpPr txBox="1">
            <a:spLocks noChangeArrowheads="1"/>
          </p:cNvSpPr>
          <p:nvPr/>
        </p:nvSpPr>
        <p:spPr bwMode="auto">
          <a:xfrm>
            <a:off x="5867400" y="4495800"/>
            <a:ext cx="10668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=1</a:t>
            </a:r>
          </a:p>
        </p:txBody>
      </p:sp>
      <p:sp>
        <p:nvSpPr>
          <p:cNvPr id="34876" name="Text Box 60"/>
          <p:cNvSpPr txBox="1">
            <a:spLocks noChangeArrowheads="1"/>
          </p:cNvSpPr>
          <p:nvPr/>
        </p:nvSpPr>
        <p:spPr bwMode="auto">
          <a:xfrm>
            <a:off x="7010400" y="4191000"/>
            <a:ext cx="1752600" cy="822325"/>
          </a:xfrm>
          <a:prstGeom prst="rect">
            <a:avLst/>
          </a:prstGeom>
          <a:solidFill>
            <a:schemeClr val="accent1"/>
          </a:solidFill>
          <a:ln w="9525">
            <a:noFill/>
            <a:miter lim="800000"/>
            <a:headEnd/>
            <a:tailEnd/>
          </a:ln>
        </p:spPr>
        <p:txBody>
          <a:bodyPr>
            <a:spAutoFit/>
          </a:bodyPr>
          <a:lstStyle/>
          <a:p>
            <a:pPr algn="just" eaLnBrk="1" hangingPunct="1">
              <a:spcBef>
                <a:spcPct val="50000"/>
              </a:spcBef>
            </a:pPr>
            <a:r>
              <a:rPr lang="zh-CN" altLang="en-US"/>
              <a:t>触发器置“</a:t>
            </a:r>
            <a:r>
              <a:rPr lang="en-US" altLang="zh-CN"/>
              <a:t>1”</a:t>
            </a:r>
            <a:r>
              <a:rPr lang="zh-CN" altLang="en-US"/>
              <a:t>状态</a:t>
            </a:r>
          </a:p>
        </p:txBody>
      </p:sp>
      <p:sp>
        <p:nvSpPr>
          <p:cNvPr id="34877" name="Text Box 61"/>
          <p:cNvSpPr txBox="1">
            <a:spLocks noChangeArrowheads="1"/>
          </p:cNvSpPr>
          <p:nvPr/>
        </p:nvSpPr>
        <p:spPr bwMode="auto">
          <a:xfrm>
            <a:off x="7010400" y="5105400"/>
            <a:ext cx="1752600" cy="457200"/>
          </a:xfrm>
          <a:prstGeom prst="rect">
            <a:avLst/>
          </a:prstGeom>
          <a:solidFill>
            <a:schemeClr val="hlink"/>
          </a:solidFill>
          <a:ln w="9525">
            <a:noFill/>
            <a:miter lim="800000"/>
            <a:headEnd/>
            <a:tailEnd/>
          </a:ln>
        </p:spPr>
        <p:txBody>
          <a:bodyPr>
            <a:spAutoFit/>
          </a:bodyPr>
          <a:lstStyle/>
          <a:p>
            <a:pPr eaLnBrk="1" hangingPunct="1">
              <a:spcBef>
                <a:spcPct val="50000"/>
              </a:spcBef>
            </a:pPr>
            <a:r>
              <a:rPr lang="zh-CN" altLang="en-US"/>
              <a:t>触发器翻转</a:t>
            </a:r>
          </a:p>
        </p:txBody>
      </p:sp>
      <p:sp>
        <p:nvSpPr>
          <p:cNvPr id="34878" name="Text Box 62"/>
          <p:cNvSpPr txBox="1">
            <a:spLocks noChangeArrowheads="1"/>
          </p:cNvSpPr>
          <p:nvPr/>
        </p:nvSpPr>
        <p:spPr bwMode="auto">
          <a:xfrm>
            <a:off x="5867400" y="4876800"/>
            <a:ext cx="12954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=1</a:t>
            </a:r>
            <a:r>
              <a:rPr lang="zh-CN" altLang="en-US"/>
              <a:t>；</a:t>
            </a:r>
          </a:p>
        </p:txBody>
      </p:sp>
      <p:sp>
        <p:nvSpPr>
          <p:cNvPr id="34879" name="Text Box 63"/>
          <p:cNvSpPr txBox="1">
            <a:spLocks noChangeArrowheads="1"/>
          </p:cNvSpPr>
          <p:nvPr/>
        </p:nvSpPr>
        <p:spPr bwMode="auto">
          <a:xfrm>
            <a:off x="4800600" y="5334000"/>
            <a:ext cx="11430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34880" name="Text Box 64"/>
          <p:cNvSpPr txBox="1">
            <a:spLocks noChangeArrowheads="1"/>
          </p:cNvSpPr>
          <p:nvPr/>
        </p:nvSpPr>
        <p:spPr bwMode="auto">
          <a:xfrm>
            <a:off x="5867400" y="5334000"/>
            <a:ext cx="11430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63">
                                            <p:txEl>
                                              <p:pRg st="0" end="0"/>
                                            </p:txEl>
                                          </p:spTgt>
                                        </p:tgtEl>
                                        <p:attrNameLst>
                                          <p:attrName>style.visibility</p:attrName>
                                        </p:attrNameLst>
                                      </p:cBhvr>
                                      <p:to>
                                        <p:strVal val="visible"/>
                                      </p:to>
                                    </p:set>
                                    <p:animEffect transition="in" filter="wipe(left)">
                                      <p:cBhvr>
                                        <p:cTn id="7" dur="500"/>
                                        <p:tgtEl>
                                          <p:spTgt spid="348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4864">
                                            <p:txEl>
                                              <p:pRg st="0" end="0"/>
                                            </p:txEl>
                                          </p:spTgt>
                                        </p:tgtEl>
                                        <p:attrNameLst>
                                          <p:attrName>style.visibility</p:attrName>
                                        </p:attrNameLst>
                                      </p:cBhvr>
                                      <p:to>
                                        <p:strVal val="visible"/>
                                      </p:to>
                                    </p:set>
                                    <p:anim calcmode="lin" valueType="num">
                                      <p:cBhvr additive="base">
                                        <p:cTn id="12" dur="500" fill="hold"/>
                                        <p:tgtEl>
                                          <p:spTgt spid="3486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48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864">
                                            <p:txEl>
                                              <p:pRg st="1" end="1"/>
                                            </p:txEl>
                                          </p:spTgt>
                                        </p:tgtEl>
                                        <p:attrNameLst>
                                          <p:attrName>style.visibility</p:attrName>
                                        </p:attrNameLst>
                                      </p:cBhvr>
                                      <p:to>
                                        <p:strVal val="visible"/>
                                      </p:to>
                                    </p:set>
                                    <p:anim calcmode="lin" valueType="num">
                                      <p:cBhvr additive="base">
                                        <p:cTn id="18" dur="500" fill="hold"/>
                                        <p:tgtEl>
                                          <p:spTgt spid="3486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48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4864">
                                            <p:txEl>
                                              <p:pRg st="2" end="2"/>
                                            </p:txEl>
                                          </p:spTgt>
                                        </p:tgtEl>
                                        <p:attrNameLst>
                                          <p:attrName>style.visibility</p:attrName>
                                        </p:attrNameLst>
                                      </p:cBhvr>
                                      <p:to>
                                        <p:strVal val="visible"/>
                                      </p:to>
                                    </p:set>
                                    <p:anim calcmode="lin" valueType="num">
                                      <p:cBhvr additive="base">
                                        <p:cTn id="24" dur="500" fill="hold"/>
                                        <p:tgtEl>
                                          <p:spTgt spid="34864">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48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4864">
                                            <p:txEl>
                                              <p:pRg st="3" end="3"/>
                                            </p:txEl>
                                          </p:spTgt>
                                        </p:tgtEl>
                                        <p:attrNameLst>
                                          <p:attrName>style.visibility</p:attrName>
                                        </p:attrNameLst>
                                      </p:cBhvr>
                                      <p:to>
                                        <p:strVal val="visible"/>
                                      </p:to>
                                    </p:set>
                                    <p:anim calcmode="lin" valueType="num">
                                      <p:cBhvr additive="base">
                                        <p:cTn id="30" dur="500" fill="hold"/>
                                        <p:tgtEl>
                                          <p:spTgt spid="34864">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48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866">
                                            <p:txEl>
                                              <p:pRg st="0" end="0"/>
                                            </p:txEl>
                                          </p:spTgt>
                                        </p:tgtEl>
                                        <p:attrNameLst>
                                          <p:attrName>style.visibility</p:attrName>
                                        </p:attrNameLst>
                                      </p:cBhvr>
                                      <p:to>
                                        <p:strVal val="visible"/>
                                      </p:to>
                                    </p:set>
                                    <p:animEffect transition="in" filter="wipe(left)">
                                      <p:cBhvr>
                                        <p:cTn id="36" dur="500"/>
                                        <p:tgtEl>
                                          <p:spTgt spid="3486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867">
                                            <p:txEl>
                                              <p:pRg st="0" end="0"/>
                                            </p:txEl>
                                          </p:spTgt>
                                        </p:tgtEl>
                                        <p:attrNameLst>
                                          <p:attrName>style.visibility</p:attrName>
                                        </p:attrNameLst>
                                      </p:cBhvr>
                                      <p:to>
                                        <p:strVal val="visible"/>
                                      </p:to>
                                    </p:set>
                                    <p:animEffect transition="in" filter="wipe(left)">
                                      <p:cBhvr>
                                        <p:cTn id="41" dur="500"/>
                                        <p:tgtEl>
                                          <p:spTgt spid="34867">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68">
                                            <p:txEl>
                                              <p:pRg st="0" end="0"/>
                                            </p:txEl>
                                          </p:spTgt>
                                        </p:tgtEl>
                                        <p:attrNameLst>
                                          <p:attrName>style.visibility</p:attrName>
                                        </p:attrNameLst>
                                      </p:cBhvr>
                                      <p:to>
                                        <p:strVal val="visible"/>
                                      </p:to>
                                    </p:set>
                                    <p:animEffect transition="in" filter="wipe(left)">
                                      <p:cBhvr>
                                        <p:cTn id="46" dur="500"/>
                                        <p:tgtEl>
                                          <p:spTgt spid="3486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4869">
                                            <p:txEl>
                                              <p:pRg st="0" end="0"/>
                                            </p:txEl>
                                          </p:spTgt>
                                        </p:tgtEl>
                                        <p:attrNameLst>
                                          <p:attrName>style.visibility</p:attrName>
                                        </p:attrNameLst>
                                      </p:cBhvr>
                                      <p:to>
                                        <p:strVal val="visible"/>
                                      </p:to>
                                    </p:set>
                                    <p:animEffect transition="in" filter="wipe(left)">
                                      <p:cBhvr>
                                        <p:cTn id="51" dur="500"/>
                                        <p:tgtEl>
                                          <p:spTgt spid="34869">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4870">
                                            <p:txEl>
                                              <p:pRg st="0" end="0"/>
                                            </p:txEl>
                                          </p:spTgt>
                                        </p:tgtEl>
                                        <p:attrNameLst>
                                          <p:attrName>style.visibility</p:attrName>
                                        </p:attrNameLst>
                                      </p:cBhvr>
                                      <p:to>
                                        <p:strVal val="visible"/>
                                      </p:to>
                                    </p:set>
                                    <p:animEffect transition="in" filter="wipe(left)">
                                      <p:cBhvr>
                                        <p:cTn id="56" dur="500"/>
                                        <p:tgtEl>
                                          <p:spTgt spid="34870">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4871"/>
                                        </p:tgtEl>
                                        <p:attrNameLst>
                                          <p:attrName>style.visibility</p:attrName>
                                        </p:attrNameLst>
                                      </p:cBhvr>
                                      <p:to>
                                        <p:strVal val="visible"/>
                                      </p:to>
                                    </p:set>
                                    <p:animEffect transition="in" filter="dissolve">
                                      <p:cBhvr>
                                        <p:cTn id="61" dur="500"/>
                                        <p:tgtEl>
                                          <p:spTgt spid="348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4872">
                                            <p:txEl>
                                              <p:pRg st="0" end="0"/>
                                            </p:txEl>
                                          </p:spTgt>
                                        </p:tgtEl>
                                        <p:attrNameLst>
                                          <p:attrName>style.visibility</p:attrName>
                                        </p:attrNameLst>
                                      </p:cBhvr>
                                      <p:to>
                                        <p:strVal val="visible"/>
                                      </p:to>
                                    </p:set>
                                    <p:animEffect transition="in" filter="wipe(left)">
                                      <p:cBhvr>
                                        <p:cTn id="66" dur="500"/>
                                        <p:tgtEl>
                                          <p:spTgt spid="34872">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873">
                                            <p:txEl>
                                              <p:pRg st="0" end="0"/>
                                            </p:txEl>
                                          </p:spTgt>
                                        </p:tgtEl>
                                        <p:attrNameLst>
                                          <p:attrName>style.visibility</p:attrName>
                                        </p:attrNameLst>
                                      </p:cBhvr>
                                      <p:to>
                                        <p:strVal val="visible"/>
                                      </p:to>
                                    </p:set>
                                    <p:animEffect transition="in" filter="wipe(left)">
                                      <p:cBhvr>
                                        <p:cTn id="71" dur="500"/>
                                        <p:tgtEl>
                                          <p:spTgt spid="34873">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4874">
                                            <p:txEl>
                                              <p:pRg st="0" end="0"/>
                                            </p:txEl>
                                          </p:spTgt>
                                        </p:tgtEl>
                                        <p:attrNameLst>
                                          <p:attrName>style.visibility</p:attrName>
                                        </p:attrNameLst>
                                      </p:cBhvr>
                                      <p:to>
                                        <p:strVal val="visible"/>
                                      </p:to>
                                    </p:set>
                                    <p:animEffect transition="in" filter="wipe(left)">
                                      <p:cBhvr>
                                        <p:cTn id="76" dur="500"/>
                                        <p:tgtEl>
                                          <p:spTgt spid="34874">
                                            <p:txEl>
                                              <p:pRg st="0" end="0"/>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4875">
                                            <p:txEl>
                                              <p:pRg st="0" end="0"/>
                                            </p:txEl>
                                          </p:spTgt>
                                        </p:tgtEl>
                                        <p:attrNameLst>
                                          <p:attrName>style.visibility</p:attrName>
                                        </p:attrNameLst>
                                      </p:cBhvr>
                                      <p:to>
                                        <p:strVal val="visible"/>
                                      </p:to>
                                    </p:set>
                                    <p:animEffect transition="in" filter="wipe(left)">
                                      <p:cBhvr>
                                        <p:cTn id="81" dur="500"/>
                                        <p:tgtEl>
                                          <p:spTgt spid="34875">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4876"/>
                                        </p:tgtEl>
                                        <p:attrNameLst>
                                          <p:attrName>style.visibility</p:attrName>
                                        </p:attrNameLst>
                                      </p:cBhvr>
                                      <p:to>
                                        <p:strVal val="visible"/>
                                      </p:to>
                                    </p:set>
                                    <p:animEffect transition="in" filter="dissolve">
                                      <p:cBhvr>
                                        <p:cTn id="86" dur="500"/>
                                        <p:tgtEl>
                                          <p:spTgt spid="3487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4865">
                                            <p:txEl>
                                              <p:pRg st="0" end="0"/>
                                            </p:txEl>
                                          </p:spTgt>
                                        </p:tgtEl>
                                        <p:attrNameLst>
                                          <p:attrName>style.visibility</p:attrName>
                                        </p:attrNameLst>
                                      </p:cBhvr>
                                      <p:to>
                                        <p:strVal val="visible"/>
                                      </p:to>
                                    </p:set>
                                    <p:animEffect transition="in" filter="wipe(left)">
                                      <p:cBhvr>
                                        <p:cTn id="91" dur="500"/>
                                        <p:tgtEl>
                                          <p:spTgt spid="34865">
                                            <p:txEl>
                                              <p:pRg st="0" end="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4878">
                                            <p:txEl>
                                              <p:pRg st="0" end="0"/>
                                            </p:txEl>
                                          </p:spTgt>
                                        </p:tgtEl>
                                        <p:attrNameLst>
                                          <p:attrName>style.visibility</p:attrName>
                                        </p:attrNameLst>
                                      </p:cBhvr>
                                      <p:to>
                                        <p:strVal val="visible"/>
                                      </p:to>
                                    </p:set>
                                    <p:animEffect transition="in" filter="wipe(left)">
                                      <p:cBhvr>
                                        <p:cTn id="96" dur="500"/>
                                        <p:tgtEl>
                                          <p:spTgt spid="34878">
                                            <p:txEl>
                                              <p:pRg st="0" end="0"/>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4879">
                                            <p:txEl>
                                              <p:pRg st="0" end="0"/>
                                            </p:txEl>
                                          </p:spTgt>
                                        </p:tgtEl>
                                        <p:attrNameLst>
                                          <p:attrName>style.visibility</p:attrName>
                                        </p:attrNameLst>
                                      </p:cBhvr>
                                      <p:to>
                                        <p:strVal val="visible"/>
                                      </p:to>
                                    </p:set>
                                    <p:animEffect transition="in" filter="wipe(left)">
                                      <p:cBhvr>
                                        <p:cTn id="101" dur="500"/>
                                        <p:tgtEl>
                                          <p:spTgt spid="34879">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4880">
                                            <p:txEl>
                                              <p:pRg st="0" end="0"/>
                                            </p:txEl>
                                          </p:spTgt>
                                        </p:tgtEl>
                                        <p:attrNameLst>
                                          <p:attrName>style.visibility</p:attrName>
                                        </p:attrNameLst>
                                      </p:cBhvr>
                                      <p:to>
                                        <p:strVal val="visible"/>
                                      </p:to>
                                    </p:set>
                                    <p:animEffect transition="in" filter="wipe(left)">
                                      <p:cBhvr>
                                        <p:cTn id="106" dur="500"/>
                                        <p:tgtEl>
                                          <p:spTgt spid="34880">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4877"/>
                                        </p:tgtEl>
                                        <p:attrNameLst>
                                          <p:attrName>style.visibility</p:attrName>
                                        </p:attrNameLst>
                                      </p:cBhvr>
                                      <p:to>
                                        <p:strVal val="visible"/>
                                      </p:to>
                                    </p:set>
                                    <p:animEffect transition="in" filter="dissolve">
                                      <p:cBhvr>
                                        <p:cTn id="111" dur="500"/>
                                        <p:tgtEl>
                                          <p:spTgt spid="3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3" grpId="0" build="p"/>
      <p:bldP spid="34864" grpId="0" build="p"/>
      <p:bldP spid="34865" grpId="0" build="p"/>
      <p:bldP spid="34866" grpId="0" build="p"/>
      <p:bldP spid="34867" grpId="0" build="p"/>
      <p:bldP spid="34868" grpId="0" build="p"/>
      <p:bldP spid="34869" grpId="0" build="p"/>
      <p:bldP spid="34870" grpId="0" build="p"/>
      <p:bldP spid="34871" grpId="0" animBg="1"/>
      <p:bldP spid="34872" grpId="0" build="p"/>
      <p:bldP spid="34873" grpId="0" build="p"/>
      <p:bldP spid="34874" grpId="0" build="p"/>
      <p:bldP spid="34875" grpId="0" build="p"/>
      <p:bldP spid="34876" grpId="0" animBg="1"/>
      <p:bldP spid="34877" grpId="0" animBg="1"/>
      <p:bldP spid="34878" grpId="0" build="p"/>
      <p:bldP spid="34879" grpId="0" build="p"/>
      <p:bldP spid="3488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（二）钟控（同步）</a:t>
            </a:r>
            <a:r>
              <a:rPr lang="en-US" altLang="zh-CN" b="1">
                <a:solidFill>
                  <a:schemeClr val="accent2"/>
                </a:solidFill>
              </a:rPr>
              <a:t>JK</a:t>
            </a:r>
            <a:r>
              <a:rPr lang="zh-CN" altLang="en-US" b="1">
                <a:solidFill>
                  <a:schemeClr val="accent2"/>
                </a:solidFill>
              </a:rPr>
              <a:t>触发器</a:t>
            </a:r>
            <a:endParaRPr lang="zh-CN" altLang="en-US">
              <a:solidFill>
                <a:schemeClr val="accent2"/>
              </a:solidFill>
            </a:endParaRPr>
          </a:p>
        </p:txBody>
      </p:sp>
      <p:sp>
        <p:nvSpPr>
          <p:cNvPr id="35843" name="Text Box 3"/>
          <p:cNvSpPr txBox="1">
            <a:spLocks noChangeArrowheads="1"/>
          </p:cNvSpPr>
          <p:nvPr/>
        </p:nvSpPr>
        <p:spPr bwMode="auto">
          <a:xfrm>
            <a:off x="685800" y="6858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b="1"/>
              <a:t>3</a:t>
            </a:r>
            <a:r>
              <a:rPr lang="zh-CN" altLang="en-US" b="1"/>
              <a:t>、逻辑功能及描述 </a:t>
            </a:r>
          </a:p>
        </p:txBody>
      </p:sp>
      <p:sp>
        <p:nvSpPr>
          <p:cNvPr id="27652" name="Text Box 4"/>
          <p:cNvSpPr txBox="1">
            <a:spLocks noChangeArrowheads="1"/>
          </p:cNvSpPr>
          <p:nvPr/>
        </p:nvSpPr>
        <p:spPr bwMode="auto">
          <a:xfrm>
            <a:off x="3352800" y="762000"/>
            <a:ext cx="5410200" cy="2465388"/>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a:t>
            </a:r>
          </a:p>
          <a:p>
            <a:pPr algn="just" eaLnBrk="1" hangingPunct="1">
              <a:spcBef>
                <a:spcPct val="50000"/>
              </a:spcBef>
            </a:pPr>
            <a:r>
              <a:rPr lang="zh-CN" altLang="en-US"/>
              <a:t>	触发器的状态不变，与输入无关，相当于门被封锁，触发器不工作。</a:t>
            </a:r>
          </a:p>
          <a:p>
            <a:pPr algn="just" eaLnBrk="1" hangingPunct="1">
              <a:spcBef>
                <a:spcPct val="50000"/>
              </a:spcBef>
            </a:pPr>
            <a:r>
              <a:rPr lang="zh-CN" altLang="en-US"/>
              <a:t>（</a:t>
            </a:r>
            <a:r>
              <a:rPr lang="en-US" altLang="zh-CN"/>
              <a:t>2</a:t>
            </a:r>
            <a:r>
              <a:rPr lang="zh-CN" altLang="en-US"/>
              <a:t>）</a:t>
            </a:r>
            <a:r>
              <a:rPr lang="en-US" altLang="zh-CN"/>
              <a:t>CP=1</a:t>
            </a:r>
            <a:r>
              <a:rPr lang="zh-CN" altLang="en-US"/>
              <a:t>时</a:t>
            </a:r>
          </a:p>
          <a:p>
            <a:pPr algn="just" eaLnBrk="1" hangingPunct="1">
              <a:spcBef>
                <a:spcPct val="50000"/>
              </a:spcBef>
            </a:pPr>
            <a:r>
              <a:rPr lang="en-US" altLang="zh-CN"/>
              <a:t>J=0  K=0</a:t>
            </a:r>
          </a:p>
        </p:txBody>
      </p:sp>
      <p:sp>
        <p:nvSpPr>
          <p:cNvPr id="27653" name="Text Box 5"/>
          <p:cNvSpPr txBox="1">
            <a:spLocks noChangeArrowheads="1"/>
          </p:cNvSpPr>
          <p:nvPr/>
        </p:nvSpPr>
        <p:spPr bwMode="auto">
          <a:xfrm>
            <a:off x="3335338" y="5753100"/>
            <a:ext cx="2514600" cy="457200"/>
          </a:xfrm>
          <a:prstGeom prst="rect">
            <a:avLst/>
          </a:prstGeom>
          <a:noFill/>
          <a:ln w="9525">
            <a:noFill/>
            <a:miter lim="800000"/>
            <a:headEnd/>
            <a:tailEnd/>
          </a:ln>
        </p:spPr>
        <p:txBody>
          <a:bodyPr>
            <a:spAutoFit/>
          </a:bodyPr>
          <a:lstStyle/>
          <a:p>
            <a:pPr eaLnBrk="1" hangingPunct="1">
              <a:spcBef>
                <a:spcPct val="50000"/>
              </a:spcBef>
            </a:pPr>
            <a:r>
              <a:rPr lang="en-US" altLang="zh-CN"/>
              <a:t>J=1  K=1    Q</a:t>
            </a:r>
            <a:r>
              <a:rPr lang="en-US" altLang="zh-CN" baseline="30000"/>
              <a:t>n</a:t>
            </a:r>
            <a:r>
              <a:rPr lang="en-US" altLang="zh-CN"/>
              <a:t>=0</a:t>
            </a:r>
            <a:r>
              <a:rPr lang="zh-CN" altLang="en-US"/>
              <a:t>，</a:t>
            </a:r>
          </a:p>
        </p:txBody>
      </p:sp>
      <p:sp>
        <p:nvSpPr>
          <p:cNvPr id="27654" name="Text Box 6"/>
          <p:cNvSpPr txBox="1">
            <a:spLocks noChangeArrowheads="1"/>
          </p:cNvSpPr>
          <p:nvPr/>
        </p:nvSpPr>
        <p:spPr bwMode="auto">
          <a:xfrm>
            <a:off x="4800600" y="2743200"/>
            <a:ext cx="3429000" cy="457200"/>
          </a:xfrm>
          <a:prstGeom prst="rect">
            <a:avLst/>
          </a:prstGeom>
          <a:noFill/>
          <a:ln w="9525">
            <a:noFill/>
            <a:miter lim="800000"/>
            <a:headEnd/>
            <a:tailEnd/>
          </a:ln>
        </p:spPr>
        <p:txBody>
          <a:bodyPr>
            <a:spAutoFit/>
          </a:bodyPr>
          <a:lstStyle/>
          <a:p>
            <a:pPr algn="just" eaLnBrk="1" hangingPunct="1">
              <a:spcBef>
                <a:spcPct val="50000"/>
              </a:spcBef>
            </a:pPr>
            <a:r>
              <a:rPr lang="zh-CN" altLang="en-US"/>
              <a:t>触发器的状态保持不变</a:t>
            </a:r>
          </a:p>
        </p:txBody>
      </p:sp>
      <p:sp>
        <p:nvSpPr>
          <p:cNvPr id="27655" name="Text Box 7"/>
          <p:cNvSpPr txBox="1">
            <a:spLocks noChangeArrowheads="1"/>
          </p:cNvSpPr>
          <p:nvPr/>
        </p:nvSpPr>
        <p:spPr bwMode="auto">
          <a:xfrm>
            <a:off x="3390900" y="3870325"/>
            <a:ext cx="3048000" cy="457200"/>
          </a:xfrm>
          <a:prstGeom prst="rect">
            <a:avLst/>
          </a:prstGeom>
          <a:noFill/>
          <a:ln w="9525">
            <a:noFill/>
            <a:miter lim="800000"/>
            <a:headEnd/>
            <a:tailEnd/>
          </a:ln>
        </p:spPr>
        <p:txBody>
          <a:bodyPr>
            <a:spAutoFit/>
          </a:bodyPr>
          <a:lstStyle/>
          <a:p>
            <a:pPr algn="just" eaLnBrk="1" hangingPunct="1">
              <a:spcBef>
                <a:spcPct val="50000"/>
              </a:spcBef>
            </a:pPr>
            <a:r>
              <a:rPr lang="en-US" altLang="zh-CN"/>
              <a:t>J=0  K=1    Q</a:t>
            </a:r>
            <a:r>
              <a:rPr lang="en-US" altLang="zh-CN" baseline="30000"/>
              <a:t>n</a:t>
            </a:r>
            <a:r>
              <a:rPr lang="en-US" altLang="zh-CN"/>
              <a:t>=0</a:t>
            </a:r>
            <a:r>
              <a:rPr lang="zh-CN" altLang="en-US"/>
              <a:t>，</a:t>
            </a:r>
          </a:p>
        </p:txBody>
      </p:sp>
      <p:sp>
        <p:nvSpPr>
          <p:cNvPr id="27656" name="Text Box 8"/>
          <p:cNvSpPr txBox="1">
            <a:spLocks noChangeArrowheads="1"/>
          </p:cNvSpPr>
          <p:nvPr/>
        </p:nvSpPr>
        <p:spPr bwMode="auto">
          <a:xfrm>
            <a:off x="5791200" y="3886200"/>
            <a:ext cx="16764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=0</a:t>
            </a:r>
            <a:r>
              <a:rPr lang="zh-CN" altLang="en-US"/>
              <a:t>；</a:t>
            </a:r>
          </a:p>
        </p:txBody>
      </p:sp>
      <p:sp>
        <p:nvSpPr>
          <p:cNvPr id="27657" name="Text Box 9"/>
          <p:cNvSpPr txBox="1">
            <a:spLocks noChangeArrowheads="1"/>
          </p:cNvSpPr>
          <p:nvPr/>
        </p:nvSpPr>
        <p:spPr bwMode="auto">
          <a:xfrm>
            <a:off x="4800600" y="4276725"/>
            <a:ext cx="9906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27658" name="Text Box 10"/>
          <p:cNvSpPr txBox="1">
            <a:spLocks noChangeArrowheads="1"/>
          </p:cNvSpPr>
          <p:nvPr/>
        </p:nvSpPr>
        <p:spPr bwMode="auto">
          <a:xfrm>
            <a:off x="5791200" y="4217988"/>
            <a:ext cx="11430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=0</a:t>
            </a:r>
          </a:p>
        </p:txBody>
      </p:sp>
      <p:sp>
        <p:nvSpPr>
          <p:cNvPr id="27659" name="Text Box 11"/>
          <p:cNvSpPr txBox="1">
            <a:spLocks noChangeArrowheads="1"/>
          </p:cNvSpPr>
          <p:nvPr/>
        </p:nvSpPr>
        <p:spPr bwMode="auto">
          <a:xfrm>
            <a:off x="7010400" y="3683000"/>
            <a:ext cx="1752600" cy="822325"/>
          </a:xfrm>
          <a:prstGeom prst="rect">
            <a:avLst/>
          </a:prstGeom>
          <a:solidFill>
            <a:schemeClr val="hlink"/>
          </a:solidFill>
          <a:ln w="9525">
            <a:noFill/>
            <a:miter lim="800000"/>
            <a:headEnd/>
            <a:tailEnd/>
          </a:ln>
        </p:spPr>
        <p:txBody>
          <a:bodyPr>
            <a:spAutoFit/>
          </a:bodyPr>
          <a:lstStyle/>
          <a:p>
            <a:pPr algn="just" eaLnBrk="1" hangingPunct="1">
              <a:spcBef>
                <a:spcPct val="50000"/>
              </a:spcBef>
            </a:pPr>
            <a:r>
              <a:rPr lang="zh-CN" altLang="en-US"/>
              <a:t>触发器置“</a:t>
            </a:r>
            <a:r>
              <a:rPr lang="en-US" altLang="zh-CN"/>
              <a:t>0”</a:t>
            </a:r>
            <a:r>
              <a:rPr lang="zh-CN" altLang="en-US"/>
              <a:t>状态</a:t>
            </a:r>
          </a:p>
        </p:txBody>
      </p:sp>
      <p:sp>
        <p:nvSpPr>
          <p:cNvPr id="27660" name="Text Box 12"/>
          <p:cNvSpPr txBox="1">
            <a:spLocks noChangeArrowheads="1"/>
          </p:cNvSpPr>
          <p:nvPr/>
        </p:nvSpPr>
        <p:spPr bwMode="auto">
          <a:xfrm>
            <a:off x="3487738" y="4733925"/>
            <a:ext cx="2362200" cy="457200"/>
          </a:xfrm>
          <a:prstGeom prst="rect">
            <a:avLst/>
          </a:prstGeom>
          <a:noFill/>
          <a:ln w="9525">
            <a:noFill/>
            <a:miter lim="800000"/>
            <a:headEnd/>
            <a:tailEnd/>
          </a:ln>
        </p:spPr>
        <p:txBody>
          <a:bodyPr>
            <a:spAutoFit/>
          </a:bodyPr>
          <a:lstStyle/>
          <a:p>
            <a:pPr eaLnBrk="1" hangingPunct="1">
              <a:spcBef>
                <a:spcPct val="50000"/>
              </a:spcBef>
            </a:pPr>
            <a:r>
              <a:rPr lang="en-US" altLang="zh-CN"/>
              <a:t>J=1  K=0    Q</a:t>
            </a:r>
            <a:r>
              <a:rPr lang="en-US" altLang="zh-CN" baseline="30000"/>
              <a:t>n</a:t>
            </a:r>
            <a:r>
              <a:rPr lang="en-US" altLang="zh-CN"/>
              <a:t>=0</a:t>
            </a:r>
            <a:r>
              <a:rPr lang="zh-CN" altLang="en-US"/>
              <a:t>，</a:t>
            </a:r>
          </a:p>
        </p:txBody>
      </p:sp>
      <p:sp>
        <p:nvSpPr>
          <p:cNvPr id="27661" name="Text Box 13"/>
          <p:cNvSpPr txBox="1">
            <a:spLocks noChangeArrowheads="1"/>
          </p:cNvSpPr>
          <p:nvPr/>
        </p:nvSpPr>
        <p:spPr bwMode="auto">
          <a:xfrm>
            <a:off x="5835650" y="4670425"/>
            <a:ext cx="12192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=1</a:t>
            </a:r>
            <a:r>
              <a:rPr lang="zh-CN" altLang="en-US"/>
              <a:t>；</a:t>
            </a:r>
          </a:p>
        </p:txBody>
      </p:sp>
      <p:sp>
        <p:nvSpPr>
          <p:cNvPr id="27662" name="Text Box 14"/>
          <p:cNvSpPr txBox="1">
            <a:spLocks noChangeArrowheads="1"/>
          </p:cNvSpPr>
          <p:nvPr/>
        </p:nvSpPr>
        <p:spPr bwMode="auto">
          <a:xfrm>
            <a:off x="4751388" y="5191125"/>
            <a:ext cx="10668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27663" name="Text Box 15"/>
          <p:cNvSpPr txBox="1">
            <a:spLocks noChangeArrowheads="1"/>
          </p:cNvSpPr>
          <p:nvPr/>
        </p:nvSpPr>
        <p:spPr bwMode="auto">
          <a:xfrm>
            <a:off x="5849938" y="5191125"/>
            <a:ext cx="1066800" cy="457200"/>
          </a:xfrm>
          <a:prstGeom prst="rect">
            <a:avLst/>
          </a:prstGeom>
          <a:noFill/>
          <a:ln w="9525">
            <a:noFill/>
            <a:miter lim="800000"/>
            <a:headEnd/>
            <a:tailEnd/>
          </a:ln>
        </p:spPr>
        <p:txBody>
          <a:bodyPr>
            <a:spAutoFit/>
          </a:bodyPr>
          <a:lstStyle/>
          <a:p>
            <a:pPr algn="just" eaLnBrk="1" hangingPunct="1">
              <a:spcBef>
                <a:spcPct val="50000"/>
              </a:spcBef>
            </a:pPr>
            <a:r>
              <a:rPr lang="en-US" altLang="zh-CN"/>
              <a:t>Q</a:t>
            </a:r>
            <a:r>
              <a:rPr lang="en-US" altLang="zh-CN" baseline="30000"/>
              <a:t>n+1</a:t>
            </a:r>
            <a:r>
              <a:rPr lang="en-US" altLang="zh-CN"/>
              <a:t>=1</a:t>
            </a:r>
          </a:p>
        </p:txBody>
      </p:sp>
      <p:sp>
        <p:nvSpPr>
          <p:cNvPr id="27664" name="Text Box 16"/>
          <p:cNvSpPr txBox="1">
            <a:spLocks noChangeArrowheads="1"/>
          </p:cNvSpPr>
          <p:nvPr/>
        </p:nvSpPr>
        <p:spPr bwMode="auto">
          <a:xfrm>
            <a:off x="7027863" y="4670425"/>
            <a:ext cx="1752600" cy="822325"/>
          </a:xfrm>
          <a:prstGeom prst="rect">
            <a:avLst/>
          </a:prstGeom>
          <a:solidFill>
            <a:schemeClr val="accent1"/>
          </a:solidFill>
          <a:ln w="9525">
            <a:noFill/>
            <a:miter lim="800000"/>
            <a:headEnd/>
            <a:tailEnd/>
          </a:ln>
        </p:spPr>
        <p:txBody>
          <a:bodyPr>
            <a:spAutoFit/>
          </a:bodyPr>
          <a:lstStyle/>
          <a:p>
            <a:pPr algn="just" eaLnBrk="1" hangingPunct="1">
              <a:spcBef>
                <a:spcPct val="50000"/>
              </a:spcBef>
            </a:pPr>
            <a:r>
              <a:rPr lang="zh-CN" altLang="en-US"/>
              <a:t>触发器置“</a:t>
            </a:r>
            <a:r>
              <a:rPr lang="en-US" altLang="zh-CN"/>
              <a:t>1”</a:t>
            </a:r>
            <a:r>
              <a:rPr lang="zh-CN" altLang="en-US"/>
              <a:t>状态</a:t>
            </a:r>
          </a:p>
        </p:txBody>
      </p:sp>
      <p:sp>
        <p:nvSpPr>
          <p:cNvPr id="27665" name="Text Box 17"/>
          <p:cNvSpPr txBox="1">
            <a:spLocks noChangeArrowheads="1"/>
          </p:cNvSpPr>
          <p:nvPr/>
        </p:nvSpPr>
        <p:spPr bwMode="auto">
          <a:xfrm>
            <a:off x="7027863" y="5813425"/>
            <a:ext cx="1752600" cy="457200"/>
          </a:xfrm>
          <a:prstGeom prst="rect">
            <a:avLst/>
          </a:prstGeom>
          <a:solidFill>
            <a:schemeClr val="hlink"/>
          </a:solidFill>
          <a:ln w="9525">
            <a:noFill/>
            <a:miter lim="800000"/>
            <a:headEnd/>
            <a:tailEnd/>
          </a:ln>
        </p:spPr>
        <p:txBody>
          <a:bodyPr>
            <a:spAutoFit/>
          </a:bodyPr>
          <a:lstStyle/>
          <a:p>
            <a:pPr eaLnBrk="1" hangingPunct="1">
              <a:spcBef>
                <a:spcPct val="50000"/>
              </a:spcBef>
            </a:pPr>
            <a:r>
              <a:rPr lang="zh-CN" altLang="en-US"/>
              <a:t>触发器翻转</a:t>
            </a:r>
          </a:p>
        </p:txBody>
      </p:sp>
      <p:sp>
        <p:nvSpPr>
          <p:cNvPr id="27666" name="Text Box 18"/>
          <p:cNvSpPr txBox="1">
            <a:spLocks noChangeArrowheads="1"/>
          </p:cNvSpPr>
          <p:nvPr/>
        </p:nvSpPr>
        <p:spPr bwMode="auto">
          <a:xfrm>
            <a:off x="5827713" y="5753100"/>
            <a:ext cx="12954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=1</a:t>
            </a:r>
            <a:r>
              <a:rPr lang="zh-CN" altLang="en-US"/>
              <a:t>；</a:t>
            </a:r>
          </a:p>
        </p:txBody>
      </p:sp>
      <p:sp>
        <p:nvSpPr>
          <p:cNvPr id="27667" name="Text Box 19"/>
          <p:cNvSpPr txBox="1">
            <a:spLocks noChangeArrowheads="1"/>
          </p:cNvSpPr>
          <p:nvPr/>
        </p:nvSpPr>
        <p:spPr bwMode="auto">
          <a:xfrm>
            <a:off x="4733925" y="6096000"/>
            <a:ext cx="11430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a:t>
            </a:r>
            <a:r>
              <a:rPr lang="en-US" altLang="zh-CN"/>
              <a:t>=1</a:t>
            </a:r>
            <a:r>
              <a:rPr lang="zh-CN" altLang="en-US"/>
              <a:t>，</a:t>
            </a:r>
          </a:p>
        </p:txBody>
      </p:sp>
      <p:sp>
        <p:nvSpPr>
          <p:cNvPr id="27668" name="Text Box 20"/>
          <p:cNvSpPr txBox="1">
            <a:spLocks noChangeArrowheads="1"/>
          </p:cNvSpPr>
          <p:nvPr/>
        </p:nvSpPr>
        <p:spPr bwMode="auto">
          <a:xfrm>
            <a:off x="5867400" y="6096000"/>
            <a:ext cx="11430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=0</a:t>
            </a:r>
          </a:p>
        </p:txBody>
      </p:sp>
      <p:sp>
        <p:nvSpPr>
          <p:cNvPr id="35861" name="Text Box 21"/>
          <p:cNvSpPr txBox="1">
            <a:spLocks noChangeArrowheads="1"/>
          </p:cNvSpPr>
          <p:nvPr/>
        </p:nvSpPr>
        <p:spPr bwMode="auto">
          <a:xfrm>
            <a:off x="76200" y="1196975"/>
            <a:ext cx="2624138" cy="83185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1</a:t>
            </a:r>
            <a:r>
              <a:rPr lang="zh-CN" altLang="en-US"/>
              <a:t>）状态转移表	当</a:t>
            </a:r>
            <a:r>
              <a:rPr lang="en-US" altLang="zh-CN"/>
              <a:t>CP=1</a:t>
            </a:r>
            <a:r>
              <a:rPr lang="zh-CN" altLang="en-US"/>
              <a:t>时 </a:t>
            </a:r>
          </a:p>
        </p:txBody>
      </p:sp>
      <p:graphicFrame>
        <p:nvGraphicFramePr>
          <p:cNvPr id="35862" name="Group 22"/>
          <p:cNvGraphicFramePr>
            <a:graphicFrameLocks noGrp="1"/>
          </p:cNvGraphicFramePr>
          <p:nvPr/>
        </p:nvGraphicFramePr>
        <p:xfrm>
          <a:off x="304800" y="2133600"/>
          <a:ext cx="1981200" cy="4280545"/>
        </p:xfrm>
        <a:graphic>
          <a:graphicData uri="http://schemas.openxmlformats.org/drawingml/2006/table">
            <a:tbl>
              <a:tblPr/>
              <a:tblGrid>
                <a:gridCol w="6413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JK</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7623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grpSp>
        <p:nvGrpSpPr>
          <p:cNvPr id="35876" name="Group 36"/>
          <p:cNvGrpSpPr>
            <a:grpSpLocks/>
          </p:cNvGrpSpPr>
          <p:nvPr/>
        </p:nvGrpSpPr>
        <p:grpSpPr bwMode="auto">
          <a:xfrm>
            <a:off x="2362200" y="2667000"/>
            <a:ext cx="990600" cy="685800"/>
            <a:chOff x="2064" y="1344"/>
            <a:chExt cx="960" cy="432"/>
          </a:xfrm>
        </p:grpSpPr>
        <p:sp>
          <p:nvSpPr>
            <p:cNvPr id="27694" name="AutoShape 37"/>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27695" name="Text Box 38"/>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不变</a:t>
              </a:r>
            </a:p>
          </p:txBody>
        </p:sp>
      </p:grpSp>
      <p:grpSp>
        <p:nvGrpSpPr>
          <p:cNvPr id="35879" name="Group 39"/>
          <p:cNvGrpSpPr>
            <a:grpSpLocks/>
          </p:cNvGrpSpPr>
          <p:nvPr/>
        </p:nvGrpSpPr>
        <p:grpSpPr bwMode="auto">
          <a:xfrm>
            <a:off x="2360613" y="4670425"/>
            <a:ext cx="1143000" cy="685800"/>
            <a:chOff x="2064" y="1344"/>
            <a:chExt cx="960" cy="432"/>
          </a:xfrm>
        </p:grpSpPr>
        <p:sp>
          <p:nvSpPr>
            <p:cNvPr id="27692" name="AutoShape 40"/>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27693" name="Text Box 41"/>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1</a:t>
              </a:r>
              <a:r>
                <a:rPr lang="zh-CN" altLang="en-US"/>
                <a:t>态</a:t>
              </a:r>
            </a:p>
          </p:txBody>
        </p:sp>
      </p:grpSp>
      <p:grpSp>
        <p:nvGrpSpPr>
          <p:cNvPr id="35882" name="Group 42"/>
          <p:cNvGrpSpPr>
            <a:grpSpLocks/>
          </p:cNvGrpSpPr>
          <p:nvPr/>
        </p:nvGrpSpPr>
        <p:grpSpPr bwMode="auto">
          <a:xfrm>
            <a:off x="2362200" y="3733800"/>
            <a:ext cx="1219200" cy="685800"/>
            <a:chOff x="2064" y="1344"/>
            <a:chExt cx="960" cy="432"/>
          </a:xfrm>
        </p:grpSpPr>
        <p:sp>
          <p:nvSpPr>
            <p:cNvPr id="27690" name="AutoShape 43"/>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27691" name="Text Box 44"/>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0</a:t>
              </a:r>
              <a:r>
                <a:rPr lang="zh-CN" altLang="en-US"/>
                <a:t>态</a:t>
              </a:r>
            </a:p>
          </p:txBody>
        </p:sp>
      </p:grpSp>
      <p:grpSp>
        <p:nvGrpSpPr>
          <p:cNvPr id="35885" name="Group 45"/>
          <p:cNvGrpSpPr>
            <a:grpSpLocks/>
          </p:cNvGrpSpPr>
          <p:nvPr/>
        </p:nvGrpSpPr>
        <p:grpSpPr bwMode="auto">
          <a:xfrm>
            <a:off x="2362200" y="5638800"/>
            <a:ext cx="990600" cy="685800"/>
            <a:chOff x="2064" y="1344"/>
            <a:chExt cx="960" cy="432"/>
          </a:xfrm>
        </p:grpSpPr>
        <p:sp>
          <p:nvSpPr>
            <p:cNvPr id="27688" name="AutoShape 46"/>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27689" name="Text Box 47"/>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翻转</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61">
                                            <p:txEl>
                                              <p:pRg st="0" end="0"/>
                                            </p:txEl>
                                          </p:spTgt>
                                        </p:tgtEl>
                                        <p:attrNameLst>
                                          <p:attrName>style.visibility</p:attrName>
                                        </p:attrNameLst>
                                      </p:cBhvr>
                                      <p:to>
                                        <p:strVal val="visible"/>
                                      </p:to>
                                    </p:set>
                                    <p:animEffect transition="in" filter="wipe(left)">
                                      <p:cBhvr>
                                        <p:cTn id="12" dur="500"/>
                                        <p:tgtEl>
                                          <p:spTgt spid="358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5862"/>
                                        </p:tgtEl>
                                        <p:attrNameLst>
                                          <p:attrName>style.visibility</p:attrName>
                                        </p:attrNameLst>
                                      </p:cBhvr>
                                      <p:to>
                                        <p:strVal val="visible"/>
                                      </p:to>
                                    </p:set>
                                    <p:animEffect transition="in" filter="dissolve">
                                      <p:cBhvr>
                                        <p:cTn id="17" dur="500"/>
                                        <p:tgtEl>
                                          <p:spTgt spid="35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76"/>
                                        </p:tgtEl>
                                        <p:attrNameLst>
                                          <p:attrName>style.visibility</p:attrName>
                                        </p:attrNameLst>
                                      </p:cBhvr>
                                      <p:to>
                                        <p:strVal val="visible"/>
                                      </p:to>
                                    </p:set>
                                    <p:animEffect transition="in" filter="wipe(left)">
                                      <p:cBhvr>
                                        <p:cTn id="22" dur="500"/>
                                        <p:tgtEl>
                                          <p:spTgt spid="358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882"/>
                                        </p:tgtEl>
                                        <p:attrNameLst>
                                          <p:attrName>style.visibility</p:attrName>
                                        </p:attrNameLst>
                                      </p:cBhvr>
                                      <p:to>
                                        <p:strVal val="visible"/>
                                      </p:to>
                                    </p:set>
                                    <p:animEffect transition="in" filter="wipe(left)">
                                      <p:cBhvr>
                                        <p:cTn id="27" dur="500"/>
                                        <p:tgtEl>
                                          <p:spTgt spid="358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879"/>
                                        </p:tgtEl>
                                        <p:attrNameLst>
                                          <p:attrName>style.visibility</p:attrName>
                                        </p:attrNameLst>
                                      </p:cBhvr>
                                      <p:to>
                                        <p:strVal val="visible"/>
                                      </p:to>
                                    </p:set>
                                    <p:animEffect transition="in" filter="wipe(left)">
                                      <p:cBhvr>
                                        <p:cTn id="32" dur="500"/>
                                        <p:tgtEl>
                                          <p:spTgt spid="358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5885"/>
                                        </p:tgtEl>
                                        <p:attrNameLst>
                                          <p:attrName>style.visibility</p:attrName>
                                        </p:attrNameLst>
                                      </p:cBhvr>
                                      <p:to>
                                        <p:strVal val="visible"/>
                                      </p:to>
                                    </p:set>
                                    <p:animEffect transition="in" filter="wipe(left)">
                                      <p:cBhvr>
                                        <p:cTn id="37" dur="500"/>
                                        <p:tgtEl>
                                          <p:spTgt spid="35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6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（二）同步</a:t>
            </a:r>
            <a:r>
              <a:rPr lang="en-US" altLang="zh-CN" b="1">
                <a:solidFill>
                  <a:schemeClr val="accent2"/>
                </a:solidFill>
              </a:rPr>
              <a:t>JK</a:t>
            </a:r>
            <a:r>
              <a:rPr lang="zh-CN" altLang="en-US" b="1">
                <a:solidFill>
                  <a:schemeClr val="accent2"/>
                </a:solidFill>
              </a:rPr>
              <a:t>触发器</a:t>
            </a:r>
            <a:endParaRPr lang="zh-CN" altLang="en-US">
              <a:solidFill>
                <a:schemeClr val="accent2"/>
              </a:solidFill>
            </a:endParaRPr>
          </a:p>
        </p:txBody>
      </p:sp>
      <p:sp>
        <p:nvSpPr>
          <p:cNvPr id="28675" name="Text Box 3"/>
          <p:cNvSpPr txBox="1">
            <a:spLocks noChangeArrowheads="1"/>
          </p:cNvSpPr>
          <p:nvPr/>
        </p:nvSpPr>
        <p:spPr bwMode="auto">
          <a:xfrm>
            <a:off x="685800" y="6858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b="1"/>
              <a:t>3</a:t>
            </a:r>
            <a:r>
              <a:rPr lang="zh-CN" altLang="en-US" b="1"/>
              <a:t>、逻辑功能及描述 </a:t>
            </a:r>
          </a:p>
        </p:txBody>
      </p:sp>
      <p:sp>
        <p:nvSpPr>
          <p:cNvPr id="28676" name="Text Box 4"/>
          <p:cNvSpPr txBox="1">
            <a:spLocks noChangeArrowheads="1"/>
          </p:cNvSpPr>
          <p:nvPr/>
        </p:nvSpPr>
        <p:spPr bwMode="auto">
          <a:xfrm>
            <a:off x="457200" y="1219200"/>
            <a:ext cx="2746375" cy="830263"/>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1</a:t>
            </a:r>
            <a:r>
              <a:rPr lang="zh-CN" altLang="en-US"/>
              <a:t>）状态转移表	当</a:t>
            </a:r>
            <a:r>
              <a:rPr lang="en-US" altLang="zh-CN"/>
              <a:t>CP=1</a:t>
            </a:r>
            <a:r>
              <a:rPr lang="zh-CN" altLang="en-US"/>
              <a:t>时 </a:t>
            </a:r>
          </a:p>
        </p:txBody>
      </p:sp>
      <p:graphicFrame>
        <p:nvGraphicFramePr>
          <p:cNvPr id="36869" name="Group 5"/>
          <p:cNvGraphicFramePr>
            <a:graphicFrameLocks noGrp="1"/>
          </p:cNvGraphicFramePr>
          <p:nvPr/>
        </p:nvGraphicFramePr>
        <p:xfrm>
          <a:off x="609600" y="2057400"/>
          <a:ext cx="2362200" cy="4621856"/>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JK</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103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36883" name="Text Box 19"/>
          <p:cNvSpPr txBox="1">
            <a:spLocks noChangeArrowheads="1"/>
          </p:cNvSpPr>
          <p:nvPr/>
        </p:nvSpPr>
        <p:spPr bwMode="auto">
          <a:xfrm>
            <a:off x="4114800" y="533400"/>
            <a:ext cx="40386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2</a:t>
            </a:r>
            <a:r>
              <a:rPr lang="zh-CN" altLang="en-US"/>
              <a:t>）状态方程（特性方程） </a:t>
            </a:r>
          </a:p>
        </p:txBody>
      </p:sp>
      <p:graphicFrame>
        <p:nvGraphicFramePr>
          <p:cNvPr id="36884" name="Object 20"/>
          <p:cNvGraphicFramePr>
            <a:graphicFrameLocks noChangeAspect="1"/>
          </p:cNvGraphicFramePr>
          <p:nvPr/>
        </p:nvGraphicFramePr>
        <p:xfrm>
          <a:off x="5334000" y="990600"/>
          <a:ext cx="2130425" cy="476250"/>
        </p:xfrm>
        <a:graphic>
          <a:graphicData uri="http://schemas.openxmlformats.org/presentationml/2006/ole">
            <mc:AlternateContent xmlns:mc="http://schemas.openxmlformats.org/markup-compatibility/2006">
              <mc:Choice xmlns:v="urn:schemas-microsoft-com:vml" Requires="v">
                <p:oleObj spid="_x0000_s28711" r:id="rId3" imgW="1155600" imgH="253800" progId="Equation.3">
                  <p:embed/>
                </p:oleObj>
              </mc:Choice>
              <mc:Fallback>
                <p:oleObj r:id="rId3" imgW="1155600" imgH="2538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990600"/>
                        <a:ext cx="213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85" name="Text Box 21"/>
          <p:cNvSpPr txBox="1">
            <a:spLocks noChangeArrowheads="1"/>
          </p:cNvSpPr>
          <p:nvPr/>
        </p:nvSpPr>
        <p:spPr bwMode="auto">
          <a:xfrm>
            <a:off x="4114800" y="1600200"/>
            <a:ext cx="40386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3</a:t>
            </a:r>
            <a:r>
              <a:rPr lang="zh-CN" altLang="en-US"/>
              <a:t>）状态图 </a:t>
            </a:r>
          </a:p>
        </p:txBody>
      </p:sp>
      <p:grpSp>
        <p:nvGrpSpPr>
          <p:cNvPr id="36886" name="Group 22"/>
          <p:cNvGrpSpPr>
            <a:grpSpLocks/>
          </p:cNvGrpSpPr>
          <p:nvPr/>
        </p:nvGrpSpPr>
        <p:grpSpPr bwMode="auto">
          <a:xfrm>
            <a:off x="4191000" y="2057400"/>
            <a:ext cx="3733800" cy="1416050"/>
            <a:chOff x="6808" y="12848"/>
            <a:chExt cx="3020" cy="1144"/>
          </a:xfrm>
        </p:grpSpPr>
        <p:sp>
          <p:nvSpPr>
            <p:cNvPr id="28695" name="Text Box 23"/>
            <p:cNvSpPr txBox="1">
              <a:spLocks noChangeArrowheads="1"/>
            </p:cNvSpPr>
            <p:nvPr/>
          </p:nvSpPr>
          <p:spPr bwMode="auto">
            <a:xfrm>
              <a:off x="9608" y="13088"/>
              <a:ext cx="220" cy="600"/>
            </a:xfrm>
            <a:prstGeom prst="rect">
              <a:avLst/>
            </a:prstGeom>
            <a:solidFill>
              <a:srgbClr val="FFFFFF"/>
            </a:solid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28696" name="Text Box 24"/>
            <p:cNvSpPr txBox="1">
              <a:spLocks noChangeArrowheads="1"/>
            </p:cNvSpPr>
            <p:nvPr/>
          </p:nvSpPr>
          <p:spPr bwMode="auto">
            <a:xfrm>
              <a:off x="6808" y="13168"/>
              <a:ext cx="280" cy="660"/>
            </a:xfrm>
            <a:prstGeom prst="rect">
              <a:avLst/>
            </a:prstGeom>
            <a:solidFill>
              <a:srgbClr val="FFFFFF"/>
            </a:solidFill>
            <a:ln w="9525">
              <a:noFill/>
              <a:miter lim="800000"/>
              <a:headEnd/>
              <a:tailEnd/>
            </a:ln>
          </p:spPr>
          <p:txBody>
            <a:bodyPr lIns="0" tIns="0" rIns="0" bIns="0"/>
            <a:lstStyle/>
            <a:p>
              <a:pPr algn="just"/>
              <a:r>
                <a:rPr lang="en-US" altLang="zh-CN" sz="2000"/>
                <a:t>00</a:t>
              </a:r>
            </a:p>
            <a:p>
              <a:pPr algn="just"/>
              <a:r>
                <a:rPr lang="en-US" altLang="zh-CN" sz="2000"/>
                <a:t>01</a:t>
              </a:r>
            </a:p>
          </p:txBody>
        </p:sp>
        <p:sp>
          <p:nvSpPr>
            <p:cNvPr id="28697" name="Text Box 25"/>
            <p:cNvSpPr txBox="1">
              <a:spLocks noChangeArrowheads="1"/>
            </p:cNvSpPr>
            <p:nvPr/>
          </p:nvSpPr>
          <p:spPr bwMode="auto">
            <a:xfrm>
              <a:off x="8128" y="13728"/>
              <a:ext cx="540" cy="264"/>
            </a:xfrm>
            <a:prstGeom prst="rect">
              <a:avLst/>
            </a:prstGeom>
            <a:solidFill>
              <a:srgbClr val="FFFFFF"/>
            </a:solidFill>
            <a:ln w="9525">
              <a:noFill/>
              <a:miter lim="800000"/>
              <a:headEnd/>
              <a:tailEnd/>
            </a:ln>
          </p:spPr>
          <p:txBody>
            <a:bodyPr lIns="0" tIns="0" rIns="0" bIns="0"/>
            <a:lstStyle/>
            <a:p>
              <a:pPr algn="just"/>
              <a:r>
                <a:rPr lang="en-US" altLang="zh-CN" sz="2000"/>
                <a:t>01,11</a:t>
              </a:r>
            </a:p>
          </p:txBody>
        </p:sp>
        <p:sp>
          <p:nvSpPr>
            <p:cNvPr id="28698" name="Oval 26"/>
            <p:cNvSpPr>
              <a:spLocks noChangeArrowheads="1"/>
            </p:cNvSpPr>
            <p:nvPr/>
          </p:nvSpPr>
          <p:spPr bwMode="auto">
            <a:xfrm>
              <a:off x="7348" y="13248"/>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0</a:t>
              </a:r>
            </a:p>
          </p:txBody>
        </p:sp>
        <p:sp>
          <p:nvSpPr>
            <p:cNvPr id="28699" name="Oval 27"/>
            <p:cNvSpPr>
              <a:spLocks noChangeArrowheads="1"/>
            </p:cNvSpPr>
            <p:nvPr/>
          </p:nvSpPr>
          <p:spPr bwMode="auto">
            <a:xfrm>
              <a:off x="8908" y="13208"/>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1</a:t>
              </a:r>
            </a:p>
          </p:txBody>
        </p:sp>
        <p:sp>
          <p:nvSpPr>
            <p:cNvPr id="28700" name="Arc 28"/>
            <p:cNvSpPr>
              <a:spLocks noChangeArrowheads="1"/>
            </p:cNvSpPr>
            <p:nvPr/>
          </p:nvSpPr>
          <p:spPr bwMode="auto">
            <a:xfrm flipH="1" flipV="1">
              <a:off x="7728" y="13168"/>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28701" name="Arc 29"/>
            <p:cNvSpPr>
              <a:spLocks noChangeArrowheads="1"/>
            </p:cNvSpPr>
            <p:nvPr/>
          </p:nvSpPr>
          <p:spPr bwMode="auto">
            <a:xfrm>
              <a:off x="7736" y="13168"/>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28702" name="Arc 30"/>
            <p:cNvSpPr>
              <a:spLocks noChangeArrowheads="1"/>
            </p:cNvSpPr>
            <p:nvPr/>
          </p:nvSpPr>
          <p:spPr bwMode="auto">
            <a:xfrm>
              <a:off x="9288" y="13208"/>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28703" name="Arc 31"/>
            <p:cNvSpPr>
              <a:spLocks noChangeArrowheads="1"/>
            </p:cNvSpPr>
            <p:nvPr/>
          </p:nvSpPr>
          <p:spPr bwMode="auto">
            <a:xfrm rot="-10773582">
              <a:off x="7068" y="13288"/>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28704" name="Text Box 32"/>
            <p:cNvSpPr txBox="1">
              <a:spLocks noChangeArrowheads="1"/>
            </p:cNvSpPr>
            <p:nvPr/>
          </p:nvSpPr>
          <p:spPr bwMode="auto">
            <a:xfrm>
              <a:off x="8108" y="12848"/>
              <a:ext cx="540" cy="284"/>
            </a:xfrm>
            <a:prstGeom prst="rect">
              <a:avLst/>
            </a:prstGeom>
            <a:solidFill>
              <a:srgbClr val="FFFFFF"/>
            </a:solidFill>
            <a:ln w="9525">
              <a:noFill/>
              <a:miter lim="800000"/>
              <a:headEnd/>
              <a:tailEnd/>
            </a:ln>
          </p:spPr>
          <p:txBody>
            <a:bodyPr lIns="0" tIns="0" rIns="0" bIns="0"/>
            <a:lstStyle/>
            <a:p>
              <a:pPr algn="just"/>
              <a:r>
                <a:rPr lang="en-US" altLang="zh-CN" sz="2000"/>
                <a:t>10,11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83">
                                            <p:txEl>
                                              <p:pRg st="0" end="0"/>
                                            </p:txEl>
                                          </p:spTgt>
                                        </p:tgtEl>
                                        <p:attrNameLst>
                                          <p:attrName>style.visibility</p:attrName>
                                        </p:attrNameLst>
                                      </p:cBhvr>
                                      <p:to>
                                        <p:strVal val="visible"/>
                                      </p:to>
                                    </p:set>
                                    <p:animEffect transition="in" filter="wipe(left)">
                                      <p:cBhvr>
                                        <p:cTn id="7" dur="500"/>
                                        <p:tgtEl>
                                          <p:spTgt spid="36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84"/>
                                        </p:tgtEl>
                                        <p:attrNameLst>
                                          <p:attrName>style.visibility</p:attrName>
                                        </p:attrNameLst>
                                      </p:cBhvr>
                                      <p:to>
                                        <p:strVal val="visible"/>
                                      </p:to>
                                    </p:set>
                                    <p:animEffect transition="in" filter="wipe(left)">
                                      <p:cBhvr>
                                        <p:cTn id="12" dur="500"/>
                                        <p:tgtEl>
                                          <p:spTgt spid="3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85">
                                            <p:txEl>
                                              <p:pRg st="0" end="0"/>
                                            </p:txEl>
                                          </p:spTgt>
                                        </p:tgtEl>
                                        <p:attrNameLst>
                                          <p:attrName>style.visibility</p:attrName>
                                        </p:attrNameLst>
                                      </p:cBhvr>
                                      <p:to>
                                        <p:strVal val="visible"/>
                                      </p:to>
                                    </p:set>
                                    <p:animEffect transition="in" filter="wipe(left)">
                                      <p:cBhvr>
                                        <p:cTn id="17" dur="500"/>
                                        <p:tgtEl>
                                          <p:spTgt spid="368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86"/>
                                        </p:tgtEl>
                                        <p:attrNameLst>
                                          <p:attrName>style.visibility</p:attrName>
                                        </p:attrNameLst>
                                      </p:cBhvr>
                                      <p:to>
                                        <p:strVal val="visible"/>
                                      </p:to>
                                    </p:set>
                                    <p:animEffect transition="in" filter="wipe(left)">
                                      <p:cBhvr>
                                        <p:cTn id="22" dur="500"/>
                                        <p:tgtEl>
                                          <p:spTgt spid="3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3" grpId="0" build="p"/>
      <p:bldP spid="3688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（三）钟控（同步）</a:t>
            </a:r>
            <a:r>
              <a:rPr lang="en-US" altLang="zh-CN" b="1">
                <a:solidFill>
                  <a:schemeClr val="accent2"/>
                </a:solidFill>
              </a:rPr>
              <a:t>T</a:t>
            </a:r>
            <a:r>
              <a:rPr lang="zh-CN" altLang="en-US" b="1">
                <a:solidFill>
                  <a:schemeClr val="accent2"/>
                </a:solidFill>
              </a:rPr>
              <a:t>触发器 </a:t>
            </a:r>
          </a:p>
        </p:txBody>
      </p:sp>
      <p:sp>
        <p:nvSpPr>
          <p:cNvPr id="37891" name="Text Box 3"/>
          <p:cNvSpPr txBox="1">
            <a:spLocks noChangeArrowheads="1"/>
          </p:cNvSpPr>
          <p:nvPr/>
        </p:nvSpPr>
        <p:spPr bwMode="auto">
          <a:xfrm>
            <a:off x="685800" y="6858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b="1"/>
              <a:t>1</a:t>
            </a:r>
            <a:r>
              <a:rPr lang="zh-CN" altLang="en-US" b="1"/>
              <a:t>、电路构成及逻辑符号 </a:t>
            </a:r>
          </a:p>
        </p:txBody>
      </p:sp>
      <p:grpSp>
        <p:nvGrpSpPr>
          <p:cNvPr id="37892" name="Group 4"/>
          <p:cNvGrpSpPr>
            <a:grpSpLocks/>
          </p:cNvGrpSpPr>
          <p:nvPr/>
        </p:nvGrpSpPr>
        <p:grpSpPr bwMode="auto">
          <a:xfrm>
            <a:off x="6477000" y="1676400"/>
            <a:ext cx="1374775" cy="2244725"/>
            <a:chOff x="7468" y="5347"/>
            <a:chExt cx="1020" cy="1665"/>
          </a:xfrm>
        </p:grpSpPr>
        <p:sp>
          <p:nvSpPr>
            <p:cNvPr id="29793" name="Rectangle 5"/>
            <p:cNvSpPr>
              <a:spLocks noChangeArrowheads="1"/>
            </p:cNvSpPr>
            <p:nvPr/>
          </p:nvSpPr>
          <p:spPr bwMode="auto">
            <a:xfrm>
              <a:off x="7468" y="5927"/>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9794" name="Oval 6"/>
            <p:cNvSpPr>
              <a:spLocks noChangeArrowheads="1"/>
            </p:cNvSpPr>
            <p:nvPr/>
          </p:nvSpPr>
          <p:spPr bwMode="auto">
            <a:xfrm>
              <a:off x="7608" y="5867"/>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95" name="Line 7"/>
            <p:cNvSpPr>
              <a:spLocks noChangeShapeType="1"/>
            </p:cNvSpPr>
            <p:nvPr/>
          </p:nvSpPr>
          <p:spPr bwMode="auto">
            <a:xfrm>
              <a:off x="8248" y="6487"/>
              <a:ext cx="0" cy="220"/>
            </a:xfrm>
            <a:prstGeom prst="line">
              <a:avLst/>
            </a:prstGeom>
            <a:noFill/>
            <a:ln w="9525">
              <a:solidFill>
                <a:srgbClr val="000000"/>
              </a:solidFill>
              <a:round/>
              <a:headEnd/>
              <a:tailEnd/>
            </a:ln>
          </p:spPr>
          <p:txBody>
            <a:bodyPr/>
            <a:lstStyle/>
            <a:p>
              <a:endParaRPr lang="zh-CN" altLang="en-US"/>
            </a:p>
          </p:txBody>
        </p:sp>
        <p:sp>
          <p:nvSpPr>
            <p:cNvPr id="29796" name="Line 8"/>
            <p:cNvSpPr>
              <a:spLocks noChangeShapeType="1"/>
            </p:cNvSpPr>
            <p:nvPr/>
          </p:nvSpPr>
          <p:spPr bwMode="auto">
            <a:xfrm flipV="1">
              <a:off x="8248" y="5687"/>
              <a:ext cx="0" cy="240"/>
            </a:xfrm>
            <a:prstGeom prst="line">
              <a:avLst/>
            </a:prstGeom>
            <a:noFill/>
            <a:ln w="9525">
              <a:solidFill>
                <a:srgbClr val="000000"/>
              </a:solidFill>
              <a:round/>
              <a:headEnd/>
              <a:tailEnd/>
            </a:ln>
          </p:spPr>
          <p:txBody>
            <a:bodyPr/>
            <a:lstStyle/>
            <a:p>
              <a:endParaRPr lang="zh-CN" altLang="en-US"/>
            </a:p>
          </p:txBody>
        </p:sp>
        <p:sp>
          <p:nvSpPr>
            <p:cNvPr id="29797" name="Line 9"/>
            <p:cNvSpPr>
              <a:spLocks noChangeShapeType="1"/>
            </p:cNvSpPr>
            <p:nvPr/>
          </p:nvSpPr>
          <p:spPr bwMode="auto">
            <a:xfrm flipV="1">
              <a:off x="7628" y="5647"/>
              <a:ext cx="0" cy="240"/>
            </a:xfrm>
            <a:prstGeom prst="line">
              <a:avLst/>
            </a:prstGeom>
            <a:noFill/>
            <a:ln w="9525">
              <a:solidFill>
                <a:srgbClr val="000000"/>
              </a:solidFill>
              <a:round/>
              <a:headEnd/>
              <a:tailEnd/>
            </a:ln>
          </p:spPr>
          <p:txBody>
            <a:bodyPr/>
            <a:lstStyle/>
            <a:p>
              <a:endParaRPr lang="zh-CN" altLang="en-US"/>
            </a:p>
          </p:txBody>
        </p:sp>
        <p:sp>
          <p:nvSpPr>
            <p:cNvPr id="29798" name="Text Box 10"/>
            <p:cNvSpPr txBox="1">
              <a:spLocks noChangeArrowheads="1"/>
            </p:cNvSpPr>
            <p:nvPr/>
          </p:nvSpPr>
          <p:spPr bwMode="auto">
            <a:xfrm>
              <a:off x="8168" y="5347"/>
              <a:ext cx="240" cy="32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799" name="Text Box 11"/>
            <p:cNvSpPr txBox="1">
              <a:spLocks noChangeArrowheads="1"/>
            </p:cNvSpPr>
            <p:nvPr/>
          </p:nvSpPr>
          <p:spPr bwMode="auto">
            <a:xfrm>
              <a:off x="8188" y="6732"/>
              <a:ext cx="220" cy="280"/>
            </a:xfrm>
            <a:prstGeom prst="rect">
              <a:avLst/>
            </a:prstGeom>
            <a:solidFill>
              <a:srgbClr val="FFFFFF"/>
            </a:solidFill>
            <a:ln w="9525">
              <a:noFill/>
              <a:miter lim="800000"/>
              <a:headEnd/>
              <a:tailEnd/>
            </a:ln>
          </p:spPr>
          <p:txBody>
            <a:bodyPr lIns="0" tIns="0" rIns="0" bIns="0"/>
            <a:lstStyle/>
            <a:p>
              <a:pPr algn="just"/>
              <a:r>
                <a:rPr lang="en-US" altLang="zh-CN"/>
                <a:t>T</a:t>
              </a:r>
            </a:p>
          </p:txBody>
        </p:sp>
        <p:sp>
          <p:nvSpPr>
            <p:cNvPr id="29801" name="Line 15"/>
            <p:cNvSpPr>
              <a:spLocks noChangeShapeType="1"/>
            </p:cNvSpPr>
            <p:nvPr/>
          </p:nvSpPr>
          <p:spPr bwMode="auto">
            <a:xfrm>
              <a:off x="7928" y="6487"/>
              <a:ext cx="0" cy="220"/>
            </a:xfrm>
            <a:prstGeom prst="line">
              <a:avLst/>
            </a:prstGeom>
            <a:noFill/>
            <a:ln w="9525">
              <a:solidFill>
                <a:srgbClr val="000000"/>
              </a:solidFill>
              <a:round/>
              <a:headEnd/>
              <a:tailEnd/>
            </a:ln>
          </p:spPr>
          <p:txBody>
            <a:bodyPr/>
            <a:lstStyle/>
            <a:p>
              <a:endParaRPr lang="zh-CN" altLang="en-US"/>
            </a:p>
          </p:txBody>
        </p:sp>
        <p:sp>
          <p:nvSpPr>
            <p:cNvPr id="29802" name="Text Box 16"/>
            <p:cNvSpPr txBox="1">
              <a:spLocks noChangeArrowheads="1"/>
            </p:cNvSpPr>
            <p:nvPr/>
          </p:nvSpPr>
          <p:spPr bwMode="auto">
            <a:xfrm>
              <a:off x="7828" y="6727"/>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9803" name="Group 17"/>
            <p:cNvGrpSpPr>
              <a:grpSpLocks/>
            </p:cNvGrpSpPr>
            <p:nvPr/>
          </p:nvGrpSpPr>
          <p:grpSpPr bwMode="auto">
            <a:xfrm>
              <a:off x="7528" y="5383"/>
              <a:ext cx="220" cy="280"/>
              <a:chOff x="4608" y="12292"/>
              <a:chExt cx="220" cy="280"/>
            </a:xfrm>
          </p:grpSpPr>
          <p:sp>
            <p:nvSpPr>
              <p:cNvPr id="29804" name="Text Box 18"/>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805" name="Line 19"/>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grpSp>
      <p:grpSp>
        <p:nvGrpSpPr>
          <p:cNvPr id="37908" name="Group 20"/>
          <p:cNvGrpSpPr>
            <a:grpSpLocks/>
          </p:cNvGrpSpPr>
          <p:nvPr/>
        </p:nvGrpSpPr>
        <p:grpSpPr bwMode="auto">
          <a:xfrm>
            <a:off x="3733800" y="1295400"/>
            <a:ext cx="2263775" cy="3706813"/>
            <a:chOff x="3188" y="4963"/>
            <a:chExt cx="1680" cy="2749"/>
          </a:xfrm>
        </p:grpSpPr>
        <p:sp>
          <p:nvSpPr>
            <p:cNvPr id="29749" name="Rectangle 21"/>
            <p:cNvSpPr>
              <a:spLocks noChangeArrowheads="1"/>
            </p:cNvSpPr>
            <p:nvPr/>
          </p:nvSpPr>
          <p:spPr bwMode="auto">
            <a:xfrm>
              <a:off x="3268" y="568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50" name="Oval 22"/>
            <p:cNvSpPr>
              <a:spLocks noChangeArrowheads="1"/>
            </p:cNvSpPr>
            <p:nvPr/>
          </p:nvSpPr>
          <p:spPr bwMode="auto">
            <a:xfrm>
              <a:off x="3528" y="558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51" name="Line 23"/>
            <p:cNvSpPr>
              <a:spLocks noChangeShapeType="1"/>
            </p:cNvSpPr>
            <p:nvPr/>
          </p:nvSpPr>
          <p:spPr bwMode="auto">
            <a:xfrm flipV="1">
              <a:off x="3568" y="5283"/>
              <a:ext cx="0" cy="300"/>
            </a:xfrm>
            <a:prstGeom prst="line">
              <a:avLst/>
            </a:prstGeom>
            <a:noFill/>
            <a:ln w="9525">
              <a:solidFill>
                <a:srgbClr val="000000"/>
              </a:solidFill>
              <a:round/>
              <a:headEnd/>
              <a:tailEnd/>
            </a:ln>
          </p:spPr>
          <p:txBody>
            <a:bodyPr/>
            <a:lstStyle/>
            <a:p>
              <a:endParaRPr lang="zh-CN" altLang="en-US"/>
            </a:p>
          </p:txBody>
        </p:sp>
        <p:sp>
          <p:nvSpPr>
            <p:cNvPr id="29752" name="Line 24"/>
            <p:cNvSpPr>
              <a:spLocks noChangeShapeType="1"/>
            </p:cNvSpPr>
            <p:nvPr/>
          </p:nvSpPr>
          <p:spPr bwMode="auto">
            <a:xfrm>
              <a:off x="3348" y="5983"/>
              <a:ext cx="0" cy="320"/>
            </a:xfrm>
            <a:prstGeom prst="line">
              <a:avLst/>
            </a:prstGeom>
            <a:noFill/>
            <a:ln w="9525">
              <a:solidFill>
                <a:srgbClr val="000000"/>
              </a:solidFill>
              <a:round/>
              <a:headEnd/>
              <a:tailEnd/>
            </a:ln>
          </p:spPr>
          <p:txBody>
            <a:bodyPr/>
            <a:lstStyle/>
            <a:p>
              <a:endParaRPr lang="zh-CN" altLang="en-US"/>
            </a:p>
          </p:txBody>
        </p:sp>
        <p:sp>
          <p:nvSpPr>
            <p:cNvPr id="29753" name="Line 25"/>
            <p:cNvSpPr>
              <a:spLocks noChangeShapeType="1"/>
            </p:cNvSpPr>
            <p:nvPr/>
          </p:nvSpPr>
          <p:spPr bwMode="auto">
            <a:xfrm>
              <a:off x="3708" y="5983"/>
              <a:ext cx="0" cy="140"/>
            </a:xfrm>
            <a:prstGeom prst="line">
              <a:avLst/>
            </a:prstGeom>
            <a:noFill/>
            <a:ln w="9525">
              <a:solidFill>
                <a:srgbClr val="000000"/>
              </a:solidFill>
              <a:round/>
              <a:headEnd/>
              <a:tailEnd/>
            </a:ln>
          </p:spPr>
          <p:txBody>
            <a:bodyPr/>
            <a:lstStyle/>
            <a:p>
              <a:endParaRPr lang="zh-CN" altLang="en-US"/>
            </a:p>
          </p:txBody>
        </p:sp>
        <p:sp>
          <p:nvSpPr>
            <p:cNvPr id="29754" name="Rectangle 26"/>
            <p:cNvSpPr>
              <a:spLocks noChangeArrowheads="1"/>
            </p:cNvSpPr>
            <p:nvPr/>
          </p:nvSpPr>
          <p:spPr bwMode="auto">
            <a:xfrm flipH="1">
              <a:off x="4231" y="568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55" name="Oval 27"/>
            <p:cNvSpPr>
              <a:spLocks noChangeArrowheads="1"/>
            </p:cNvSpPr>
            <p:nvPr/>
          </p:nvSpPr>
          <p:spPr bwMode="auto">
            <a:xfrm flipH="1">
              <a:off x="4448" y="558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56" name="Line 28"/>
            <p:cNvSpPr>
              <a:spLocks noChangeShapeType="1"/>
            </p:cNvSpPr>
            <p:nvPr/>
          </p:nvSpPr>
          <p:spPr bwMode="auto">
            <a:xfrm flipH="1" flipV="1">
              <a:off x="4488" y="5283"/>
              <a:ext cx="0" cy="300"/>
            </a:xfrm>
            <a:prstGeom prst="line">
              <a:avLst/>
            </a:prstGeom>
            <a:noFill/>
            <a:ln w="9525">
              <a:solidFill>
                <a:srgbClr val="000000"/>
              </a:solidFill>
              <a:round/>
              <a:headEnd/>
              <a:tailEnd/>
            </a:ln>
          </p:spPr>
          <p:txBody>
            <a:bodyPr/>
            <a:lstStyle/>
            <a:p>
              <a:endParaRPr lang="zh-CN" altLang="en-US"/>
            </a:p>
          </p:txBody>
        </p:sp>
        <p:sp>
          <p:nvSpPr>
            <p:cNvPr id="29757" name="Line 29"/>
            <p:cNvSpPr>
              <a:spLocks noChangeShapeType="1"/>
            </p:cNvSpPr>
            <p:nvPr/>
          </p:nvSpPr>
          <p:spPr bwMode="auto">
            <a:xfrm flipH="1">
              <a:off x="4708" y="5983"/>
              <a:ext cx="0" cy="320"/>
            </a:xfrm>
            <a:prstGeom prst="line">
              <a:avLst/>
            </a:prstGeom>
            <a:noFill/>
            <a:ln w="9525">
              <a:solidFill>
                <a:srgbClr val="000000"/>
              </a:solidFill>
              <a:round/>
              <a:headEnd/>
              <a:tailEnd/>
            </a:ln>
          </p:spPr>
          <p:txBody>
            <a:bodyPr/>
            <a:lstStyle/>
            <a:p>
              <a:endParaRPr lang="zh-CN" altLang="en-US"/>
            </a:p>
          </p:txBody>
        </p:sp>
        <p:sp>
          <p:nvSpPr>
            <p:cNvPr id="29758" name="Line 30"/>
            <p:cNvSpPr>
              <a:spLocks noChangeShapeType="1"/>
            </p:cNvSpPr>
            <p:nvPr/>
          </p:nvSpPr>
          <p:spPr bwMode="auto">
            <a:xfrm flipH="1">
              <a:off x="4348" y="5983"/>
              <a:ext cx="0" cy="140"/>
            </a:xfrm>
            <a:prstGeom prst="line">
              <a:avLst/>
            </a:prstGeom>
            <a:noFill/>
            <a:ln w="9525">
              <a:solidFill>
                <a:srgbClr val="000000"/>
              </a:solidFill>
              <a:round/>
              <a:headEnd/>
              <a:tailEnd/>
            </a:ln>
          </p:spPr>
          <p:txBody>
            <a:bodyPr/>
            <a:lstStyle/>
            <a:p>
              <a:endParaRPr lang="zh-CN" altLang="en-US"/>
            </a:p>
          </p:txBody>
        </p:sp>
        <p:sp>
          <p:nvSpPr>
            <p:cNvPr id="29759" name="Line 31"/>
            <p:cNvSpPr>
              <a:spLocks noChangeShapeType="1"/>
            </p:cNvSpPr>
            <p:nvPr/>
          </p:nvSpPr>
          <p:spPr bwMode="auto">
            <a:xfrm>
              <a:off x="3708" y="6103"/>
              <a:ext cx="180" cy="0"/>
            </a:xfrm>
            <a:prstGeom prst="line">
              <a:avLst/>
            </a:prstGeom>
            <a:noFill/>
            <a:ln w="9525">
              <a:solidFill>
                <a:srgbClr val="000000"/>
              </a:solidFill>
              <a:round/>
              <a:headEnd/>
              <a:tailEnd/>
            </a:ln>
          </p:spPr>
          <p:txBody>
            <a:bodyPr/>
            <a:lstStyle/>
            <a:p>
              <a:endParaRPr lang="zh-CN" altLang="en-US"/>
            </a:p>
          </p:txBody>
        </p:sp>
        <p:sp>
          <p:nvSpPr>
            <p:cNvPr id="29760" name="Line 32"/>
            <p:cNvSpPr>
              <a:spLocks noChangeShapeType="1"/>
            </p:cNvSpPr>
            <p:nvPr/>
          </p:nvSpPr>
          <p:spPr bwMode="auto">
            <a:xfrm flipH="1">
              <a:off x="4168" y="6103"/>
              <a:ext cx="180" cy="0"/>
            </a:xfrm>
            <a:prstGeom prst="line">
              <a:avLst/>
            </a:prstGeom>
            <a:noFill/>
            <a:ln w="9525">
              <a:solidFill>
                <a:srgbClr val="000000"/>
              </a:solidFill>
              <a:round/>
              <a:headEnd/>
              <a:tailEnd/>
            </a:ln>
          </p:spPr>
          <p:txBody>
            <a:bodyPr/>
            <a:lstStyle/>
            <a:p>
              <a:endParaRPr lang="zh-CN" altLang="en-US"/>
            </a:p>
          </p:txBody>
        </p:sp>
        <p:sp>
          <p:nvSpPr>
            <p:cNvPr id="29761" name="Line 33"/>
            <p:cNvSpPr>
              <a:spLocks noChangeShapeType="1"/>
            </p:cNvSpPr>
            <p:nvPr/>
          </p:nvSpPr>
          <p:spPr bwMode="auto">
            <a:xfrm>
              <a:off x="3568" y="5503"/>
              <a:ext cx="320" cy="0"/>
            </a:xfrm>
            <a:prstGeom prst="line">
              <a:avLst/>
            </a:prstGeom>
            <a:noFill/>
            <a:ln w="9525">
              <a:solidFill>
                <a:srgbClr val="000000"/>
              </a:solidFill>
              <a:round/>
              <a:headEnd/>
              <a:tailEnd/>
            </a:ln>
          </p:spPr>
          <p:txBody>
            <a:bodyPr/>
            <a:lstStyle/>
            <a:p>
              <a:endParaRPr lang="zh-CN" altLang="en-US"/>
            </a:p>
          </p:txBody>
        </p:sp>
        <p:sp>
          <p:nvSpPr>
            <p:cNvPr id="29762" name="Line 34"/>
            <p:cNvSpPr>
              <a:spLocks noChangeShapeType="1"/>
            </p:cNvSpPr>
            <p:nvPr/>
          </p:nvSpPr>
          <p:spPr bwMode="auto">
            <a:xfrm flipH="1">
              <a:off x="4168" y="5503"/>
              <a:ext cx="320" cy="0"/>
            </a:xfrm>
            <a:prstGeom prst="line">
              <a:avLst/>
            </a:prstGeom>
            <a:noFill/>
            <a:ln w="9525">
              <a:solidFill>
                <a:srgbClr val="000000"/>
              </a:solidFill>
              <a:round/>
              <a:headEnd/>
              <a:tailEnd/>
            </a:ln>
          </p:spPr>
          <p:txBody>
            <a:bodyPr/>
            <a:lstStyle/>
            <a:p>
              <a:endParaRPr lang="zh-CN" altLang="en-US"/>
            </a:p>
          </p:txBody>
        </p:sp>
        <p:sp>
          <p:nvSpPr>
            <p:cNvPr id="29763" name="Line 35"/>
            <p:cNvSpPr>
              <a:spLocks noChangeShapeType="1"/>
            </p:cNvSpPr>
            <p:nvPr/>
          </p:nvSpPr>
          <p:spPr bwMode="auto">
            <a:xfrm flipH="1">
              <a:off x="3888" y="5503"/>
              <a:ext cx="280" cy="600"/>
            </a:xfrm>
            <a:prstGeom prst="line">
              <a:avLst/>
            </a:prstGeom>
            <a:noFill/>
            <a:ln w="9525">
              <a:solidFill>
                <a:srgbClr val="000000"/>
              </a:solidFill>
              <a:round/>
              <a:headEnd/>
              <a:tailEnd/>
            </a:ln>
          </p:spPr>
          <p:txBody>
            <a:bodyPr/>
            <a:lstStyle/>
            <a:p>
              <a:endParaRPr lang="zh-CN" altLang="en-US"/>
            </a:p>
          </p:txBody>
        </p:sp>
        <p:sp>
          <p:nvSpPr>
            <p:cNvPr id="29764" name="Line 36"/>
            <p:cNvSpPr>
              <a:spLocks noChangeShapeType="1"/>
            </p:cNvSpPr>
            <p:nvPr/>
          </p:nvSpPr>
          <p:spPr bwMode="auto">
            <a:xfrm>
              <a:off x="3848" y="5503"/>
              <a:ext cx="340" cy="600"/>
            </a:xfrm>
            <a:prstGeom prst="line">
              <a:avLst/>
            </a:prstGeom>
            <a:noFill/>
            <a:ln w="9525">
              <a:solidFill>
                <a:srgbClr val="000000"/>
              </a:solidFill>
              <a:round/>
              <a:headEnd/>
              <a:tailEnd/>
            </a:ln>
          </p:spPr>
          <p:txBody>
            <a:bodyPr/>
            <a:lstStyle/>
            <a:p>
              <a:endParaRPr lang="zh-CN" altLang="en-US"/>
            </a:p>
          </p:txBody>
        </p:sp>
        <p:sp>
          <p:nvSpPr>
            <p:cNvPr id="29765" name="Oval 37"/>
            <p:cNvSpPr>
              <a:spLocks noChangeArrowheads="1"/>
            </p:cNvSpPr>
            <p:nvPr/>
          </p:nvSpPr>
          <p:spPr bwMode="auto">
            <a:xfrm>
              <a:off x="4468" y="5303"/>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66" name="Oval 38"/>
            <p:cNvSpPr>
              <a:spLocks noChangeArrowheads="1"/>
            </p:cNvSpPr>
            <p:nvPr/>
          </p:nvSpPr>
          <p:spPr bwMode="auto">
            <a:xfrm>
              <a:off x="3548" y="5283"/>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67" name="Text Box 39"/>
            <p:cNvSpPr txBox="1">
              <a:spLocks noChangeArrowheads="1"/>
            </p:cNvSpPr>
            <p:nvPr/>
          </p:nvSpPr>
          <p:spPr bwMode="auto">
            <a:xfrm>
              <a:off x="4368" y="4983"/>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768" name="Text Box 40"/>
            <p:cNvSpPr txBox="1">
              <a:spLocks noChangeArrowheads="1"/>
            </p:cNvSpPr>
            <p:nvPr/>
          </p:nvSpPr>
          <p:spPr bwMode="auto">
            <a:xfrm>
              <a:off x="3908" y="7432"/>
              <a:ext cx="220" cy="280"/>
            </a:xfrm>
            <a:prstGeom prst="rect">
              <a:avLst/>
            </a:prstGeom>
            <a:solidFill>
              <a:srgbClr val="FFFFFF"/>
            </a:solidFill>
            <a:ln w="9525">
              <a:noFill/>
              <a:miter lim="800000"/>
              <a:headEnd/>
              <a:tailEnd/>
            </a:ln>
          </p:spPr>
          <p:txBody>
            <a:bodyPr lIns="0" tIns="0" rIns="0" bIns="0"/>
            <a:lstStyle/>
            <a:p>
              <a:pPr algn="just"/>
              <a:r>
                <a:rPr lang="en-US" altLang="zh-CN"/>
                <a:t>T</a:t>
              </a:r>
            </a:p>
          </p:txBody>
        </p:sp>
        <p:sp>
          <p:nvSpPr>
            <p:cNvPr id="29769" name="Rectangle 41"/>
            <p:cNvSpPr>
              <a:spLocks noChangeArrowheads="1"/>
            </p:cNvSpPr>
            <p:nvPr/>
          </p:nvSpPr>
          <p:spPr bwMode="auto">
            <a:xfrm>
              <a:off x="3248" y="634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70" name="Oval 42"/>
            <p:cNvSpPr>
              <a:spLocks noChangeArrowheads="1"/>
            </p:cNvSpPr>
            <p:nvPr/>
          </p:nvSpPr>
          <p:spPr bwMode="auto">
            <a:xfrm>
              <a:off x="3308" y="624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71" name="Line 43"/>
            <p:cNvSpPr>
              <a:spLocks noChangeShapeType="1"/>
            </p:cNvSpPr>
            <p:nvPr/>
          </p:nvSpPr>
          <p:spPr bwMode="auto">
            <a:xfrm>
              <a:off x="3528" y="6643"/>
              <a:ext cx="0" cy="589"/>
            </a:xfrm>
            <a:prstGeom prst="line">
              <a:avLst/>
            </a:prstGeom>
            <a:noFill/>
            <a:ln w="9525">
              <a:solidFill>
                <a:srgbClr val="000000"/>
              </a:solidFill>
              <a:round/>
              <a:headEnd/>
              <a:tailEnd/>
            </a:ln>
          </p:spPr>
          <p:txBody>
            <a:bodyPr/>
            <a:lstStyle/>
            <a:p>
              <a:endParaRPr lang="zh-CN" altLang="en-US"/>
            </a:p>
          </p:txBody>
        </p:sp>
        <p:sp>
          <p:nvSpPr>
            <p:cNvPr id="29772" name="Rectangle 44"/>
            <p:cNvSpPr>
              <a:spLocks noChangeArrowheads="1"/>
            </p:cNvSpPr>
            <p:nvPr/>
          </p:nvSpPr>
          <p:spPr bwMode="auto">
            <a:xfrm flipH="1">
              <a:off x="4211" y="634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73" name="Oval 45"/>
            <p:cNvSpPr>
              <a:spLocks noChangeArrowheads="1"/>
            </p:cNvSpPr>
            <p:nvPr/>
          </p:nvSpPr>
          <p:spPr bwMode="auto">
            <a:xfrm flipH="1">
              <a:off x="4648" y="624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74" name="Line 46"/>
            <p:cNvSpPr>
              <a:spLocks noChangeShapeType="1"/>
            </p:cNvSpPr>
            <p:nvPr/>
          </p:nvSpPr>
          <p:spPr bwMode="auto">
            <a:xfrm flipH="1">
              <a:off x="4468" y="6643"/>
              <a:ext cx="0" cy="589"/>
            </a:xfrm>
            <a:prstGeom prst="line">
              <a:avLst/>
            </a:prstGeom>
            <a:noFill/>
            <a:ln w="9525">
              <a:solidFill>
                <a:srgbClr val="000000"/>
              </a:solidFill>
              <a:round/>
              <a:headEnd/>
              <a:tailEnd/>
            </a:ln>
          </p:spPr>
          <p:txBody>
            <a:bodyPr/>
            <a:lstStyle/>
            <a:p>
              <a:endParaRPr lang="zh-CN" altLang="en-US"/>
            </a:p>
          </p:txBody>
        </p:sp>
        <p:sp>
          <p:nvSpPr>
            <p:cNvPr id="29775" name="Line 47"/>
            <p:cNvSpPr>
              <a:spLocks noChangeShapeType="1"/>
            </p:cNvSpPr>
            <p:nvPr/>
          </p:nvSpPr>
          <p:spPr bwMode="auto">
            <a:xfrm>
              <a:off x="3708" y="6643"/>
              <a:ext cx="0" cy="120"/>
            </a:xfrm>
            <a:prstGeom prst="line">
              <a:avLst/>
            </a:prstGeom>
            <a:noFill/>
            <a:ln w="9525">
              <a:solidFill>
                <a:srgbClr val="000000"/>
              </a:solidFill>
              <a:round/>
              <a:headEnd/>
              <a:tailEnd/>
            </a:ln>
          </p:spPr>
          <p:txBody>
            <a:bodyPr/>
            <a:lstStyle/>
            <a:p>
              <a:endParaRPr lang="zh-CN" altLang="en-US"/>
            </a:p>
          </p:txBody>
        </p:sp>
        <p:sp>
          <p:nvSpPr>
            <p:cNvPr id="29776" name="Line 48"/>
            <p:cNvSpPr>
              <a:spLocks noChangeShapeType="1"/>
            </p:cNvSpPr>
            <p:nvPr/>
          </p:nvSpPr>
          <p:spPr bwMode="auto">
            <a:xfrm>
              <a:off x="3708" y="6763"/>
              <a:ext cx="600" cy="0"/>
            </a:xfrm>
            <a:prstGeom prst="line">
              <a:avLst/>
            </a:prstGeom>
            <a:noFill/>
            <a:ln w="9525">
              <a:solidFill>
                <a:srgbClr val="000000"/>
              </a:solidFill>
              <a:round/>
              <a:headEnd/>
              <a:tailEnd/>
            </a:ln>
          </p:spPr>
          <p:txBody>
            <a:bodyPr/>
            <a:lstStyle/>
            <a:p>
              <a:endParaRPr lang="zh-CN" altLang="en-US"/>
            </a:p>
          </p:txBody>
        </p:sp>
        <p:sp>
          <p:nvSpPr>
            <p:cNvPr id="29777" name="Line 49"/>
            <p:cNvSpPr>
              <a:spLocks noChangeShapeType="1"/>
            </p:cNvSpPr>
            <p:nvPr/>
          </p:nvSpPr>
          <p:spPr bwMode="auto">
            <a:xfrm flipV="1">
              <a:off x="4308" y="6643"/>
              <a:ext cx="0" cy="120"/>
            </a:xfrm>
            <a:prstGeom prst="line">
              <a:avLst/>
            </a:prstGeom>
            <a:noFill/>
            <a:ln w="9525">
              <a:solidFill>
                <a:srgbClr val="000000"/>
              </a:solidFill>
              <a:round/>
              <a:headEnd/>
              <a:tailEnd/>
            </a:ln>
          </p:spPr>
          <p:txBody>
            <a:bodyPr/>
            <a:lstStyle/>
            <a:p>
              <a:endParaRPr lang="zh-CN" altLang="en-US"/>
            </a:p>
          </p:txBody>
        </p:sp>
        <p:sp>
          <p:nvSpPr>
            <p:cNvPr id="29778" name="Line 50"/>
            <p:cNvSpPr>
              <a:spLocks noChangeShapeType="1"/>
            </p:cNvSpPr>
            <p:nvPr/>
          </p:nvSpPr>
          <p:spPr bwMode="auto">
            <a:xfrm>
              <a:off x="4008" y="6763"/>
              <a:ext cx="0" cy="160"/>
            </a:xfrm>
            <a:prstGeom prst="line">
              <a:avLst/>
            </a:prstGeom>
            <a:noFill/>
            <a:ln w="9525">
              <a:solidFill>
                <a:srgbClr val="000000"/>
              </a:solidFill>
              <a:round/>
              <a:headEnd/>
              <a:tailEnd/>
            </a:ln>
          </p:spPr>
          <p:txBody>
            <a:bodyPr/>
            <a:lstStyle/>
            <a:p>
              <a:endParaRPr lang="zh-CN" altLang="en-US"/>
            </a:p>
          </p:txBody>
        </p:sp>
        <p:sp>
          <p:nvSpPr>
            <p:cNvPr id="29779" name="Text Box 51"/>
            <p:cNvSpPr txBox="1">
              <a:spLocks noChangeArrowheads="1"/>
            </p:cNvSpPr>
            <p:nvPr/>
          </p:nvSpPr>
          <p:spPr bwMode="auto">
            <a:xfrm>
              <a:off x="3888" y="6923"/>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9780" name="Group 52"/>
            <p:cNvGrpSpPr>
              <a:grpSpLocks/>
            </p:cNvGrpSpPr>
            <p:nvPr/>
          </p:nvGrpSpPr>
          <p:grpSpPr bwMode="auto">
            <a:xfrm>
              <a:off x="3488" y="4963"/>
              <a:ext cx="220" cy="280"/>
              <a:chOff x="4608" y="12292"/>
              <a:chExt cx="220" cy="280"/>
            </a:xfrm>
          </p:grpSpPr>
          <p:sp>
            <p:nvSpPr>
              <p:cNvPr id="29791" name="Text Box 53"/>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792" name="Line 54"/>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29781" name="Line 55"/>
            <p:cNvSpPr>
              <a:spLocks noChangeShapeType="1"/>
            </p:cNvSpPr>
            <p:nvPr/>
          </p:nvSpPr>
          <p:spPr bwMode="auto">
            <a:xfrm>
              <a:off x="4688" y="6763"/>
              <a:ext cx="180" cy="0"/>
            </a:xfrm>
            <a:prstGeom prst="line">
              <a:avLst/>
            </a:prstGeom>
            <a:noFill/>
            <a:ln w="9525">
              <a:solidFill>
                <a:srgbClr val="000000"/>
              </a:solidFill>
              <a:round/>
              <a:headEnd/>
              <a:tailEnd/>
            </a:ln>
          </p:spPr>
          <p:txBody>
            <a:bodyPr/>
            <a:lstStyle/>
            <a:p>
              <a:endParaRPr lang="zh-CN" altLang="en-US"/>
            </a:p>
          </p:txBody>
        </p:sp>
        <p:sp>
          <p:nvSpPr>
            <p:cNvPr id="29782" name="Line 56"/>
            <p:cNvSpPr>
              <a:spLocks noChangeShapeType="1"/>
            </p:cNvSpPr>
            <p:nvPr/>
          </p:nvSpPr>
          <p:spPr bwMode="auto">
            <a:xfrm flipV="1">
              <a:off x="4868" y="5443"/>
              <a:ext cx="0" cy="1340"/>
            </a:xfrm>
            <a:prstGeom prst="line">
              <a:avLst/>
            </a:prstGeom>
            <a:noFill/>
            <a:ln w="9525">
              <a:solidFill>
                <a:srgbClr val="000000"/>
              </a:solidFill>
              <a:round/>
              <a:headEnd/>
              <a:tailEnd/>
            </a:ln>
          </p:spPr>
          <p:txBody>
            <a:bodyPr/>
            <a:lstStyle/>
            <a:p>
              <a:endParaRPr lang="zh-CN" altLang="en-US"/>
            </a:p>
          </p:txBody>
        </p:sp>
        <p:sp>
          <p:nvSpPr>
            <p:cNvPr id="29783" name="Line 57"/>
            <p:cNvSpPr>
              <a:spLocks noChangeShapeType="1"/>
            </p:cNvSpPr>
            <p:nvPr/>
          </p:nvSpPr>
          <p:spPr bwMode="auto">
            <a:xfrm flipH="1">
              <a:off x="3568" y="5443"/>
              <a:ext cx="1300" cy="0"/>
            </a:xfrm>
            <a:prstGeom prst="line">
              <a:avLst/>
            </a:prstGeom>
            <a:noFill/>
            <a:ln w="9525">
              <a:solidFill>
                <a:srgbClr val="000000"/>
              </a:solidFill>
              <a:round/>
              <a:headEnd/>
              <a:tailEnd/>
            </a:ln>
          </p:spPr>
          <p:txBody>
            <a:bodyPr/>
            <a:lstStyle/>
            <a:p>
              <a:endParaRPr lang="zh-CN" altLang="en-US"/>
            </a:p>
          </p:txBody>
        </p:sp>
        <p:sp>
          <p:nvSpPr>
            <p:cNvPr id="29784" name="Line 58"/>
            <p:cNvSpPr>
              <a:spLocks noChangeShapeType="1"/>
            </p:cNvSpPr>
            <p:nvPr/>
          </p:nvSpPr>
          <p:spPr bwMode="auto">
            <a:xfrm flipH="1">
              <a:off x="3188" y="6763"/>
              <a:ext cx="200" cy="0"/>
            </a:xfrm>
            <a:prstGeom prst="line">
              <a:avLst/>
            </a:prstGeom>
            <a:noFill/>
            <a:ln w="9525">
              <a:solidFill>
                <a:srgbClr val="000000"/>
              </a:solidFill>
              <a:round/>
              <a:headEnd/>
              <a:tailEnd/>
            </a:ln>
          </p:spPr>
          <p:txBody>
            <a:bodyPr/>
            <a:lstStyle/>
            <a:p>
              <a:endParaRPr lang="zh-CN" altLang="en-US"/>
            </a:p>
          </p:txBody>
        </p:sp>
        <p:sp>
          <p:nvSpPr>
            <p:cNvPr id="29785" name="Line 59"/>
            <p:cNvSpPr>
              <a:spLocks noChangeShapeType="1"/>
            </p:cNvSpPr>
            <p:nvPr/>
          </p:nvSpPr>
          <p:spPr bwMode="auto">
            <a:xfrm flipV="1">
              <a:off x="3188" y="5363"/>
              <a:ext cx="0" cy="1400"/>
            </a:xfrm>
            <a:prstGeom prst="line">
              <a:avLst/>
            </a:prstGeom>
            <a:noFill/>
            <a:ln w="9525">
              <a:solidFill>
                <a:srgbClr val="000000"/>
              </a:solidFill>
              <a:round/>
              <a:headEnd/>
              <a:tailEnd/>
            </a:ln>
          </p:spPr>
          <p:txBody>
            <a:bodyPr/>
            <a:lstStyle/>
            <a:p>
              <a:endParaRPr lang="zh-CN" altLang="en-US"/>
            </a:p>
          </p:txBody>
        </p:sp>
        <p:sp>
          <p:nvSpPr>
            <p:cNvPr id="29786" name="Line 60"/>
            <p:cNvSpPr>
              <a:spLocks noChangeShapeType="1"/>
            </p:cNvSpPr>
            <p:nvPr/>
          </p:nvSpPr>
          <p:spPr bwMode="auto">
            <a:xfrm>
              <a:off x="3188" y="5383"/>
              <a:ext cx="1280" cy="0"/>
            </a:xfrm>
            <a:prstGeom prst="line">
              <a:avLst/>
            </a:prstGeom>
            <a:noFill/>
            <a:ln w="9525">
              <a:solidFill>
                <a:srgbClr val="000000"/>
              </a:solidFill>
              <a:round/>
              <a:headEnd/>
              <a:tailEnd/>
            </a:ln>
          </p:spPr>
          <p:txBody>
            <a:bodyPr/>
            <a:lstStyle/>
            <a:p>
              <a:endParaRPr lang="zh-CN" altLang="en-US"/>
            </a:p>
          </p:txBody>
        </p:sp>
        <p:sp>
          <p:nvSpPr>
            <p:cNvPr id="29787" name="Line 61"/>
            <p:cNvSpPr>
              <a:spLocks noChangeShapeType="1"/>
            </p:cNvSpPr>
            <p:nvPr/>
          </p:nvSpPr>
          <p:spPr bwMode="auto">
            <a:xfrm flipV="1">
              <a:off x="4688" y="6643"/>
              <a:ext cx="0" cy="120"/>
            </a:xfrm>
            <a:prstGeom prst="line">
              <a:avLst/>
            </a:prstGeom>
            <a:noFill/>
            <a:ln w="9525">
              <a:solidFill>
                <a:srgbClr val="000000"/>
              </a:solidFill>
              <a:round/>
              <a:headEnd/>
              <a:tailEnd/>
            </a:ln>
          </p:spPr>
          <p:txBody>
            <a:bodyPr/>
            <a:lstStyle/>
            <a:p>
              <a:endParaRPr lang="zh-CN" altLang="en-US"/>
            </a:p>
          </p:txBody>
        </p:sp>
        <p:sp>
          <p:nvSpPr>
            <p:cNvPr id="29788" name="Line 62"/>
            <p:cNvSpPr>
              <a:spLocks noChangeShapeType="1"/>
            </p:cNvSpPr>
            <p:nvPr/>
          </p:nvSpPr>
          <p:spPr bwMode="auto">
            <a:xfrm flipV="1">
              <a:off x="3368" y="6643"/>
              <a:ext cx="0" cy="120"/>
            </a:xfrm>
            <a:prstGeom prst="line">
              <a:avLst/>
            </a:prstGeom>
            <a:noFill/>
            <a:ln w="9525">
              <a:solidFill>
                <a:srgbClr val="000000"/>
              </a:solidFill>
              <a:round/>
              <a:headEnd/>
              <a:tailEnd/>
            </a:ln>
          </p:spPr>
          <p:txBody>
            <a:bodyPr/>
            <a:lstStyle/>
            <a:p>
              <a:endParaRPr lang="zh-CN" altLang="en-US"/>
            </a:p>
          </p:txBody>
        </p:sp>
        <p:sp>
          <p:nvSpPr>
            <p:cNvPr id="29789" name="Line 63"/>
            <p:cNvSpPr>
              <a:spLocks noChangeShapeType="1"/>
            </p:cNvSpPr>
            <p:nvPr/>
          </p:nvSpPr>
          <p:spPr bwMode="auto">
            <a:xfrm>
              <a:off x="3528" y="7232"/>
              <a:ext cx="940" cy="0"/>
            </a:xfrm>
            <a:prstGeom prst="line">
              <a:avLst/>
            </a:prstGeom>
            <a:noFill/>
            <a:ln w="9525">
              <a:solidFill>
                <a:srgbClr val="000000"/>
              </a:solidFill>
              <a:round/>
              <a:headEnd/>
              <a:tailEnd/>
            </a:ln>
          </p:spPr>
          <p:txBody>
            <a:bodyPr/>
            <a:lstStyle/>
            <a:p>
              <a:endParaRPr lang="zh-CN" altLang="en-US"/>
            </a:p>
          </p:txBody>
        </p:sp>
        <p:sp>
          <p:nvSpPr>
            <p:cNvPr id="29790" name="Line 64"/>
            <p:cNvSpPr>
              <a:spLocks noChangeShapeType="1"/>
            </p:cNvSpPr>
            <p:nvPr/>
          </p:nvSpPr>
          <p:spPr bwMode="auto">
            <a:xfrm>
              <a:off x="4008" y="7232"/>
              <a:ext cx="0" cy="200"/>
            </a:xfrm>
            <a:prstGeom prst="line">
              <a:avLst/>
            </a:prstGeom>
            <a:noFill/>
            <a:ln w="9525">
              <a:solidFill>
                <a:srgbClr val="000000"/>
              </a:solidFill>
              <a:round/>
              <a:headEnd/>
              <a:tailEnd/>
            </a:ln>
          </p:spPr>
          <p:txBody>
            <a:bodyPr/>
            <a:lstStyle/>
            <a:p>
              <a:endParaRPr lang="zh-CN" altLang="en-US"/>
            </a:p>
          </p:txBody>
        </p:sp>
      </p:grpSp>
      <p:grpSp>
        <p:nvGrpSpPr>
          <p:cNvPr id="37953" name="Group 65"/>
          <p:cNvGrpSpPr>
            <a:grpSpLocks/>
          </p:cNvGrpSpPr>
          <p:nvPr/>
        </p:nvGrpSpPr>
        <p:grpSpPr bwMode="auto">
          <a:xfrm>
            <a:off x="609600" y="1295400"/>
            <a:ext cx="2463800" cy="3373438"/>
            <a:chOff x="3188" y="3252"/>
            <a:chExt cx="1680" cy="2300"/>
          </a:xfrm>
        </p:grpSpPr>
        <p:sp>
          <p:nvSpPr>
            <p:cNvPr id="29706" name="Rectangle 66"/>
            <p:cNvSpPr>
              <a:spLocks noChangeArrowheads="1"/>
            </p:cNvSpPr>
            <p:nvPr/>
          </p:nvSpPr>
          <p:spPr bwMode="auto">
            <a:xfrm>
              <a:off x="3268" y="39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07" name="Oval 67"/>
            <p:cNvSpPr>
              <a:spLocks noChangeArrowheads="1"/>
            </p:cNvSpPr>
            <p:nvPr/>
          </p:nvSpPr>
          <p:spPr bwMode="auto">
            <a:xfrm>
              <a:off x="3528" y="387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08" name="Line 68"/>
            <p:cNvSpPr>
              <a:spLocks noChangeShapeType="1"/>
            </p:cNvSpPr>
            <p:nvPr/>
          </p:nvSpPr>
          <p:spPr bwMode="auto">
            <a:xfrm flipV="1">
              <a:off x="3568" y="3572"/>
              <a:ext cx="0" cy="300"/>
            </a:xfrm>
            <a:prstGeom prst="line">
              <a:avLst/>
            </a:prstGeom>
            <a:noFill/>
            <a:ln w="9525">
              <a:solidFill>
                <a:srgbClr val="000000"/>
              </a:solidFill>
              <a:round/>
              <a:headEnd/>
              <a:tailEnd/>
            </a:ln>
          </p:spPr>
          <p:txBody>
            <a:bodyPr/>
            <a:lstStyle/>
            <a:p>
              <a:endParaRPr lang="zh-CN" altLang="en-US"/>
            </a:p>
          </p:txBody>
        </p:sp>
        <p:sp>
          <p:nvSpPr>
            <p:cNvPr id="29709" name="Line 69"/>
            <p:cNvSpPr>
              <a:spLocks noChangeShapeType="1"/>
            </p:cNvSpPr>
            <p:nvPr/>
          </p:nvSpPr>
          <p:spPr bwMode="auto">
            <a:xfrm>
              <a:off x="3348" y="4272"/>
              <a:ext cx="0" cy="320"/>
            </a:xfrm>
            <a:prstGeom prst="line">
              <a:avLst/>
            </a:prstGeom>
            <a:noFill/>
            <a:ln w="9525">
              <a:solidFill>
                <a:srgbClr val="000000"/>
              </a:solidFill>
              <a:round/>
              <a:headEnd/>
              <a:tailEnd/>
            </a:ln>
          </p:spPr>
          <p:txBody>
            <a:bodyPr/>
            <a:lstStyle/>
            <a:p>
              <a:endParaRPr lang="zh-CN" altLang="en-US"/>
            </a:p>
          </p:txBody>
        </p:sp>
        <p:sp>
          <p:nvSpPr>
            <p:cNvPr id="29710" name="Line 70"/>
            <p:cNvSpPr>
              <a:spLocks noChangeShapeType="1"/>
            </p:cNvSpPr>
            <p:nvPr/>
          </p:nvSpPr>
          <p:spPr bwMode="auto">
            <a:xfrm>
              <a:off x="3708" y="4272"/>
              <a:ext cx="0" cy="140"/>
            </a:xfrm>
            <a:prstGeom prst="line">
              <a:avLst/>
            </a:prstGeom>
            <a:noFill/>
            <a:ln w="9525">
              <a:solidFill>
                <a:srgbClr val="000000"/>
              </a:solidFill>
              <a:round/>
              <a:headEnd/>
              <a:tailEnd/>
            </a:ln>
          </p:spPr>
          <p:txBody>
            <a:bodyPr/>
            <a:lstStyle/>
            <a:p>
              <a:endParaRPr lang="zh-CN" altLang="en-US"/>
            </a:p>
          </p:txBody>
        </p:sp>
        <p:sp>
          <p:nvSpPr>
            <p:cNvPr id="29711" name="Rectangle 71"/>
            <p:cNvSpPr>
              <a:spLocks noChangeArrowheads="1"/>
            </p:cNvSpPr>
            <p:nvPr/>
          </p:nvSpPr>
          <p:spPr bwMode="auto">
            <a:xfrm flipH="1">
              <a:off x="4231" y="39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12" name="Oval 72"/>
            <p:cNvSpPr>
              <a:spLocks noChangeArrowheads="1"/>
            </p:cNvSpPr>
            <p:nvPr/>
          </p:nvSpPr>
          <p:spPr bwMode="auto">
            <a:xfrm flipH="1">
              <a:off x="4448" y="387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13" name="Line 73"/>
            <p:cNvSpPr>
              <a:spLocks noChangeShapeType="1"/>
            </p:cNvSpPr>
            <p:nvPr/>
          </p:nvSpPr>
          <p:spPr bwMode="auto">
            <a:xfrm flipH="1" flipV="1">
              <a:off x="4488" y="3572"/>
              <a:ext cx="0" cy="300"/>
            </a:xfrm>
            <a:prstGeom prst="line">
              <a:avLst/>
            </a:prstGeom>
            <a:noFill/>
            <a:ln w="9525">
              <a:solidFill>
                <a:srgbClr val="000000"/>
              </a:solidFill>
              <a:round/>
              <a:headEnd/>
              <a:tailEnd/>
            </a:ln>
          </p:spPr>
          <p:txBody>
            <a:bodyPr/>
            <a:lstStyle/>
            <a:p>
              <a:endParaRPr lang="zh-CN" altLang="en-US"/>
            </a:p>
          </p:txBody>
        </p:sp>
        <p:sp>
          <p:nvSpPr>
            <p:cNvPr id="29714" name="Line 74"/>
            <p:cNvSpPr>
              <a:spLocks noChangeShapeType="1"/>
            </p:cNvSpPr>
            <p:nvPr/>
          </p:nvSpPr>
          <p:spPr bwMode="auto">
            <a:xfrm flipH="1">
              <a:off x="4708" y="4272"/>
              <a:ext cx="0" cy="320"/>
            </a:xfrm>
            <a:prstGeom prst="line">
              <a:avLst/>
            </a:prstGeom>
            <a:noFill/>
            <a:ln w="9525">
              <a:solidFill>
                <a:srgbClr val="000000"/>
              </a:solidFill>
              <a:round/>
              <a:headEnd/>
              <a:tailEnd/>
            </a:ln>
          </p:spPr>
          <p:txBody>
            <a:bodyPr/>
            <a:lstStyle/>
            <a:p>
              <a:endParaRPr lang="zh-CN" altLang="en-US"/>
            </a:p>
          </p:txBody>
        </p:sp>
        <p:sp>
          <p:nvSpPr>
            <p:cNvPr id="29715" name="Line 75"/>
            <p:cNvSpPr>
              <a:spLocks noChangeShapeType="1"/>
            </p:cNvSpPr>
            <p:nvPr/>
          </p:nvSpPr>
          <p:spPr bwMode="auto">
            <a:xfrm flipH="1">
              <a:off x="4348" y="4272"/>
              <a:ext cx="0" cy="140"/>
            </a:xfrm>
            <a:prstGeom prst="line">
              <a:avLst/>
            </a:prstGeom>
            <a:noFill/>
            <a:ln w="9525">
              <a:solidFill>
                <a:srgbClr val="000000"/>
              </a:solidFill>
              <a:round/>
              <a:headEnd/>
              <a:tailEnd/>
            </a:ln>
          </p:spPr>
          <p:txBody>
            <a:bodyPr/>
            <a:lstStyle/>
            <a:p>
              <a:endParaRPr lang="zh-CN" altLang="en-US"/>
            </a:p>
          </p:txBody>
        </p:sp>
        <p:sp>
          <p:nvSpPr>
            <p:cNvPr id="29716" name="Line 76"/>
            <p:cNvSpPr>
              <a:spLocks noChangeShapeType="1"/>
            </p:cNvSpPr>
            <p:nvPr/>
          </p:nvSpPr>
          <p:spPr bwMode="auto">
            <a:xfrm>
              <a:off x="3708" y="4392"/>
              <a:ext cx="180" cy="0"/>
            </a:xfrm>
            <a:prstGeom prst="line">
              <a:avLst/>
            </a:prstGeom>
            <a:noFill/>
            <a:ln w="9525">
              <a:solidFill>
                <a:srgbClr val="000000"/>
              </a:solidFill>
              <a:round/>
              <a:headEnd/>
              <a:tailEnd/>
            </a:ln>
          </p:spPr>
          <p:txBody>
            <a:bodyPr/>
            <a:lstStyle/>
            <a:p>
              <a:endParaRPr lang="zh-CN" altLang="en-US"/>
            </a:p>
          </p:txBody>
        </p:sp>
        <p:sp>
          <p:nvSpPr>
            <p:cNvPr id="29717" name="Line 77"/>
            <p:cNvSpPr>
              <a:spLocks noChangeShapeType="1"/>
            </p:cNvSpPr>
            <p:nvPr/>
          </p:nvSpPr>
          <p:spPr bwMode="auto">
            <a:xfrm flipH="1">
              <a:off x="4168" y="4392"/>
              <a:ext cx="180" cy="0"/>
            </a:xfrm>
            <a:prstGeom prst="line">
              <a:avLst/>
            </a:prstGeom>
            <a:noFill/>
            <a:ln w="9525">
              <a:solidFill>
                <a:srgbClr val="000000"/>
              </a:solidFill>
              <a:round/>
              <a:headEnd/>
              <a:tailEnd/>
            </a:ln>
          </p:spPr>
          <p:txBody>
            <a:bodyPr/>
            <a:lstStyle/>
            <a:p>
              <a:endParaRPr lang="zh-CN" altLang="en-US"/>
            </a:p>
          </p:txBody>
        </p:sp>
        <p:sp>
          <p:nvSpPr>
            <p:cNvPr id="29718" name="Line 78"/>
            <p:cNvSpPr>
              <a:spLocks noChangeShapeType="1"/>
            </p:cNvSpPr>
            <p:nvPr/>
          </p:nvSpPr>
          <p:spPr bwMode="auto">
            <a:xfrm>
              <a:off x="3568" y="3792"/>
              <a:ext cx="320" cy="0"/>
            </a:xfrm>
            <a:prstGeom prst="line">
              <a:avLst/>
            </a:prstGeom>
            <a:noFill/>
            <a:ln w="9525">
              <a:solidFill>
                <a:srgbClr val="000000"/>
              </a:solidFill>
              <a:round/>
              <a:headEnd/>
              <a:tailEnd/>
            </a:ln>
          </p:spPr>
          <p:txBody>
            <a:bodyPr/>
            <a:lstStyle/>
            <a:p>
              <a:endParaRPr lang="zh-CN" altLang="en-US"/>
            </a:p>
          </p:txBody>
        </p:sp>
        <p:sp>
          <p:nvSpPr>
            <p:cNvPr id="29719" name="Line 79"/>
            <p:cNvSpPr>
              <a:spLocks noChangeShapeType="1"/>
            </p:cNvSpPr>
            <p:nvPr/>
          </p:nvSpPr>
          <p:spPr bwMode="auto">
            <a:xfrm flipH="1">
              <a:off x="4168" y="3792"/>
              <a:ext cx="320" cy="0"/>
            </a:xfrm>
            <a:prstGeom prst="line">
              <a:avLst/>
            </a:prstGeom>
            <a:noFill/>
            <a:ln w="9525">
              <a:solidFill>
                <a:srgbClr val="000000"/>
              </a:solidFill>
              <a:round/>
              <a:headEnd/>
              <a:tailEnd/>
            </a:ln>
          </p:spPr>
          <p:txBody>
            <a:bodyPr/>
            <a:lstStyle/>
            <a:p>
              <a:endParaRPr lang="zh-CN" altLang="en-US"/>
            </a:p>
          </p:txBody>
        </p:sp>
        <p:sp>
          <p:nvSpPr>
            <p:cNvPr id="29720" name="Line 80"/>
            <p:cNvSpPr>
              <a:spLocks noChangeShapeType="1"/>
            </p:cNvSpPr>
            <p:nvPr/>
          </p:nvSpPr>
          <p:spPr bwMode="auto">
            <a:xfrm flipH="1">
              <a:off x="3888" y="3792"/>
              <a:ext cx="280" cy="600"/>
            </a:xfrm>
            <a:prstGeom prst="line">
              <a:avLst/>
            </a:prstGeom>
            <a:noFill/>
            <a:ln w="9525">
              <a:solidFill>
                <a:srgbClr val="000000"/>
              </a:solidFill>
              <a:round/>
              <a:headEnd/>
              <a:tailEnd/>
            </a:ln>
          </p:spPr>
          <p:txBody>
            <a:bodyPr/>
            <a:lstStyle/>
            <a:p>
              <a:endParaRPr lang="zh-CN" altLang="en-US"/>
            </a:p>
          </p:txBody>
        </p:sp>
        <p:sp>
          <p:nvSpPr>
            <p:cNvPr id="29721" name="Line 81"/>
            <p:cNvSpPr>
              <a:spLocks noChangeShapeType="1"/>
            </p:cNvSpPr>
            <p:nvPr/>
          </p:nvSpPr>
          <p:spPr bwMode="auto">
            <a:xfrm>
              <a:off x="3848" y="3792"/>
              <a:ext cx="340" cy="600"/>
            </a:xfrm>
            <a:prstGeom prst="line">
              <a:avLst/>
            </a:prstGeom>
            <a:noFill/>
            <a:ln w="9525">
              <a:solidFill>
                <a:srgbClr val="000000"/>
              </a:solidFill>
              <a:round/>
              <a:headEnd/>
              <a:tailEnd/>
            </a:ln>
          </p:spPr>
          <p:txBody>
            <a:bodyPr/>
            <a:lstStyle/>
            <a:p>
              <a:endParaRPr lang="zh-CN" altLang="en-US"/>
            </a:p>
          </p:txBody>
        </p:sp>
        <p:sp>
          <p:nvSpPr>
            <p:cNvPr id="29722" name="Oval 82"/>
            <p:cNvSpPr>
              <a:spLocks noChangeArrowheads="1"/>
            </p:cNvSpPr>
            <p:nvPr/>
          </p:nvSpPr>
          <p:spPr bwMode="auto">
            <a:xfrm>
              <a:off x="4468" y="359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23" name="Oval 83"/>
            <p:cNvSpPr>
              <a:spLocks noChangeArrowheads="1"/>
            </p:cNvSpPr>
            <p:nvPr/>
          </p:nvSpPr>
          <p:spPr bwMode="auto">
            <a:xfrm>
              <a:off x="3548" y="35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24" name="Text Box 84"/>
            <p:cNvSpPr txBox="1">
              <a:spLocks noChangeArrowheads="1"/>
            </p:cNvSpPr>
            <p:nvPr/>
          </p:nvSpPr>
          <p:spPr bwMode="auto">
            <a:xfrm>
              <a:off x="4368" y="32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725" name="Text Box 85"/>
            <p:cNvSpPr txBox="1">
              <a:spLocks noChangeArrowheads="1"/>
            </p:cNvSpPr>
            <p:nvPr/>
          </p:nvSpPr>
          <p:spPr bwMode="auto">
            <a:xfrm>
              <a:off x="4348" y="5272"/>
              <a:ext cx="220" cy="280"/>
            </a:xfrm>
            <a:prstGeom prst="rect">
              <a:avLst/>
            </a:prstGeom>
            <a:solidFill>
              <a:srgbClr val="FFFFFF"/>
            </a:solidFill>
            <a:ln w="9525">
              <a:noFill/>
              <a:miter lim="800000"/>
              <a:headEnd/>
              <a:tailEnd/>
            </a:ln>
          </p:spPr>
          <p:txBody>
            <a:bodyPr lIns="0" tIns="0" rIns="0" bIns="0"/>
            <a:lstStyle/>
            <a:p>
              <a:pPr algn="just"/>
              <a:r>
                <a:rPr lang="en-US" altLang="zh-CN"/>
                <a:t> J</a:t>
              </a:r>
            </a:p>
          </p:txBody>
        </p:sp>
        <p:sp>
          <p:nvSpPr>
            <p:cNvPr id="29726" name="Text Box 86"/>
            <p:cNvSpPr txBox="1">
              <a:spLocks noChangeArrowheads="1"/>
            </p:cNvSpPr>
            <p:nvPr/>
          </p:nvSpPr>
          <p:spPr bwMode="auto">
            <a:xfrm>
              <a:off x="3428" y="5252"/>
              <a:ext cx="220" cy="280"/>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29727" name="Rectangle 87"/>
            <p:cNvSpPr>
              <a:spLocks noChangeArrowheads="1"/>
            </p:cNvSpPr>
            <p:nvPr/>
          </p:nvSpPr>
          <p:spPr bwMode="auto">
            <a:xfrm>
              <a:off x="3248" y="46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28" name="Oval 88"/>
            <p:cNvSpPr>
              <a:spLocks noChangeArrowheads="1"/>
            </p:cNvSpPr>
            <p:nvPr/>
          </p:nvSpPr>
          <p:spPr bwMode="auto">
            <a:xfrm>
              <a:off x="3308" y="453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29" name="Line 89"/>
            <p:cNvSpPr>
              <a:spLocks noChangeShapeType="1"/>
            </p:cNvSpPr>
            <p:nvPr/>
          </p:nvSpPr>
          <p:spPr bwMode="auto">
            <a:xfrm>
              <a:off x="3528" y="4932"/>
              <a:ext cx="0" cy="320"/>
            </a:xfrm>
            <a:prstGeom prst="line">
              <a:avLst/>
            </a:prstGeom>
            <a:noFill/>
            <a:ln w="9525">
              <a:solidFill>
                <a:srgbClr val="000000"/>
              </a:solidFill>
              <a:round/>
              <a:headEnd/>
              <a:tailEnd/>
            </a:ln>
          </p:spPr>
          <p:txBody>
            <a:bodyPr/>
            <a:lstStyle/>
            <a:p>
              <a:endParaRPr lang="zh-CN" altLang="en-US"/>
            </a:p>
          </p:txBody>
        </p:sp>
        <p:sp>
          <p:nvSpPr>
            <p:cNvPr id="29730" name="Rectangle 90"/>
            <p:cNvSpPr>
              <a:spLocks noChangeArrowheads="1"/>
            </p:cNvSpPr>
            <p:nvPr/>
          </p:nvSpPr>
          <p:spPr bwMode="auto">
            <a:xfrm flipH="1">
              <a:off x="4211" y="46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29731" name="Oval 91"/>
            <p:cNvSpPr>
              <a:spLocks noChangeArrowheads="1"/>
            </p:cNvSpPr>
            <p:nvPr/>
          </p:nvSpPr>
          <p:spPr bwMode="auto">
            <a:xfrm flipH="1">
              <a:off x="4648" y="453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9732" name="Line 92"/>
            <p:cNvSpPr>
              <a:spLocks noChangeShapeType="1"/>
            </p:cNvSpPr>
            <p:nvPr/>
          </p:nvSpPr>
          <p:spPr bwMode="auto">
            <a:xfrm flipH="1">
              <a:off x="4468" y="4932"/>
              <a:ext cx="0" cy="320"/>
            </a:xfrm>
            <a:prstGeom prst="line">
              <a:avLst/>
            </a:prstGeom>
            <a:noFill/>
            <a:ln w="9525">
              <a:solidFill>
                <a:srgbClr val="000000"/>
              </a:solidFill>
              <a:round/>
              <a:headEnd/>
              <a:tailEnd/>
            </a:ln>
          </p:spPr>
          <p:txBody>
            <a:bodyPr/>
            <a:lstStyle/>
            <a:p>
              <a:endParaRPr lang="zh-CN" altLang="en-US"/>
            </a:p>
          </p:txBody>
        </p:sp>
        <p:sp>
          <p:nvSpPr>
            <p:cNvPr id="29733" name="Line 93"/>
            <p:cNvSpPr>
              <a:spLocks noChangeShapeType="1"/>
            </p:cNvSpPr>
            <p:nvPr/>
          </p:nvSpPr>
          <p:spPr bwMode="auto">
            <a:xfrm>
              <a:off x="3708" y="4932"/>
              <a:ext cx="0" cy="120"/>
            </a:xfrm>
            <a:prstGeom prst="line">
              <a:avLst/>
            </a:prstGeom>
            <a:noFill/>
            <a:ln w="9525">
              <a:solidFill>
                <a:srgbClr val="000000"/>
              </a:solidFill>
              <a:round/>
              <a:headEnd/>
              <a:tailEnd/>
            </a:ln>
          </p:spPr>
          <p:txBody>
            <a:bodyPr/>
            <a:lstStyle/>
            <a:p>
              <a:endParaRPr lang="zh-CN" altLang="en-US"/>
            </a:p>
          </p:txBody>
        </p:sp>
        <p:sp>
          <p:nvSpPr>
            <p:cNvPr id="29734" name="Line 94"/>
            <p:cNvSpPr>
              <a:spLocks noChangeShapeType="1"/>
            </p:cNvSpPr>
            <p:nvPr/>
          </p:nvSpPr>
          <p:spPr bwMode="auto">
            <a:xfrm>
              <a:off x="3708" y="5052"/>
              <a:ext cx="600" cy="0"/>
            </a:xfrm>
            <a:prstGeom prst="line">
              <a:avLst/>
            </a:prstGeom>
            <a:noFill/>
            <a:ln w="9525">
              <a:solidFill>
                <a:srgbClr val="000000"/>
              </a:solidFill>
              <a:round/>
              <a:headEnd/>
              <a:tailEnd/>
            </a:ln>
          </p:spPr>
          <p:txBody>
            <a:bodyPr/>
            <a:lstStyle/>
            <a:p>
              <a:endParaRPr lang="zh-CN" altLang="en-US"/>
            </a:p>
          </p:txBody>
        </p:sp>
        <p:sp>
          <p:nvSpPr>
            <p:cNvPr id="29735" name="Line 95"/>
            <p:cNvSpPr>
              <a:spLocks noChangeShapeType="1"/>
            </p:cNvSpPr>
            <p:nvPr/>
          </p:nvSpPr>
          <p:spPr bwMode="auto">
            <a:xfrm flipV="1">
              <a:off x="4308" y="4932"/>
              <a:ext cx="0" cy="120"/>
            </a:xfrm>
            <a:prstGeom prst="line">
              <a:avLst/>
            </a:prstGeom>
            <a:noFill/>
            <a:ln w="9525">
              <a:solidFill>
                <a:srgbClr val="000000"/>
              </a:solidFill>
              <a:round/>
              <a:headEnd/>
              <a:tailEnd/>
            </a:ln>
          </p:spPr>
          <p:txBody>
            <a:bodyPr/>
            <a:lstStyle/>
            <a:p>
              <a:endParaRPr lang="zh-CN" altLang="en-US"/>
            </a:p>
          </p:txBody>
        </p:sp>
        <p:sp>
          <p:nvSpPr>
            <p:cNvPr id="29736" name="Line 96"/>
            <p:cNvSpPr>
              <a:spLocks noChangeShapeType="1"/>
            </p:cNvSpPr>
            <p:nvPr/>
          </p:nvSpPr>
          <p:spPr bwMode="auto">
            <a:xfrm>
              <a:off x="4008" y="5052"/>
              <a:ext cx="0" cy="160"/>
            </a:xfrm>
            <a:prstGeom prst="line">
              <a:avLst/>
            </a:prstGeom>
            <a:noFill/>
            <a:ln w="9525">
              <a:solidFill>
                <a:srgbClr val="000000"/>
              </a:solidFill>
              <a:round/>
              <a:headEnd/>
              <a:tailEnd/>
            </a:ln>
          </p:spPr>
          <p:txBody>
            <a:bodyPr/>
            <a:lstStyle/>
            <a:p>
              <a:endParaRPr lang="zh-CN" altLang="en-US"/>
            </a:p>
          </p:txBody>
        </p:sp>
        <p:sp>
          <p:nvSpPr>
            <p:cNvPr id="29737" name="Text Box 97"/>
            <p:cNvSpPr txBox="1">
              <a:spLocks noChangeArrowheads="1"/>
            </p:cNvSpPr>
            <p:nvPr/>
          </p:nvSpPr>
          <p:spPr bwMode="auto">
            <a:xfrm>
              <a:off x="3888" y="521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29738" name="Group 98"/>
            <p:cNvGrpSpPr>
              <a:grpSpLocks/>
            </p:cNvGrpSpPr>
            <p:nvPr/>
          </p:nvGrpSpPr>
          <p:grpSpPr bwMode="auto">
            <a:xfrm>
              <a:off x="3488" y="3252"/>
              <a:ext cx="220" cy="280"/>
              <a:chOff x="4608" y="12292"/>
              <a:chExt cx="220" cy="280"/>
            </a:xfrm>
          </p:grpSpPr>
          <p:sp>
            <p:nvSpPr>
              <p:cNvPr id="29747" name="Text Box 99"/>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29748" name="Line 100"/>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29739" name="Line 101"/>
            <p:cNvSpPr>
              <a:spLocks noChangeShapeType="1"/>
            </p:cNvSpPr>
            <p:nvPr/>
          </p:nvSpPr>
          <p:spPr bwMode="auto">
            <a:xfrm>
              <a:off x="4688" y="5052"/>
              <a:ext cx="180" cy="0"/>
            </a:xfrm>
            <a:prstGeom prst="line">
              <a:avLst/>
            </a:prstGeom>
            <a:noFill/>
            <a:ln w="9525">
              <a:solidFill>
                <a:srgbClr val="000000"/>
              </a:solidFill>
              <a:round/>
              <a:headEnd/>
              <a:tailEnd/>
            </a:ln>
          </p:spPr>
          <p:txBody>
            <a:bodyPr/>
            <a:lstStyle/>
            <a:p>
              <a:endParaRPr lang="zh-CN" altLang="en-US"/>
            </a:p>
          </p:txBody>
        </p:sp>
        <p:sp>
          <p:nvSpPr>
            <p:cNvPr id="29740" name="Line 102"/>
            <p:cNvSpPr>
              <a:spLocks noChangeShapeType="1"/>
            </p:cNvSpPr>
            <p:nvPr/>
          </p:nvSpPr>
          <p:spPr bwMode="auto">
            <a:xfrm flipV="1">
              <a:off x="4868" y="3732"/>
              <a:ext cx="0" cy="1340"/>
            </a:xfrm>
            <a:prstGeom prst="line">
              <a:avLst/>
            </a:prstGeom>
            <a:noFill/>
            <a:ln w="9525">
              <a:solidFill>
                <a:srgbClr val="000000"/>
              </a:solidFill>
              <a:round/>
              <a:headEnd/>
              <a:tailEnd/>
            </a:ln>
          </p:spPr>
          <p:txBody>
            <a:bodyPr/>
            <a:lstStyle/>
            <a:p>
              <a:endParaRPr lang="zh-CN" altLang="en-US"/>
            </a:p>
          </p:txBody>
        </p:sp>
        <p:sp>
          <p:nvSpPr>
            <p:cNvPr id="29741" name="Line 103"/>
            <p:cNvSpPr>
              <a:spLocks noChangeShapeType="1"/>
            </p:cNvSpPr>
            <p:nvPr/>
          </p:nvSpPr>
          <p:spPr bwMode="auto">
            <a:xfrm flipH="1">
              <a:off x="3568" y="3732"/>
              <a:ext cx="1300" cy="0"/>
            </a:xfrm>
            <a:prstGeom prst="line">
              <a:avLst/>
            </a:prstGeom>
            <a:noFill/>
            <a:ln w="9525">
              <a:solidFill>
                <a:srgbClr val="000000"/>
              </a:solidFill>
              <a:round/>
              <a:headEnd/>
              <a:tailEnd/>
            </a:ln>
          </p:spPr>
          <p:txBody>
            <a:bodyPr/>
            <a:lstStyle/>
            <a:p>
              <a:endParaRPr lang="zh-CN" altLang="en-US"/>
            </a:p>
          </p:txBody>
        </p:sp>
        <p:sp>
          <p:nvSpPr>
            <p:cNvPr id="29742" name="Line 104"/>
            <p:cNvSpPr>
              <a:spLocks noChangeShapeType="1"/>
            </p:cNvSpPr>
            <p:nvPr/>
          </p:nvSpPr>
          <p:spPr bwMode="auto">
            <a:xfrm flipH="1">
              <a:off x="3188" y="5052"/>
              <a:ext cx="200" cy="0"/>
            </a:xfrm>
            <a:prstGeom prst="line">
              <a:avLst/>
            </a:prstGeom>
            <a:noFill/>
            <a:ln w="9525">
              <a:solidFill>
                <a:srgbClr val="000000"/>
              </a:solidFill>
              <a:round/>
              <a:headEnd/>
              <a:tailEnd/>
            </a:ln>
          </p:spPr>
          <p:txBody>
            <a:bodyPr/>
            <a:lstStyle/>
            <a:p>
              <a:endParaRPr lang="zh-CN" altLang="en-US"/>
            </a:p>
          </p:txBody>
        </p:sp>
        <p:sp>
          <p:nvSpPr>
            <p:cNvPr id="29743" name="Line 105"/>
            <p:cNvSpPr>
              <a:spLocks noChangeShapeType="1"/>
            </p:cNvSpPr>
            <p:nvPr/>
          </p:nvSpPr>
          <p:spPr bwMode="auto">
            <a:xfrm flipV="1">
              <a:off x="3188" y="3652"/>
              <a:ext cx="0" cy="1400"/>
            </a:xfrm>
            <a:prstGeom prst="line">
              <a:avLst/>
            </a:prstGeom>
            <a:noFill/>
            <a:ln w="9525">
              <a:solidFill>
                <a:srgbClr val="000000"/>
              </a:solidFill>
              <a:round/>
              <a:headEnd/>
              <a:tailEnd/>
            </a:ln>
          </p:spPr>
          <p:txBody>
            <a:bodyPr/>
            <a:lstStyle/>
            <a:p>
              <a:endParaRPr lang="zh-CN" altLang="en-US"/>
            </a:p>
          </p:txBody>
        </p:sp>
        <p:sp>
          <p:nvSpPr>
            <p:cNvPr id="29744" name="Line 106"/>
            <p:cNvSpPr>
              <a:spLocks noChangeShapeType="1"/>
            </p:cNvSpPr>
            <p:nvPr/>
          </p:nvSpPr>
          <p:spPr bwMode="auto">
            <a:xfrm>
              <a:off x="3188" y="3672"/>
              <a:ext cx="1280" cy="0"/>
            </a:xfrm>
            <a:prstGeom prst="line">
              <a:avLst/>
            </a:prstGeom>
            <a:noFill/>
            <a:ln w="9525">
              <a:solidFill>
                <a:srgbClr val="000000"/>
              </a:solidFill>
              <a:round/>
              <a:headEnd/>
              <a:tailEnd/>
            </a:ln>
          </p:spPr>
          <p:txBody>
            <a:bodyPr/>
            <a:lstStyle/>
            <a:p>
              <a:endParaRPr lang="zh-CN" altLang="en-US"/>
            </a:p>
          </p:txBody>
        </p:sp>
        <p:sp>
          <p:nvSpPr>
            <p:cNvPr id="29745" name="Line 107"/>
            <p:cNvSpPr>
              <a:spLocks noChangeShapeType="1"/>
            </p:cNvSpPr>
            <p:nvPr/>
          </p:nvSpPr>
          <p:spPr bwMode="auto">
            <a:xfrm flipV="1">
              <a:off x="4688" y="4932"/>
              <a:ext cx="0" cy="120"/>
            </a:xfrm>
            <a:prstGeom prst="line">
              <a:avLst/>
            </a:prstGeom>
            <a:noFill/>
            <a:ln w="9525">
              <a:solidFill>
                <a:srgbClr val="000000"/>
              </a:solidFill>
              <a:round/>
              <a:headEnd/>
              <a:tailEnd/>
            </a:ln>
          </p:spPr>
          <p:txBody>
            <a:bodyPr/>
            <a:lstStyle/>
            <a:p>
              <a:endParaRPr lang="zh-CN" altLang="en-US"/>
            </a:p>
          </p:txBody>
        </p:sp>
        <p:sp>
          <p:nvSpPr>
            <p:cNvPr id="29746" name="Line 108"/>
            <p:cNvSpPr>
              <a:spLocks noChangeShapeType="1"/>
            </p:cNvSpPr>
            <p:nvPr/>
          </p:nvSpPr>
          <p:spPr bwMode="auto">
            <a:xfrm flipV="1">
              <a:off x="3368" y="4932"/>
              <a:ext cx="0" cy="120"/>
            </a:xfrm>
            <a:prstGeom prst="line">
              <a:avLst/>
            </a:prstGeom>
            <a:noFill/>
            <a:ln w="9525">
              <a:solidFill>
                <a:srgbClr val="000000"/>
              </a:solidFill>
              <a:round/>
              <a:headEnd/>
              <a:tailEnd/>
            </a:ln>
          </p:spPr>
          <p:txBody>
            <a:bodyPr/>
            <a:lstStyle/>
            <a:p>
              <a:endParaRPr lang="zh-CN" altLang="en-US"/>
            </a:p>
          </p:txBody>
        </p:sp>
      </p:grpSp>
      <p:sp>
        <p:nvSpPr>
          <p:cNvPr id="37997" name="Text Box 109"/>
          <p:cNvSpPr txBox="1">
            <a:spLocks noChangeArrowheads="1"/>
          </p:cNvSpPr>
          <p:nvPr/>
        </p:nvSpPr>
        <p:spPr bwMode="auto">
          <a:xfrm>
            <a:off x="1066800" y="5029200"/>
            <a:ext cx="1676400" cy="457200"/>
          </a:xfrm>
          <a:prstGeom prst="rect">
            <a:avLst/>
          </a:prstGeom>
          <a:solidFill>
            <a:schemeClr val="hlink"/>
          </a:solidFill>
          <a:ln w="9525">
            <a:noFill/>
            <a:miter lim="800000"/>
            <a:headEnd/>
            <a:tailEnd/>
          </a:ln>
        </p:spPr>
        <p:txBody>
          <a:bodyPr>
            <a:spAutoFit/>
          </a:bodyPr>
          <a:lstStyle/>
          <a:p>
            <a:pPr algn="ctr" eaLnBrk="1" hangingPunct="1">
              <a:spcBef>
                <a:spcPct val="50000"/>
              </a:spcBef>
            </a:pPr>
            <a:r>
              <a:rPr lang="en-US" altLang="zh-CN" dirty="0"/>
              <a:t>JK</a:t>
            </a:r>
            <a:r>
              <a:rPr lang="zh-CN" altLang="en-US" dirty="0"/>
              <a:t>触发器</a:t>
            </a:r>
          </a:p>
        </p:txBody>
      </p:sp>
      <p:sp>
        <p:nvSpPr>
          <p:cNvPr id="37998" name="Text Box 110"/>
          <p:cNvSpPr txBox="1">
            <a:spLocks noChangeArrowheads="1"/>
          </p:cNvSpPr>
          <p:nvPr/>
        </p:nvSpPr>
        <p:spPr bwMode="auto">
          <a:xfrm>
            <a:off x="4114800" y="5029200"/>
            <a:ext cx="1752600" cy="457200"/>
          </a:xfrm>
          <a:prstGeom prst="rect">
            <a:avLst/>
          </a:prstGeom>
          <a:solidFill>
            <a:schemeClr val="hlink"/>
          </a:solidFill>
          <a:ln w="9525">
            <a:noFill/>
            <a:miter lim="800000"/>
            <a:headEnd/>
            <a:tailEnd/>
          </a:ln>
        </p:spPr>
        <p:txBody>
          <a:bodyPr>
            <a:spAutoFit/>
          </a:bodyPr>
          <a:lstStyle/>
          <a:p>
            <a:pPr algn="ctr" eaLnBrk="1" hangingPunct="1">
              <a:spcBef>
                <a:spcPct val="50000"/>
              </a:spcBef>
            </a:pPr>
            <a:r>
              <a:rPr lang="en-US" altLang="zh-CN" dirty="0"/>
              <a:t>T</a:t>
            </a:r>
            <a:r>
              <a:rPr lang="zh-CN" altLang="en-US" dirty="0"/>
              <a:t>触发器</a:t>
            </a:r>
          </a:p>
        </p:txBody>
      </p:sp>
      <p:sp>
        <p:nvSpPr>
          <p:cNvPr id="37999" name="Text Box 111"/>
          <p:cNvSpPr txBox="1">
            <a:spLocks noChangeArrowheads="1"/>
          </p:cNvSpPr>
          <p:nvPr/>
        </p:nvSpPr>
        <p:spPr bwMode="auto">
          <a:xfrm>
            <a:off x="6705600" y="5029200"/>
            <a:ext cx="1295400" cy="457200"/>
          </a:xfrm>
          <a:prstGeom prst="rect">
            <a:avLst/>
          </a:prstGeom>
          <a:solidFill>
            <a:schemeClr val="hlink"/>
          </a:solidFill>
          <a:ln w="9525">
            <a:noFill/>
            <a:miter lim="800000"/>
            <a:headEnd/>
            <a:tailEnd/>
          </a:ln>
        </p:spPr>
        <p:txBody>
          <a:bodyPr>
            <a:spAutoFit/>
          </a:bodyPr>
          <a:lstStyle/>
          <a:p>
            <a:pPr algn="ctr" eaLnBrk="1" hangingPunct="1">
              <a:spcBef>
                <a:spcPct val="50000"/>
              </a:spcBef>
            </a:pPr>
            <a:r>
              <a:rPr lang="zh-CN" altLang="en-US" dirty="0"/>
              <a:t>符号</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wipe(left)">
                                      <p:cBhvr>
                                        <p:cTn id="7" dur="500"/>
                                        <p:tgtEl>
                                          <p:spTgt spid="3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wipe(left)">
                                      <p:cBhvr>
                                        <p:cTn id="12" dur="500"/>
                                        <p:tgtEl>
                                          <p:spTgt spid="378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7953"/>
                                        </p:tgtEl>
                                        <p:attrNameLst>
                                          <p:attrName>style.visibility</p:attrName>
                                        </p:attrNameLst>
                                      </p:cBhvr>
                                      <p:to>
                                        <p:strVal val="visible"/>
                                      </p:to>
                                    </p:set>
                                    <p:animEffect transition="in" filter="dissolve">
                                      <p:cBhvr>
                                        <p:cTn id="17" dur="500"/>
                                        <p:tgtEl>
                                          <p:spTgt spid="37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997"/>
                                        </p:tgtEl>
                                        <p:attrNameLst>
                                          <p:attrName>style.visibility</p:attrName>
                                        </p:attrNameLst>
                                      </p:cBhvr>
                                      <p:to>
                                        <p:strVal val="visible"/>
                                      </p:to>
                                    </p:set>
                                    <p:animEffect transition="in" filter="dissolve">
                                      <p:cBhvr>
                                        <p:cTn id="22" dur="500"/>
                                        <p:tgtEl>
                                          <p:spTgt spid="37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7908"/>
                                        </p:tgtEl>
                                        <p:attrNameLst>
                                          <p:attrName>style.visibility</p:attrName>
                                        </p:attrNameLst>
                                      </p:cBhvr>
                                      <p:to>
                                        <p:strVal val="visible"/>
                                      </p:to>
                                    </p:set>
                                    <p:animEffect transition="in" filter="box(out)">
                                      <p:cBhvr>
                                        <p:cTn id="27" dur="500"/>
                                        <p:tgtEl>
                                          <p:spTgt spid="37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998"/>
                                        </p:tgtEl>
                                        <p:attrNameLst>
                                          <p:attrName>style.visibility</p:attrName>
                                        </p:attrNameLst>
                                      </p:cBhvr>
                                      <p:to>
                                        <p:strVal val="visible"/>
                                      </p:to>
                                    </p:set>
                                    <p:animEffect transition="in" filter="dissolve">
                                      <p:cBhvr>
                                        <p:cTn id="32" dur="500"/>
                                        <p:tgtEl>
                                          <p:spTgt spid="379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Effect transition="in" filter="box(out)">
                                      <p:cBhvr>
                                        <p:cTn id="37" dur="500"/>
                                        <p:tgtEl>
                                          <p:spTgt spid="37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999"/>
                                        </p:tgtEl>
                                        <p:attrNameLst>
                                          <p:attrName>style.visibility</p:attrName>
                                        </p:attrNameLst>
                                      </p:cBhvr>
                                      <p:to>
                                        <p:strVal val="visible"/>
                                      </p:to>
                                    </p:set>
                                    <p:animEffect transition="in" filter="dissolve">
                                      <p:cBhvr>
                                        <p:cTn id="42" dur="500"/>
                                        <p:tgtEl>
                                          <p:spTgt spid="37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P spid="37891" grpId="0" build="p"/>
      <p:bldP spid="37997" grpId="0" animBg="1"/>
      <p:bldP spid="37998" grpId="0" animBg="1"/>
      <p:bldP spid="379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85800" y="6858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、逻辑功能及描述 </a:t>
            </a:r>
          </a:p>
        </p:txBody>
      </p:sp>
      <p:sp>
        <p:nvSpPr>
          <p:cNvPr id="38915" name="Text Box 3"/>
          <p:cNvSpPr txBox="1">
            <a:spLocks noChangeArrowheads="1"/>
          </p:cNvSpPr>
          <p:nvPr/>
        </p:nvSpPr>
        <p:spPr bwMode="auto">
          <a:xfrm>
            <a:off x="457200" y="1219200"/>
            <a:ext cx="2674938" cy="830263"/>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1</a:t>
            </a:r>
            <a:r>
              <a:rPr lang="zh-CN" altLang="en-US"/>
              <a:t>）状态转移表	当</a:t>
            </a:r>
            <a:r>
              <a:rPr lang="en-US" altLang="zh-CN"/>
              <a:t>CP=1</a:t>
            </a:r>
            <a:r>
              <a:rPr lang="zh-CN" altLang="en-US"/>
              <a:t>时 </a:t>
            </a:r>
          </a:p>
        </p:txBody>
      </p:sp>
      <p:graphicFrame>
        <p:nvGraphicFramePr>
          <p:cNvPr id="38916" name="Group 4"/>
          <p:cNvGraphicFramePr>
            <a:graphicFrameLocks noGrp="1"/>
          </p:cNvGraphicFramePr>
          <p:nvPr/>
        </p:nvGraphicFramePr>
        <p:xfrm>
          <a:off x="457200" y="2303463"/>
          <a:ext cx="2133600" cy="2572199"/>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T</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054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38930" name="Text Box 18"/>
          <p:cNvSpPr txBox="1">
            <a:spLocks noChangeArrowheads="1"/>
          </p:cNvSpPr>
          <p:nvPr/>
        </p:nvSpPr>
        <p:spPr bwMode="auto">
          <a:xfrm>
            <a:off x="4114800" y="533400"/>
            <a:ext cx="40386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2</a:t>
            </a:r>
            <a:r>
              <a:rPr lang="zh-CN" altLang="en-US"/>
              <a:t>）状态方程（特性方程） </a:t>
            </a:r>
          </a:p>
        </p:txBody>
      </p:sp>
      <p:graphicFrame>
        <p:nvGraphicFramePr>
          <p:cNvPr id="38931" name="Object 19"/>
          <p:cNvGraphicFramePr>
            <a:graphicFrameLocks noChangeAspect="1"/>
          </p:cNvGraphicFramePr>
          <p:nvPr/>
        </p:nvGraphicFramePr>
        <p:xfrm>
          <a:off x="3962400" y="990600"/>
          <a:ext cx="2130425" cy="476250"/>
        </p:xfrm>
        <a:graphic>
          <a:graphicData uri="http://schemas.openxmlformats.org/presentationml/2006/ole">
            <mc:AlternateContent xmlns:mc="http://schemas.openxmlformats.org/markup-compatibility/2006">
              <mc:Choice xmlns:v="urn:schemas-microsoft-com:vml" Requires="v">
                <p:oleObj spid="_x0000_s30785" r:id="rId4" imgW="1155700" imgH="254000" progId="Equation.3">
                  <p:embed/>
                </p:oleObj>
              </mc:Choice>
              <mc:Fallback>
                <p:oleObj r:id="rId4" imgW="1155700" imgH="2540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990600"/>
                        <a:ext cx="213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2" name="Text Box 20"/>
          <p:cNvSpPr txBox="1">
            <a:spLocks noChangeArrowheads="1"/>
          </p:cNvSpPr>
          <p:nvPr/>
        </p:nvSpPr>
        <p:spPr bwMode="auto">
          <a:xfrm>
            <a:off x="4114800" y="1752600"/>
            <a:ext cx="40386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3</a:t>
            </a:r>
            <a:r>
              <a:rPr lang="zh-CN" altLang="en-US"/>
              <a:t>）状态图 </a:t>
            </a:r>
          </a:p>
        </p:txBody>
      </p:sp>
      <p:grpSp>
        <p:nvGrpSpPr>
          <p:cNvPr id="38933" name="Group 21"/>
          <p:cNvGrpSpPr>
            <a:grpSpLocks/>
          </p:cNvGrpSpPr>
          <p:nvPr/>
        </p:nvGrpSpPr>
        <p:grpSpPr bwMode="auto">
          <a:xfrm>
            <a:off x="4191000" y="2317750"/>
            <a:ext cx="3733800" cy="1416050"/>
            <a:chOff x="6808" y="12848"/>
            <a:chExt cx="3020" cy="1144"/>
          </a:xfrm>
        </p:grpSpPr>
        <p:sp>
          <p:nvSpPr>
            <p:cNvPr id="30752" name="Text Box 22"/>
            <p:cNvSpPr txBox="1">
              <a:spLocks noChangeArrowheads="1"/>
            </p:cNvSpPr>
            <p:nvPr/>
          </p:nvSpPr>
          <p:spPr bwMode="auto">
            <a:xfrm>
              <a:off x="9608" y="13088"/>
              <a:ext cx="220" cy="600"/>
            </a:xfrm>
            <a:prstGeom prst="rect">
              <a:avLst/>
            </a:prstGeom>
            <a:solidFill>
              <a:srgbClr val="FFFFFF"/>
            </a:solidFill>
            <a:ln w="9525">
              <a:noFill/>
              <a:miter lim="800000"/>
              <a:headEnd/>
              <a:tailEnd/>
            </a:ln>
          </p:spPr>
          <p:txBody>
            <a:bodyPr lIns="0" tIns="0" rIns="0" bIns="0"/>
            <a:lstStyle/>
            <a:p>
              <a:pPr algn="just"/>
              <a:endParaRPr lang="en-US" altLang="zh-CN" sz="2000"/>
            </a:p>
            <a:p>
              <a:pPr algn="just"/>
              <a:r>
                <a:rPr lang="en-US" altLang="zh-CN" sz="2000"/>
                <a:t> 0</a:t>
              </a:r>
            </a:p>
          </p:txBody>
        </p:sp>
        <p:sp>
          <p:nvSpPr>
            <p:cNvPr id="30753" name="Text Box 23"/>
            <p:cNvSpPr txBox="1">
              <a:spLocks noChangeArrowheads="1"/>
            </p:cNvSpPr>
            <p:nvPr/>
          </p:nvSpPr>
          <p:spPr bwMode="auto">
            <a:xfrm>
              <a:off x="6808" y="13168"/>
              <a:ext cx="280" cy="660"/>
            </a:xfrm>
            <a:prstGeom prst="rect">
              <a:avLst/>
            </a:prstGeom>
            <a:solidFill>
              <a:srgbClr val="FFFFFF"/>
            </a:solidFill>
            <a:ln w="9525">
              <a:noFill/>
              <a:miter lim="800000"/>
              <a:headEnd/>
              <a:tailEnd/>
            </a:ln>
          </p:spPr>
          <p:txBody>
            <a:bodyPr lIns="0" tIns="0" rIns="0" bIns="0"/>
            <a:lstStyle/>
            <a:p>
              <a:pPr algn="just"/>
              <a:endParaRPr lang="en-US" altLang="zh-CN" sz="2000"/>
            </a:p>
            <a:p>
              <a:pPr algn="just"/>
              <a:r>
                <a:rPr lang="en-US" altLang="zh-CN" sz="2000"/>
                <a:t>0</a:t>
              </a:r>
            </a:p>
          </p:txBody>
        </p:sp>
        <p:sp>
          <p:nvSpPr>
            <p:cNvPr id="30754" name="Text Box 24"/>
            <p:cNvSpPr txBox="1">
              <a:spLocks noChangeArrowheads="1"/>
            </p:cNvSpPr>
            <p:nvPr/>
          </p:nvSpPr>
          <p:spPr bwMode="auto">
            <a:xfrm>
              <a:off x="8128" y="13728"/>
              <a:ext cx="540" cy="264"/>
            </a:xfrm>
            <a:prstGeom prst="rect">
              <a:avLst/>
            </a:prstGeom>
            <a:solidFill>
              <a:srgbClr val="FFFFFF"/>
            </a:solidFill>
            <a:ln w="9525">
              <a:noFill/>
              <a:miter lim="800000"/>
              <a:headEnd/>
              <a:tailEnd/>
            </a:ln>
          </p:spPr>
          <p:txBody>
            <a:bodyPr lIns="0" tIns="0" rIns="0" bIns="0"/>
            <a:lstStyle/>
            <a:p>
              <a:pPr algn="ctr"/>
              <a:r>
                <a:rPr lang="en-US" altLang="zh-CN" sz="2000"/>
                <a:t>1</a:t>
              </a:r>
            </a:p>
          </p:txBody>
        </p:sp>
        <p:sp>
          <p:nvSpPr>
            <p:cNvPr id="30755" name="Oval 25"/>
            <p:cNvSpPr>
              <a:spLocks noChangeArrowheads="1"/>
            </p:cNvSpPr>
            <p:nvPr/>
          </p:nvSpPr>
          <p:spPr bwMode="auto">
            <a:xfrm>
              <a:off x="7348" y="13248"/>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0</a:t>
              </a:r>
            </a:p>
          </p:txBody>
        </p:sp>
        <p:sp>
          <p:nvSpPr>
            <p:cNvPr id="30756" name="Oval 26"/>
            <p:cNvSpPr>
              <a:spLocks noChangeArrowheads="1"/>
            </p:cNvSpPr>
            <p:nvPr/>
          </p:nvSpPr>
          <p:spPr bwMode="auto">
            <a:xfrm>
              <a:off x="8908" y="13208"/>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1</a:t>
              </a:r>
            </a:p>
          </p:txBody>
        </p:sp>
        <p:sp>
          <p:nvSpPr>
            <p:cNvPr id="30757" name="Arc 27"/>
            <p:cNvSpPr>
              <a:spLocks noChangeArrowheads="1"/>
            </p:cNvSpPr>
            <p:nvPr/>
          </p:nvSpPr>
          <p:spPr bwMode="auto">
            <a:xfrm flipH="1" flipV="1">
              <a:off x="7728" y="13168"/>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30758" name="Arc 28"/>
            <p:cNvSpPr>
              <a:spLocks noChangeArrowheads="1"/>
            </p:cNvSpPr>
            <p:nvPr/>
          </p:nvSpPr>
          <p:spPr bwMode="auto">
            <a:xfrm>
              <a:off x="7736" y="13168"/>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30759" name="Arc 29"/>
            <p:cNvSpPr>
              <a:spLocks noChangeArrowheads="1"/>
            </p:cNvSpPr>
            <p:nvPr/>
          </p:nvSpPr>
          <p:spPr bwMode="auto">
            <a:xfrm>
              <a:off x="9288" y="13208"/>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30760" name="Arc 30"/>
            <p:cNvSpPr>
              <a:spLocks noChangeArrowheads="1"/>
            </p:cNvSpPr>
            <p:nvPr/>
          </p:nvSpPr>
          <p:spPr bwMode="auto">
            <a:xfrm rot="-10773582">
              <a:off x="7068" y="13288"/>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30761" name="Text Box 31"/>
            <p:cNvSpPr txBox="1">
              <a:spLocks noChangeArrowheads="1"/>
            </p:cNvSpPr>
            <p:nvPr/>
          </p:nvSpPr>
          <p:spPr bwMode="auto">
            <a:xfrm>
              <a:off x="8108" y="12848"/>
              <a:ext cx="540" cy="284"/>
            </a:xfrm>
            <a:prstGeom prst="rect">
              <a:avLst/>
            </a:prstGeom>
            <a:solidFill>
              <a:srgbClr val="FFFFFF"/>
            </a:solidFill>
            <a:ln w="9525">
              <a:noFill/>
              <a:miter lim="800000"/>
              <a:headEnd/>
              <a:tailEnd/>
            </a:ln>
          </p:spPr>
          <p:txBody>
            <a:bodyPr lIns="0" tIns="0" rIns="0" bIns="0"/>
            <a:lstStyle/>
            <a:p>
              <a:pPr algn="ctr"/>
              <a:r>
                <a:rPr lang="en-US" altLang="zh-CN" sz="2000"/>
                <a:t>1</a:t>
              </a:r>
            </a:p>
          </p:txBody>
        </p:sp>
      </p:grpSp>
      <p:sp>
        <p:nvSpPr>
          <p:cNvPr id="38944" name="Text Box 32"/>
          <p:cNvSpPr txBox="1">
            <a:spLocks noChangeArrowheads="1"/>
          </p:cNvSpPr>
          <p:nvPr/>
        </p:nvSpPr>
        <p:spPr bwMode="auto">
          <a:xfrm>
            <a:off x="4191000" y="3657600"/>
            <a:ext cx="28956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4</a:t>
            </a:r>
            <a:r>
              <a:rPr lang="zh-CN" altLang="en-US"/>
              <a:t>）波形图 </a:t>
            </a:r>
          </a:p>
        </p:txBody>
      </p:sp>
      <p:sp>
        <p:nvSpPr>
          <p:cNvPr id="30743" name="Text Box 44"/>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（三）钟控（同步）</a:t>
            </a:r>
            <a:r>
              <a:rPr lang="en-US" altLang="zh-CN" b="1">
                <a:solidFill>
                  <a:schemeClr val="accent2"/>
                </a:solidFill>
              </a:rPr>
              <a:t>T</a:t>
            </a:r>
            <a:r>
              <a:rPr lang="zh-CN" altLang="en-US" b="1">
                <a:solidFill>
                  <a:schemeClr val="accent2"/>
                </a:solidFill>
              </a:rPr>
              <a:t>触发器 </a:t>
            </a:r>
          </a:p>
        </p:txBody>
      </p:sp>
      <p:graphicFrame>
        <p:nvGraphicFramePr>
          <p:cNvPr id="38957" name="Object 45"/>
          <p:cNvGraphicFramePr>
            <a:graphicFrameLocks noChangeAspect="1"/>
          </p:cNvGraphicFramePr>
          <p:nvPr/>
        </p:nvGraphicFramePr>
        <p:xfrm>
          <a:off x="6705600" y="1028700"/>
          <a:ext cx="2084388" cy="952500"/>
        </p:xfrm>
        <a:graphic>
          <a:graphicData uri="http://schemas.openxmlformats.org/presentationml/2006/ole">
            <mc:AlternateContent xmlns:mc="http://schemas.openxmlformats.org/markup-compatibility/2006">
              <mc:Choice xmlns:v="urn:schemas-microsoft-com:vml" Requires="v">
                <p:oleObj spid="_x0000_s30786" r:id="rId6" imgW="1130300" imgH="508000" progId="Equation.3">
                  <p:embed/>
                </p:oleObj>
              </mc:Choice>
              <mc:Fallback>
                <p:oleObj r:id="rId6" imgW="1130300" imgH="508000" progId="Equation.3">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028700"/>
                        <a:ext cx="20843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58" name="AutoShape 46"/>
          <p:cNvSpPr>
            <a:spLocks noChangeArrowheads="1"/>
          </p:cNvSpPr>
          <p:nvPr/>
        </p:nvSpPr>
        <p:spPr bwMode="auto">
          <a:xfrm>
            <a:off x="6172200" y="1143000"/>
            <a:ext cx="533400" cy="228600"/>
          </a:xfrm>
          <a:prstGeom prst="rightArrow">
            <a:avLst>
              <a:gd name="adj1" fmla="val 50000"/>
              <a:gd name="adj2" fmla="val 58312"/>
            </a:avLst>
          </a:prstGeom>
          <a:gradFill rotWithShape="0">
            <a:gsLst>
              <a:gs pos="0">
                <a:srgbClr val="FF0000"/>
              </a:gs>
              <a:gs pos="100000">
                <a:srgbClr val="760000"/>
              </a:gs>
            </a:gsLst>
            <a:lin ang="0" scaled="1"/>
          </a:gradFill>
          <a:ln w="9525">
            <a:solidFill>
              <a:schemeClr val="tx1"/>
            </a:solidFill>
            <a:miter lim="800000"/>
            <a:headEnd/>
            <a:tailEnd/>
          </a:ln>
        </p:spPr>
        <p:txBody>
          <a:bodyPr wrap="none" anchor="ctr"/>
          <a:lstStyle/>
          <a:p>
            <a:pPr eaLnBrk="1" hangingPunct="1"/>
            <a:endParaRPr lang="zh-CN" altLang="en-US"/>
          </a:p>
        </p:txBody>
      </p:sp>
      <p:grpSp>
        <p:nvGrpSpPr>
          <p:cNvPr id="38959" name="Group 47"/>
          <p:cNvGrpSpPr>
            <a:grpSpLocks/>
          </p:cNvGrpSpPr>
          <p:nvPr/>
        </p:nvGrpSpPr>
        <p:grpSpPr bwMode="auto">
          <a:xfrm>
            <a:off x="2667000" y="3124200"/>
            <a:ext cx="990600" cy="685800"/>
            <a:chOff x="2064" y="1344"/>
            <a:chExt cx="960" cy="432"/>
          </a:xfrm>
        </p:grpSpPr>
        <p:sp>
          <p:nvSpPr>
            <p:cNvPr id="30750" name="AutoShape 48"/>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30751" name="Text Box 49"/>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不变</a:t>
              </a:r>
            </a:p>
          </p:txBody>
        </p:sp>
      </p:grpSp>
      <p:grpSp>
        <p:nvGrpSpPr>
          <p:cNvPr id="38962" name="Group 50"/>
          <p:cNvGrpSpPr>
            <a:grpSpLocks/>
          </p:cNvGrpSpPr>
          <p:nvPr/>
        </p:nvGrpSpPr>
        <p:grpSpPr bwMode="auto">
          <a:xfrm>
            <a:off x="2667000" y="4038600"/>
            <a:ext cx="990600" cy="685800"/>
            <a:chOff x="2064" y="1344"/>
            <a:chExt cx="960" cy="432"/>
          </a:xfrm>
        </p:grpSpPr>
        <p:sp>
          <p:nvSpPr>
            <p:cNvPr id="30748" name="AutoShape 51"/>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30749" name="Text Box 52"/>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翻转</a:t>
              </a:r>
            </a:p>
          </p:txBody>
        </p:sp>
      </p:grpSp>
      <mc:AlternateContent xmlns:mc="http://schemas.openxmlformats.org/markup-compatibility/2006" xmlns:p14="http://schemas.microsoft.com/office/powerpoint/2010/main">
        <mc:Choice Requires="p14">
          <p:contentPart p14:bwMode="auto" r:id="rId8">
            <p14:nvContentPartPr>
              <p14:cNvPr id="2" name="墨迹 1"/>
              <p14:cNvContentPartPr/>
              <p14:nvPr/>
            </p14:nvContentPartPr>
            <p14:xfrm>
              <a:off x="3447000" y="2044800"/>
              <a:ext cx="1812960" cy="1795320"/>
            </p14:xfrm>
          </p:contentPart>
        </mc:Choice>
        <mc:Fallback xmlns="">
          <p:pic>
            <p:nvPicPr>
              <p:cNvPr id="2" name="墨迹 1"/>
              <p:cNvPicPr/>
              <p:nvPr/>
            </p:nvPicPr>
            <p:blipFill>
              <a:blip r:embed="rId9"/>
              <a:stretch>
                <a:fillRect/>
              </a:stretch>
            </p:blipFill>
            <p:spPr>
              <a:xfrm>
                <a:off x="3437640" y="2035440"/>
                <a:ext cx="1831680" cy="18140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wipe(left)">
                                      <p:cBhvr>
                                        <p:cTn id="7" dur="500"/>
                                        <p:tgtEl>
                                          <p:spTgt spid="38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wipe(left)">
                                      <p:cBhvr>
                                        <p:cTn id="12" dur="500"/>
                                        <p:tgtEl>
                                          <p:spTgt spid="38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dissolve">
                                      <p:cBhvr>
                                        <p:cTn id="17" dur="500"/>
                                        <p:tgtEl>
                                          <p:spTgt spid="38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959"/>
                                        </p:tgtEl>
                                        <p:attrNameLst>
                                          <p:attrName>style.visibility</p:attrName>
                                        </p:attrNameLst>
                                      </p:cBhvr>
                                      <p:to>
                                        <p:strVal val="visible"/>
                                      </p:to>
                                    </p:set>
                                    <p:animEffect transition="in" filter="wipe(left)">
                                      <p:cBhvr>
                                        <p:cTn id="22" dur="500"/>
                                        <p:tgtEl>
                                          <p:spTgt spid="38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62"/>
                                        </p:tgtEl>
                                        <p:attrNameLst>
                                          <p:attrName>style.visibility</p:attrName>
                                        </p:attrNameLst>
                                      </p:cBhvr>
                                      <p:to>
                                        <p:strVal val="visible"/>
                                      </p:to>
                                    </p:set>
                                    <p:animEffect transition="in" filter="wipe(left)">
                                      <p:cBhvr>
                                        <p:cTn id="27" dur="500"/>
                                        <p:tgtEl>
                                          <p:spTgt spid="38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30">
                                            <p:txEl>
                                              <p:pRg st="0" end="0"/>
                                            </p:txEl>
                                          </p:spTgt>
                                        </p:tgtEl>
                                        <p:attrNameLst>
                                          <p:attrName>style.visibility</p:attrName>
                                        </p:attrNameLst>
                                      </p:cBhvr>
                                      <p:to>
                                        <p:strVal val="visible"/>
                                      </p:to>
                                    </p:set>
                                    <p:animEffect transition="in" filter="wipe(left)">
                                      <p:cBhvr>
                                        <p:cTn id="32" dur="500"/>
                                        <p:tgtEl>
                                          <p:spTgt spid="3893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931"/>
                                        </p:tgtEl>
                                        <p:attrNameLst>
                                          <p:attrName>style.visibility</p:attrName>
                                        </p:attrNameLst>
                                      </p:cBhvr>
                                      <p:to>
                                        <p:strVal val="visible"/>
                                      </p:to>
                                    </p:set>
                                    <p:animEffect transition="in" filter="wipe(left)">
                                      <p:cBhvr>
                                        <p:cTn id="37" dur="500"/>
                                        <p:tgtEl>
                                          <p:spTgt spid="389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58"/>
                                        </p:tgtEl>
                                        <p:attrNameLst>
                                          <p:attrName>style.visibility</p:attrName>
                                        </p:attrNameLst>
                                      </p:cBhvr>
                                      <p:to>
                                        <p:strVal val="visible"/>
                                      </p:to>
                                    </p:set>
                                    <p:animEffect transition="in" filter="wipe(left)">
                                      <p:cBhvr>
                                        <p:cTn id="42" dur="500"/>
                                        <p:tgtEl>
                                          <p:spTgt spid="389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957"/>
                                        </p:tgtEl>
                                        <p:attrNameLst>
                                          <p:attrName>style.visibility</p:attrName>
                                        </p:attrNameLst>
                                      </p:cBhvr>
                                      <p:to>
                                        <p:strVal val="visible"/>
                                      </p:to>
                                    </p:set>
                                    <p:animEffect transition="in" filter="wipe(left)">
                                      <p:cBhvr>
                                        <p:cTn id="47" dur="500"/>
                                        <p:tgtEl>
                                          <p:spTgt spid="389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932">
                                            <p:txEl>
                                              <p:pRg st="0" end="0"/>
                                            </p:txEl>
                                          </p:spTgt>
                                        </p:tgtEl>
                                        <p:attrNameLst>
                                          <p:attrName>style.visibility</p:attrName>
                                        </p:attrNameLst>
                                      </p:cBhvr>
                                      <p:to>
                                        <p:strVal val="visible"/>
                                      </p:to>
                                    </p:set>
                                    <p:animEffect transition="in" filter="wipe(left)">
                                      <p:cBhvr>
                                        <p:cTn id="52" dur="500"/>
                                        <p:tgtEl>
                                          <p:spTgt spid="3893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933"/>
                                        </p:tgtEl>
                                        <p:attrNameLst>
                                          <p:attrName>style.visibility</p:attrName>
                                        </p:attrNameLst>
                                      </p:cBhvr>
                                      <p:to>
                                        <p:strVal val="visible"/>
                                      </p:to>
                                    </p:set>
                                    <p:animEffect transition="in" filter="wipe(left)">
                                      <p:cBhvr>
                                        <p:cTn id="57" dur="500"/>
                                        <p:tgtEl>
                                          <p:spTgt spid="389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8944">
                                            <p:txEl>
                                              <p:pRg st="0" end="0"/>
                                            </p:txEl>
                                          </p:spTgt>
                                        </p:tgtEl>
                                        <p:attrNameLst>
                                          <p:attrName>style.visibility</p:attrName>
                                        </p:attrNameLst>
                                      </p:cBhvr>
                                      <p:to>
                                        <p:strVal val="visible"/>
                                      </p:to>
                                    </p:set>
                                    <p:animEffect transition="in" filter="wipe(left)">
                                      <p:cBhvr>
                                        <p:cTn id="62" dur="500"/>
                                        <p:tgtEl>
                                          <p:spTgt spid="389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38915" grpId="0" build="p"/>
      <p:bldP spid="38930" grpId="0" build="p"/>
      <p:bldP spid="38932" grpId="0" build="p"/>
      <p:bldP spid="38944" grpId="0" build="p"/>
      <p:bldP spid="389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7200" y="220663"/>
            <a:ext cx="7924800" cy="457200"/>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chemeClr val="accent2"/>
                </a:solidFill>
              </a:rPr>
              <a:t>（四）</a:t>
            </a:r>
            <a:r>
              <a:rPr lang="en-US" altLang="zh-CN" b="1">
                <a:solidFill>
                  <a:schemeClr val="accent2"/>
                </a:solidFill>
              </a:rPr>
              <a:t>T'</a:t>
            </a:r>
            <a:r>
              <a:rPr lang="zh-CN" altLang="en-US" b="1">
                <a:solidFill>
                  <a:schemeClr val="accent2"/>
                </a:solidFill>
              </a:rPr>
              <a:t>触发器 </a:t>
            </a:r>
          </a:p>
        </p:txBody>
      </p:sp>
      <p:sp>
        <p:nvSpPr>
          <p:cNvPr id="39939" name="Text Box 3"/>
          <p:cNvSpPr txBox="1">
            <a:spLocks noChangeArrowheads="1"/>
          </p:cNvSpPr>
          <p:nvPr/>
        </p:nvSpPr>
        <p:spPr bwMode="auto">
          <a:xfrm>
            <a:off x="685800" y="685800"/>
            <a:ext cx="7696200" cy="457200"/>
          </a:xfrm>
          <a:prstGeom prst="rect">
            <a:avLst/>
          </a:prstGeom>
          <a:noFill/>
          <a:ln w="9525">
            <a:noFill/>
            <a:miter lim="800000"/>
            <a:headEnd/>
            <a:tailEnd/>
          </a:ln>
        </p:spPr>
        <p:txBody>
          <a:bodyPr>
            <a:spAutoFit/>
          </a:bodyPr>
          <a:lstStyle/>
          <a:p>
            <a:pPr eaLnBrk="1" hangingPunct="1">
              <a:spcBef>
                <a:spcPct val="50000"/>
              </a:spcBef>
            </a:pPr>
            <a:r>
              <a:rPr lang="zh-CN" altLang="en-US" b="1"/>
              <a:t>将</a:t>
            </a:r>
            <a:r>
              <a:rPr lang="en-US" altLang="zh-CN" b="1"/>
              <a:t>T</a:t>
            </a:r>
            <a:r>
              <a:rPr lang="zh-CN" altLang="en-US" b="1"/>
              <a:t>触发器的输入端</a:t>
            </a:r>
            <a:r>
              <a:rPr lang="en-US" altLang="zh-CN" b="1"/>
              <a:t>T</a:t>
            </a:r>
            <a:r>
              <a:rPr lang="zh-CN" altLang="en-US" b="1"/>
              <a:t>始终接“</a:t>
            </a:r>
            <a:r>
              <a:rPr lang="en-US" altLang="zh-CN" b="1"/>
              <a:t>1”</a:t>
            </a:r>
            <a:r>
              <a:rPr lang="zh-CN" altLang="en-US" b="1"/>
              <a:t>，即构成</a:t>
            </a:r>
            <a:r>
              <a:rPr lang="en-US" altLang="zh-CN" b="1"/>
              <a:t>T'</a:t>
            </a:r>
            <a:r>
              <a:rPr lang="zh-CN" altLang="en-US" b="1"/>
              <a:t>触发器。 </a:t>
            </a:r>
          </a:p>
        </p:txBody>
      </p:sp>
      <p:grpSp>
        <p:nvGrpSpPr>
          <p:cNvPr id="39940" name="Group 4"/>
          <p:cNvGrpSpPr>
            <a:grpSpLocks/>
          </p:cNvGrpSpPr>
          <p:nvPr/>
        </p:nvGrpSpPr>
        <p:grpSpPr bwMode="auto">
          <a:xfrm>
            <a:off x="457200" y="1676400"/>
            <a:ext cx="2263775" cy="3706813"/>
            <a:chOff x="3188" y="4963"/>
            <a:chExt cx="1680" cy="2749"/>
          </a:xfrm>
        </p:grpSpPr>
        <p:sp>
          <p:nvSpPr>
            <p:cNvPr id="31830" name="Rectangle 5"/>
            <p:cNvSpPr>
              <a:spLocks noChangeArrowheads="1"/>
            </p:cNvSpPr>
            <p:nvPr/>
          </p:nvSpPr>
          <p:spPr bwMode="auto">
            <a:xfrm>
              <a:off x="3268" y="568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31" name="Oval 6"/>
            <p:cNvSpPr>
              <a:spLocks noChangeArrowheads="1"/>
            </p:cNvSpPr>
            <p:nvPr/>
          </p:nvSpPr>
          <p:spPr bwMode="auto">
            <a:xfrm>
              <a:off x="3528" y="558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32" name="Line 7"/>
            <p:cNvSpPr>
              <a:spLocks noChangeShapeType="1"/>
            </p:cNvSpPr>
            <p:nvPr/>
          </p:nvSpPr>
          <p:spPr bwMode="auto">
            <a:xfrm flipV="1">
              <a:off x="3568" y="5283"/>
              <a:ext cx="0" cy="300"/>
            </a:xfrm>
            <a:prstGeom prst="line">
              <a:avLst/>
            </a:prstGeom>
            <a:noFill/>
            <a:ln w="9525">
              <a:solidFill>
                <a:srgbClr val="000000"/>
              </a:solidFill>
              <a:round/>
              <a:headEnd/>
              <a:tailEnd/>
            </a:ln>
          </p:spPr>
          <p:txBody>
            <a:bodyPr/>
            <a:lstStyle/>
            <a:p>
              <a:endParaRPr lang="zh-CN" altLang="en-US"/>
            </a:p>
          </p:txBody>
        </p:sp>
        <p:sp>
          <p:nvSpPr>
            <p:cNvPr id="31833" name="Line 8"/>
            <p:cNvSpPr>
              <a:spLocks noChangeShapeType="1"/>
            </p:cNvSpPr>
            <p:nvPr/>
          </p:nvSpPr>
          <p:spPr bwMode="auto">
            <a:xfrm>
              <a:off x="3348" y="5983"/>
              <a:ext cx="0" cy="320"/>
            </a:xfrm>
            <a:prstGeom prst="line">
              <a:avLst/>
            </a:prstGeom>
            <a:noFill/>
            <a:ln w="9525">
              <a:solidFill>
                <a:srgbClr val="000000"/>
              </a:solidFill>
              <a:round/>
              <a:headEnd/>
              <a:tailEnd/>
            </a:ln>
          </p:spPr>
          <p:txBody>
            <a:bodyPr/>
            <a:lstStyle/>
            <a:p>
              <a:endParaRPr lang="zh-CN" altLang="en-US"/>
            </a:p>
          </p:txBody>
        </p:sp>
        <p:sp>
          <p:nvSpPr>
            <p:cNvPr id="31834" name="Line 9"/>
            <p:cNvSpPr>
              <a:spLocks noChangeShapeType="1"/>
            </p:cNvSpPr>
            <p:nvPr/>
          </p:nvSpPr>
          <p:spPr bwMode="auto">
            <a:xfrm>
              <a:off x="3708" y="5983"/>
              <a:ext cx="0" cy="140"/>
            </a:xfrm>
            <a:prstGeom prst="line">
              <a:avLst/>
            </a:prstGeom>
            <a:noFill/>
            <a:ln w="9525">
              <a:solidFill>
                <a:srgbClr val="000000"/>
              </a:solidFill>
              <a:round/>
              <a:headEnd/>
              <a:tailEnd/>
            </a:ln>
          </p:spPr>
          <p:txBody>
            <a:bodyPr/>
            <a:lstStyle/>
            <a:p>
              <a:endParaRPr lang="zh-CN" altLang="en-US"/>
            </a:p>
          </p:txBody>
        </p:sp>
        <p:sp>
          <p:nvSpPr>
            <p:cNvPr id="31835" name="Rectangle 10"/>
            <p:cNvSpPr>
              <a:spLocks noChangeArrowheads="1"/>
            </p:cNvSpPr>
            <p:nvPr/>
          </p:nvSpPr>
          <p:spPr bwMode="auto">
            <a:xfrm flipH="1">
              <a:off x="4231" y="568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36" name="Oval 11"/>
            <p:cNvSpPr>
              <a:spLocks noChangeArrowheads="1"/>
            </p:cNvSpPr>
            <p:nvPr/>
          </p:nvSpPr>
          <p:spPr bwMode="auto">
            <a:xfrm flipH="1">
              <a:off x="4448" y="558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37" name="Line 12"/>
            <p:cNvSpPr>
              <a:spLocks noChangeShapeType="1"/>
            </p:cNvSpPr>
            <p:nvPr/>
          </p:nvSpPr>
          <p:spPr bwMode="auto">
            <a:xfrm flipH="1" flipV="1">
              <a:off x="4488" y="5283"/>
              <a:ext cx="0" cy="300"/>
            </a:xfrm>
            <a:prstGeom prst="line">
              <a:avLst/>
            </a:prstGeom>
            <a:noFill/>
            <a:ln w="9525">
              <a:solidFill>
                <a:srgbClr val="000000"/>
              </a:solidFill>
              <a:round/>
              <a:headEnd/>
              <a:tailEnd/>
            </a:ln>
          </p:spPr>
          <p:txBody>
            <a:bodyPr/>
            <a:lstStyle/>
            <a:p>
              <a:endParaRPr lang="zh-CN" altLang="en-US"/>
            </a:p>
          </p:txBody>
        </p:sp>
        <p:sp>
          <p:nvSpPr>
            <p:cNvPr id="31838" name="Line 13"/>
            <p:cNvSpPr>
              <a:spLocks noChangeShapeType="1"/>
            </p:cNvSpPr>
            <p:nvPr/>
          </p:nvSpPr>
          <p:spPr bwMode="auto">
            <a:xfrm flipH="1">
              <a:off x="4708" y="5983"/>
              <a:ext cx="0" cy="320"/>
            </a:xfrm>
            <a:prstGeom prst="line">
              <a:avLst/>
            </a:prstGeom>
            <a:noFill/>
            <a:ln w="9525">
              <a:solidFill>
                <a:srgbClr val="000000"/>
              </a:solidFill>
              <a:round/>
              <a:headEnd/>
              <a:tailEnd/>
            </a:ln>
          </p:spPr>
          <p:txBody>
            <a:bodyPr/>
            <a:lstStyle/>
            <a:p>
              <a:endParaRPr lang="zh-CN" altLang="en-US"/>
            </a:p>
          </p:txBody>
        </p:sp>
        <p:sp>
          <p:nvSpPr>
            <p:cNvPr id="31839" name="Line 14"/>
            <p:cNvSpPr>
              <a:spLocks noChangeShapeType="1"/>
            </p:cNvSpPr>
            <p:nvPr/>
          </p:nvSpPr>
          <p:spPr bwMode="auto">
            <a:xfrm flipH="1">
              <a:off x="4348" y="5983"/>
              <a:ext cx="0" cy="140"/>
            </a:xfrm>
            <a:prstGeom prst="line">
              <a:avLst/>
            </a:prstGeom>
            <a:noFill/>
            <a:ln w="9525">
              <a:solidFill>
                <a:srgbClr val="000000"/>
              </a:solidFill>
              <a:round/>
              <a:headEnd/>
              <a:tailEnd/>
            </a:ln>
          </p:spPr>
          <p:txBody>
            <a:bodyPr/>
            <a:lstStyle/>
            <a:p>
              <a:endParaRPr lang="zh-CN" altLang="en-US"/>
            </a:p>
          </p:txBody>
        </p:sp>
        <p:sp>
          <p:nvSpPr>
            <p:cNvPr id="31840" name="Line 15"/>
            <p:cNvSpPr>
              <a:spLocks noChangeShapeType="1"/>
            </p:cNvSpPr>
            <p:nvPr/>
          </p:nvSpPr>
          <p:spPr bwMode="auto">
            <a:xfrm>
              <a:off x="3708" y="6103"/>
              <a:ext cx="180" cy="0"/>
            </a:xfrm>
            <a:prstGeom prst="line">
              <a:avLst/>
            </a:prstGeom>
            <a:noFill/>
            <a:ln w="9525">
              <a:solidFill>
                <a:srgbClr val="000000"/>
              </a:solidFill>
              <a:round/>
              <a:headEnd/>
              <a:tailEnd/>
            </a:ln>
          </p:spPr>
          <p:txBody>
            <a:bodyPr/>
            <a:lstStyle/>
            <a:p>
              <a:endParaRPr lang="zh-CN" altLang="en-US"/>
            </a:p>
          </p:txBody>
        </p:sp>
        <p:sp>
          <p:nvSpPr>
            <p:cNvPr id="31841" name="Line 16"/>
            <p:cNvSpPr>
              <a:spLocks noChangeShapeType="1"/>
            </p:cNvSpPr>
            <p:nvPr/>
          </p:nvSpPr>
          <p:spPr bwMode="auto">
            <a:xfrm flipH="1">
              <a:off x="4168" y="6103"/>
              <a:ext cx="180" cy="0"/>
            </a:xfrm>
            <a:prstGeom prst="line">
              <a:avLst/>
            </a:prstGeom>
            <a:noFill/>
            <a:ln w="9525">
              <a:solidFill>
                <a:srgbClr val="000000"/>
              </a:solidFill>
              <a:round/>
              <a:headEnd/>
              <a:tailEnd/>
            </a:ln>
          </p:spPr>
          <p:txBody>
            <a:bodyPr/>
            <a:lstStyle/>
            <a:p>
              <a:endParaRPr lang="zh-CN" altLang="en-US"/>
            </a:p>
          </p:txBody>
        </p:sp>
        <p:sp>
          <p:nvSpPr>
            <p:cNvPr id="31842" name="Line 17"/>
            <p:cNvSpPr>
              <a:spLocks noChangeShapeType="1"/>
            </p:cNvSpPr>
            <p:nvPr/>
          </p:nvSpPr>
          <p:spPr bwMode="auto">
            <a:xfrm>
              <a:off x="3568" y="5503"/>
              <a:ext cx="320" cy="0"/>
            </a:xfrm>
            <a:prstGeom prst="line">
              <a:avLst/>
            </a:prstGeom>
            <a:noFill/>
            <a:ln w="9525">
              <a:solidFill>
                <a:srgbClr val="000000"/>
              </a:solidFill>
              <a:round/>
              <a:headEnd/>
              <a:tailEnd/>
            </a:ln>
          </p:spPr>
          <p:txBody>
            <a:bodyPr/>
            <a:lstStyle/>
            <a:p>
              <a:endParaRPr lang="zh-CN" altLang="en-US"/>
            </a:p>
          </p:txBody>
        </p:sp>
        <p:sp>
          <p:nvSpPr>
            <p:cNvPr id="31843" name="Line 18"/>
            <p:cNvSpPr>
              <a:spLocks noChangeShapeType="1"/>
            </p:cNvSpPr>
            <p:nvPr/>
          </p:nvSpPr>
          <p:spPr bwMode="auto">
            <a:xfrm flipH="1">
              <a:off x="4168" y="5503"/>
              <a:ext cx="320" cy="0"/>
            </a:xfrm>
            <a:prstGeom prst="line">
              <a:avLst/>
            </a:prstGeom>
            <a:noFill/>
            <a:ln w="9525">
              <a:solidFill>
                <a:srgbClr val="000000"/>
              </a:solidFill>
              <a:round/>
              <a:headEnd/>
              <a:tailEnd/>
            </a:ln>
          </p:spPr>
          <p:txBody>
            <a:bodyPr/>
            <a:lstStyle/>
            <a:p>
              <a:endParaRPr lang="zh-CN" altLang="en-US"/>
            </a:p>
          </p:txBody>
        </p:sp>
        <p:sp>
          <p:nvSpPr>
            <p:cNvPr id="31844" name="Line 19"/>
            <p:cNvSpPr>
              <a:spLocks noChangeShapeType="1"/>
            </p:cNvSpPr>
            <p:nvPr/>
          </p:nvSpPr>
          <p:spPr bwMode="auto">
            <a:xfrm flipH="1">
              <a:off x="3888" y="5503"/>
              <a:ext cx="280" cy="600"/>
            </a:xfrm>
            <a:prstGeom prst="line">
              <a:avLst/>
            </a:prstGeom>
            <a:noFill/>
            <a:ln w="9525">
              <a:solidFill>
                <a:srgbClr val="000000"/>
              </a:solidFill>
              <a:round/>
              <a:headEnd/>
              <a:tailEnd/>
            </a:ln>
          </p:spPr>
          <p:txBody>
            <a:bodyPr/>
            <a:lstStyle/>
            <a:p>
              <a:endParaRPr lang="zh-CN" altLang="en-US"/>
            </a:p>
          </p:txBody>
        </p:sp>
        <p:sp>
          <p:nvSpPr>
            <p:cNvPr id="31845" name="Line 20"/>
            <p:cNvSpPr>
              <a:spLocks noChangeShapeType="1"/>
            </p:cNvSpPr>
            <p:nvPr/>
          </p:nvSpPr>
          <p:spPr bwMode="auto">
            <a:xfrm>
              <a:off x="3848" y="5503"/>
              <a:ext cx="340" cy="600"/>
            </a:xfrm>
            <a:prstGeom prst="line">
              <a:avLst/>
            </a:prstGeom>
            <a:noFill/>
            <a:ln w="9525">
              <a:solidFill>
                <a:srgbClr val="000000"/>
              </a:solidFill>
              <a:round/>
              <a:headEnd/>
              <a:tailEnd/>
            </a:ln>
          </p:spPr>
          <p:txBody>
            <a:bodyPr/>
            <a:lstStyle/>
            <a:p>
              <a:endParaRPr lang="zh-CN" altLang="en-US"/>
            </a:p>
          </p:txBody>
        </p:sp>
        <p:sp>
          <p:nvSpPr>
            <p:cNvPr id="31846" name="Oval 21"/>
            <p:cNvSpPr>
              <a:spLocks noChangeArrowheads="1"/>
            </p:cNvSpPr>
            <p:nvPr/>
          </p:nvSpPr>
          <p:spPr bwMode="auto">
            <a:xfrm>
              <a:off x="4468" y="5303"/>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47" name="Oval 22"/>
            <p:cNvSpPr>
              <a:spLocks noChangeArrowheads="1"/>
            </p:cNvSpPr>
            <p:nvPr/>
          </p:nvSpPr>
          <p:spPr bwMode="auto">
            <a:xfrm>
              <a:off x="3548" y="5283"/>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48" name="Text Box 23"/>
            <p:cNvSpPr txBox="1">
              <a:spLocks noChangeArrowheads="1"/>
            </p:cNvSpPr>
            <p:nvPr/>
          </p:nvSpPr>
          <p:spPr bwMode="auto">
            <a:xfrm>
              <a:off x="4368" y="4983"/>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1849" name="Text Box 24"/>
            <p:cNvSpPr txBox="1">
              <a:spLocks noChangeArrowheads="1"/>
            </p:cNvSpPr>
            <p:nvPr/>
          </p:nvSpPr>
          <p:spPr bwMode="auto">
            <a:xfrm>
              <a:off x="3908" y="7432"/>
              <a:ext cx="220" cy="280"/>
            </a:xfrm>
            <a:prstGeom prst="rect">
              <a:avLst/>
            </a:prstGeom>
            <a:solidFill>
              <a:srgbClr val="FFFFFF"/>
            </a:solidFill>
            <a:ln w="9525">
              <a:noFill/>
              <a:miter lim="800000"/>
              <a:headEnd/>
              <a:tailEnd/>
            </a:ln>
          </p:spPr>
          <p:txBody>
            <a:bodyPr lIns="0" tIns="0" rIns="0" bIns="0"/>
            <a:lstStyle/>
            <a:p>
              <a:pPr algn="just"/>
              <a:r>
                <a:rPr lang="en-US" altLang="zh-CN"/>
                <a:t>T</a:t>
              </a:r>
            </a:p>
          </p:txBody>
        </p:sp>
        <p:sp>
          <p:nvSpPr>
            <p:cNvPr id="31850" name="Rectangle 25"/>
            <p:cNvSpPr>
              <a:spLocks noChangeArrowheads="1"/>
            </p:cNvSpPr>
            <p:nvPr/>
          </p:nvSpPr>
          <p:spPr bwMode="auto">
            <a:xfrm>
              <a:off x="3248" y="634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51" name="Oval 26"/>
            <p:cNvSpPr>
              <a:spLocks noChangeArrowheads="1"/>
            </p:cNvSpPr>
            <p:nvPr/>
          </p:nvSpPr>
          <p:spPr bwMode="auto">
            <a:xfrm>
              <a:off x="3308" y="624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52" name="Line 27"/>
            <p:cNvSpPr>
              <a:spLocks noChangeShapeType="1"/>
            </p:cNvSpPr>
            <p:nvPr/>
          </p:nvSpPr>
          <p:spPr bwMode="auto">
            <a:xfrm>
              <a:off x="3528" y="6643"/>
              <a:ext cx="0" cy="589"/>
            </a:xfrm>
            <a:prstGeom prst="line">
              <a:avLst/>
            </a:prstGeom>
            <a:noFill/>
            <a:ln w="9525">
              <a:solidFill>
                <a:srgbClr val="000000"/>
              </a:solidFill>
              <a:round/>
              <a:headEnd/>
              <a:tailEnd/>
            </a:ln>
          </p:spPr>
          <p:txBody>
            <a:bodyPr/>
            <a:lstStyle/>
            <a:p>
              <a:endParaRPr lang="zh-CN" altLang="en-US"/>
            </a:p>
          </p:txBody>
        </p:sp>
        <p:sp>
          <p:nvSpPr>
            <p:cNvPr id="31853" name="Rectangle 28"/>
            <p:cNvSpPr>
              <a:spLocks noChangeArrowheads="1"/>
            </p:cNvSpPr>
            <p:nvPr/>
          </p:nvSpPr>
          <p:spPr bwMode="auto">
            <a:xfrm flipH="1">
              <a:off x="4211" y="6343"/>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54" name="Oval 29"/>
            <p:cNvSpPr>
              <a:spLocks noChangeArrowheads="1"/>
            </p:cNvSpPr>
            <p:nvPr/>
          </p:nvSpPr>
          <p:spPr bwMode="auto">
            <a:xfrm flipH="1">
              <a:off x="4648" y="6243"/>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55" name="Line 30"/>
            <p:cNvSpPr>
              <a:spLocks noChangeShapeType="1"/>
            </p:cNvSpPr>
            <p:nvPr/>
          </p:nvSpPr>
          <p:spPr bwMode="auto">
            <a:xfrm flipH="1">
              <a:off x="4468" y="6643"/>
              <a:ext cx="0" cy="589"/>
            </a:xfrm>
            <a:prstGeom prst="line">
              <a:avLst/>
            </a:prstGeom>
            <a:noFill/>
            <a:ln w="9525">
              <a:solidFill>
                <a:srgbClr val="000000"/>
              </a:solidFill>
              <a:round/>
              <a:headEnd/>
              <a:tailEnd/>
            </a:ln>
          </p:spPr>
          <p:txBody>
            <a:bodyPr/>
            <a:lstStyle/>
            <a:p>
              <a:endParaRPr lang="zh-CN" altLang="en-US"/>
            </a:p>
          </p:txBody>
        </p:sp>
        <p:sp>
          <p:nvSpPr>
            <p:cNvPr id="31856" name="Line 31"/>
            <p:cNvSpPr>
              <a:spLocks noChangeShapeType="1"/>
            </p:cNvSpPr>
            <p:nvPr/>
          </p:nvSpPr>
          <p:spPr bwMode="auto">
            <a:xfrm>
              <a:off x="3708" y="6643"/>
              <a:ext cx="0" cy="120"/>
            </a:xfrm>
            <a:prstGeom prst="line">
              <a:avLst/>
            </a:prstGeom>
            <a:noFill/>
            <a:ln w="9525">
              <a:solidFill>
                <a:srgbClr val="000000"/>
              </a:solidFill>
              <a:round/>
              <a:headEnd/>
              <a:tailEnd/>
            </a:ln>
          </p:spPr>
          <p:txBody>
            <a:bodyPr/>
            <a:lstStyle/>
            <a:p>
              <a:endParaRPr lang="zh-CN" altLang="en-US"/>
            </a:p>
          </p:txBody>
        </p:sp>
        <p:sp>
          <p:nvSpPr>
            <p:cNvPr id="31857" name="Line 32"/>
            <p:cNvSpPr>
              <a:spLocks noChangeShapeType="1"/>
            </p:cNvSpPr>
            <p:nvPr/>
          </p:nvSpPr>
          <p:spPr bwMode="auto">
            <a:xfrm>
              <a:off x="3708" y="6763"/>
              <a:ext cx="600" cy="0"/>
            </a:xfrm>
            <a:prstGeom prst="line">
              <a:avLst/>
            </a:prstGeom>
            <a:noFill/>
            <a:ln w="9525">
              <a:solidFill>
                <a:srgbClr val="000000"/>
              </a:solidFill>
              <a:round/>
              <a:headEnd/>
              <a:tailEnd/>
            </a:ln>
          </p:spPr>
          <p:txBody>
            <a:bodyPr/>
            <a:lstStyle/>
            <a:p>
              <a:endParaRPr lang="zh-CN" altLang="en-US"/>
            </a:p>
          </p:txBody>
        </p:sp>
        <p:sp>
          <p:nvSpPr>
            <p:cNvPr id="31858" name="Line 33"/>
            <p:cNvSpPr>
              <a:spLocks noChangeShapeType="1"/>
            </p:cNvSpPr>
            <p:nvPr/>
          </p:nvSpPr>
          <p:spPr bwMode="auto">
            <a:xfrm flipV="1">
              <a:off x="4308" y="6643"/>
              <a:ext cx="0" cy="120"/>
            </a:xfrm>
            <a:prstGeom prst="line">
              <a:avLst/>
            </a:prstGeom>
            <a:noFill/>
            <a:ln w="9525">
              <a:solidFill>
                <a:srgbClr val="000000"/>
              </a:solidFill>
              <a:round/>
              <a:headEnd/>
              <a:tailEnd/>
            </a:ln>
          </p:spPr>
          <p:txBody>
            <a:bodyPr/>
            <a:lstStyle/>
            <a:p>
              <a:endParaRPr lang="zh-CN" altLang="en-US"/>
            </a:p>
          </p:txBody>
        </p:sp>
        <p:sp>
          <p:nvSpPr>
            <p:cNvPr id="31859" name="Line 34"/>
            <p:cNvSpPr>
              <a:spLocks noChangeShapeType="1"/>
            </p:cNvSpPr>
            <p:nvPr/>
          </p:nvSpPr>
          <p:spPr bwMode="auto">
            <a:xfrm>
              <a:off x="4008" y="6763"/>
              <a:ext cx="0" cy="160"/>
            </a:xfrm>
            <a:prstGeom prst="line">
              <a:avLst/>
            </a:prstGeom>
            <a:noFill/>
            <a:ln w="9525">
              <a:solidFill>
                <a:srgbClr val="000000"/>
              </a:solidFill>
              <a:round/>
              <a:headEnd/>
              <a:tailEnd/>
            </a:ln>
          </p:spPr>
          <p:txBody>
            <a:bodyPr/>
            <a:lstStyle/>
            <a:p>
              <a:endParaRPr lang="zh-CN" altLang="en-US"/>
            </a:p>
          </p:txBody>
        </p:sp>
        <p:sp>
          <p:nvSpPr>
            <p:cNvPr id="31860" name="Text Box 35"/>
            <p:cNvSpPr txBox="1">
              <a:spLocks noChangeArrowheads="1"/>
            </p:cNvSpPr>
            <p:nvPr/>
          </p:nvSpPr>
          <p:spPr bwMode="auto">
            <a:xfrm>
              <a:off x="3888" y="6923"/>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31861" name="Group 36"/>
            <p:cNvGrpSpPr>
              <a:grpSpLocks/>
            </p:cNvGrpSpPr>
            <p:nvPr/>
          </p:nvGrpSpPr>
          <p:grpSpPr bwMode="auto">
            <a:xfrm>
              <a:off x="3488" y="4963"/>
              <a:ext cx="220" cy="280"/>
              <a:chOff x="4608" y="12292"/>
              <a:chExt cx="220" cy="280"/>
            </a:xfrm>
          </p:grpSpPr>
          <p:sp>
            <p:nvSpPr>
              <p:cNvPr id="31872" name="Text Box 37"/>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1873" name="Line 38"/>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31862" name="Line 39"/>
            <p:cNvSpPr>
              <a:spLocks noChangeShapeType="1"/>
            </p:cNvSpPr>
            <p:nvPr/>
          </p:nvSpPr>
          <p:spPr bwMode="auto">
            <a:xfrm>
              <a:off x="4688" y="6763"/>
              <a:ext cx="180" cy="0"/>
            </a:xfrm>
            <a:prstGeom prst="line">
              <a:avLst/>
            </a:prstGeom>
            <a:noFill/>
            <a:ln w="9525">
              <a:solidFill>
                <a:srgbClr val="000000"/>
              </a:solidFill>
              <a:round/>
              <a:headEnd/>
              <a:tailEnd/>
            </a:ln>
          </p:spPr>
          <p:txBody>
            <a:bodyPr/>
            <a:lstStyle/>
            <a:p>
              <a:endParaRPr lang="zh-CN" altLang="en-US"/>
            </a:p>
          </p:txBody>
        </p:sp>
        <p:sp>
          <p:nvSpPr>
            <p:cNvPr id="31863" name="Line 40"/>
            <p:cNvSpPr>
              <a:spLocks noChangeShapeType="1"/>
            </p:cNvSpPr>
            <p:nvPr/>
          </p:nvSpPr>
          <p:spPr bwMode="auto">
            <a:xfrm flipV="1">
              <a:off x="4868" y="5443"/>
              <a:ext cx="0" cy="1340"/>
            </a:xfrm>
            <a:prstGeom prst="line">
              <a:avLst/>
            </a:prstGeom>
            <a:noFill/>
            <a:ln w="9525">
              <a:solidFill>
                <a:srgbClr val="000000"/>
              </a:solidFill>
              <a:round/>
              <a:headEnd/>
              <a:tailEnd/>
            </a:ln>
          </p:spPr>
          <p:txBody>
            <a:bodyPr/>
            <a:lstStyle/>
            <a:p>
              <a:endParaRPr lang="zh-CN" altLang="en-US"/>
            </a:p>
          </p:txBody>
        </p:sp>
        <p:sp>
          <p:nvSpPr>
            <p:cNvPr id="31864" name="Line 41"/>
            <p:cNvSpPr>
              <a:spLocks noChangeShapeType="1"/>
            </p:cNvSpPr>
            <p:nvPr/>
          </p:nvSpPr>
          <p:spPr bwMode="auto">
            <a:xfrm flipH="1">
              <a:off x="3568" y="5443"/>
              <a:ext cx="1300" cy="0"/>
            </a:xfrm>
            <a:prstGeom prst="line">
              <a:avLst/>
            </a:prstGeom>
            <a:noFill/>
            <a:ln w="9525">
              <a:solidFill>
                <a:srgbClr val="000000"/>
              </a:solidFill>
              <a:round/>
              <a:headEnd/>
              <a:tailEnd/>
            </a:ln>
          </p:spPr>
          <p:txBody>
            <a:bodyPr/>
            <a:lstStyle/>
            <a:p>
              <a:endParaRPr lang="zh-CN" altLang="en-US"/>
            </a:p>
          </p:txBody>
        </p:sp>
        <p:sp>
          <p:nvSpPr>
            <p:cNvPr id="31865" name="Line 42"/>
            <p:cNvSpPr>
              <a:spLocks noChangeShapeType="1"/>
            </p:cNvSpPr>
            <p:nvPr/>
          </p:nvSpPr>
          <p:spPr bwMode="auto">
            <a:xfrm flipH="1">
              <a:off x="3188" y="6763"/>
              <a:ext cx="200" cy="0"/>
            </a:xfrm>
            <a:prstGeom prst="line">
              <a:avLst/>
            </a:prstGeom>
            <a:noFill/>
            <a:ln w="9525">
              <a:solidFill>
                <a:srgbClr val="000000"/>
              </a:solidFill>
              <a:round/>
              <a:headEnd/>
              <a:tailEnd/>
            </a:ln>
          </p:spPr>
          <p:txBody>
            <a:bodyPr/>
            <a:lstStyle/>
            <a:p>
              <a:endParaRPr lang="zh-CN" altLang="en-US"/>
            </a:p>
          </p:txBody>
        </p:sp>
        <p:sp>
          <p:nvSpPr>
            <p:cNvPr id="31866" name="Line 43"/>
            <p:cNvSpPr>
              <a:spLocks noChangeShapeType="1"/>
            </p:cNvSpPr>
            <p:nvPr/>
          </p:nvSpPr>
          <p:spPr bwMode="auto">
            <a:xfrm flipV="1">
              <a:off x="3188" y="5363"/>
              <a:ext cx="0" cy="1400"/>
            </a:xfrm>
            <a:prstGeom prst="line">
              <a:avLst/>
            </a:prstGeom>
            <a:noFill/>
            <a:ln w="9525">
              <a:solidFill>
                <a:srgbClr val="000000"/>
              </a:solidFill>
              <a:round/>
              <a:headEnd/>
              <a:tailEnd/>
            </a:ln>
          </p:spPr>
          <p:txBody>
            <a:bodyPr/>
            <a:lstStyle/>
            <a:p>
              <a:endParaRPr lang="zh-CN" altLang="en-US"/>
            </a:p>
          </p:txBody>
        </p:sp>
        <p:sp>
          <p:nvSpPr>
            <p:cNvPr id="31867" name="Line 44"/>
            <p:cNvSpPr>
              <a:spLocks noChangeShapeType="1"/>
            </p:cNvSpPr>
            <p:nvPr/>
          </p:nvSpPr>
          <p:spPr bwMode="auto">
            <a:xfrm>
              <a:off x="3188" y="5383"/>
              <a:ext cx="1280" cy="0"/>
            </a:xfrm>
            <a:prstGeom prst="line">
              <a:avLst/>
            </a:prstGeom>
            <a:noFill/>
            <a:ln w="9525">
              <a:solidFill>
                <a:srgbClr val="000000"/>
              </a:solidFill>
              <a:round/>
              <a:headEnd/>
              <a:tailEnd/>
            </a:ln>
          </p:spPr>
          <p:txBody>
            <a:bodyPr/>
            <a:lstStyle/>
            <a:p>
              <a:endParaRPr lang="zh-CN" altLang="en-US"/>
            </a:p>
          </p:txBody>
        </p:sp>
        <p:sp>
          <p:nvSpPr>
            <p:cNvPr id="31868" name="Line 45"/>
            <p:cNvSpPr>
              <a:spLocks noChangeShapeType="1"/>
            </p:cNvSpPr>
            <p:nvPr/>
          </p:nvSpPr>
          <p:spPr bwMode="auto">
            <a:xfrm flipV="1">
              <a:off x="4688" y="6643"/>
              <a:ext cx="0" cy="120"/>
            </a:xfrm>
            <a:prstGeom prst="line">
              <a:avLst/>
            </a:prstGeom>
            <a:noFill/>
            <a:ln w="9525">
              <a:solidFill>
                <a:srgbClr val="000000"/>
              </a:solidFill>
              <a:round/>
              <a:headEnd/>
              <a:tailEnd/>
            </a:ln>
          </p:spPr>
          <p:txBody>
            <a:bodyPr/>
            <a:lstStyle/>
            <a:p>
              <a:endParaRPr lang="zh-CN" altLang="en-US"/>
            </a:p>
          </p:txBody>
        </p:sp>
        <p:sp>
          <p:nvSpPr>
            <p:cNvPr id="31869" name="Line 46"/>
            <p:cNvSpPr>
              <a:spLocks noChangeShapeType="1"/>
            </p:cNvSpPr>
            <p:nvPr/>
          </p:nvSpPr>
          <p:spPr bwMode="auto">
            <a:xfrm flipV="1">
              <a:off x="3368" y="6643"/>
              <a:ext cx="0" cy="120"/>
            </a:xfrm>
            <a:prstGeom prst="line">
              <a:avLst/>
            </a:prstGeom>
            <a:noFill/>
            <a:ln w="9525">
              <a:solidFill>
                <a:srgbClr val="000000"/>
              </a:solidFill>
              <a:round/>
              <a:headEnd/>
              <a:tailEnd/>
            </a:ln>
          </p:spPr>
          <p:txBody>
            <a:bodyPr/>
            <a:lstStyle/>
            <a:p>
              <a:endParaRPr lang="zh-CN" altLang="en-US"/>
            </a:p>
          </p:txBody>
        </p:sp>
        <p:sp>
          <p:nvSpPr>
            <p:cNvPr id="31870" name="Line 47"/>
            <p:cNvSpPr>
              <a:spLocks noChangeShapeType="1"/>
            </p:cNvSpPr>
            <p:nvPr/>
          </p:nvSpPr>
          <p:spPr bwMode="auto">
            <a:xfrm>
              <a:off x="3528" y="7232"/>
              <a:ext cx="940" cy="0"/>
            </a:xfrm>
            <a:prstGeom prst="line">
              <a:avLst/>
            </a:prstGeom>
            <a:noFill/>
            <a:ln w="9525">
              <a:solidFill>
                <a:srgbClr val="000000"/>
              </a:solidFill>
              <a:round/>
              <a:headEnd/>
              <a:tailEnd/>
            </a:ln>
          </p:spPr>
          <p:txBody>
            <a:bodyPr/>
            <a:lstStyle/>
            <a:p>
              <a:endParaRPr lang="zh-CN" altLang="en-US"/>
            </a:p>
          </p:txBody>
        </p:sp>
        <p:sp>
          <p:nvSpPr>
            <p:cNvPr id="31871" name="Line 48"/>
            <p:cNvSpPr>
              <a:spLocks noChangeShapeType="1"/>
            </p:cNvSpPr>
            <p:nvPr/>
          </p:nvSpPr>
          <p:spPr bwMode="auto">
            <a:xfrm>
              <a:off x="4008" y="7232"/>
              <a:ext cx="0" cy="200"/>
            </a:xfrm>
            <a:prstGeom prst="line">
              <a:avLst/>
            </a:prstGeom>
            <a:noFill/>
            <a:ln w="9525">
              <a:solidFill>
                <a:srgbClr val="000000"/>
              </a:solidFill>
              <a:round/>
              <a:headEnd/>
              <a:tailEnd/>
            </a:ln>
          </p:spPr>
          <p:txBody>
            <a:bodyPr/>
            <a:lstStyle/>
            <a:p>
              <a:endParaRPr lang="zh-CN" altLang="en-US"/>
            </a:p>
          </p:txBody>
        </p:sp>
      </p:grpSp>
      <p:sp>
        <p:nvSpPr>
          <p:cNvPr id="39985" name="Text Box 49"/>
          <p:cNvSpPr txBox="1">
            <a:spLocks noChangeArrowheads="1"/>
          </p:cNvSpPr>
          <p:nvPr/>
        </p:nvSpPr>
        <p:spPr bwMode="auto">
          <a:xfrm>
            <a:off x="838200" y="5410200"/>
            <a:ext cx="1752600" cy="457200"/>
          </a:xfrm>
          <a:prstGeom prst="rect">
            <a:avLst/>
          </a:prstGeom>
          <a:solidFill>
            <a:schemeClr val="hlink"/>
          </a:solidFill>
          <a:ln w="9525">
            <a:noFill/>
            <a:miter lim="800000"/>
            <a:headEnd/>
            <a:tailEnd/>
          </a:ln>
        </p:spPr>
        <p:txBody>
          <a:bodyPr>
            <a:spAutoFit/>
          </a:bodyPr>
          <a:lstStyle/>
          <a:p>
            <a:pPr algn="ctr" eaLnBrk="1" hangingPunct="1">
              <a:spcBef>
                <a:spcPct val="50000"/>
              </a:spcBef>
            </a:pPr>
            <a:r>
              <a:rPr lang="en-US" altLang="zh-CN" dirty="0"/>
              <a:t>T</a:t>
            </a:r>
            <a:r>
              <a:rPr lang="zh-CN" altLang="en-US" dirty="0"/>
              <a:t>触发器</a:t>
            </a:r>
          </a:p>
        </p:txBody>
      </p:sp>
      <p:grpSp>
        <p:nvGrpSpPr>
          <p:cNvPr id="39986" name="Group 50"/>
          <p:cNvGrpSpPr>
            <a:grpSpLocks/>
          </p:cNvGrpSpPr>
          <p:nvPr/>
        </p:nvGrpSpPr>
        <p:grpSpPr bwMode="auto">
          <a:xfrm>
            <a:off x="3124200" y="1600200"/>
            <a:ext cx="2263775" cy="3733800"/>
            <a:chOff x="2784" y="1008"/>
            <a:chExt cx="1426" cy="2352"/>
          </a:xfrm>
        </p:grpSpPr>
        <p:sp>
          <p:nvSpPr>
            <p:cNvPr id="31784" name="Line 51"/>
            <p:cNvSpPr>
              <a:spLocks noChangeShapeType="1"/>
            </p:cNvSpPr>
            <p:nvPr/>
          </p:nvSpPr>
          <p:spPr bwMode="auto">
            <a:xfrm>
              <a:off x="4057" y="2537"/>
              <a:ext cx="153" cy="0"/>
            </a:xfrm>
            <a:prstGeom prst="line">
              <a:avLst/>
            </a:prstGeom>
            <a:noFill/>
            <a:ln w="9525">
              <a:solidFill>
                <a:srgbClr val="000000"/>
              </a:solidFill>
              <a:round/>
              <a:headEnd/>
              <a:tailEnd/>
            </a:ln>
          </p:spPr>
          <p:txBody>
            <a:bodyPr/>
            <a:lstStyle/>
            <a:p>
              <a:endParaRPr lang="zh-CN" altLang="en-US"/>
            </a:p>
          </p:txBody>
        </p:sp>
        <p:sp>
          <p:nvSpPr>
            <p:cNvPr id="31785" name="Line 52"/>
            <p:cNvSpPr>
              <a:spLocks noChangeShapeType="1"/>
            </p:cNvSpPr>
            <p:nvPr/>
          </p:nvSpPr>
          <p:spPr bwMode="auto">
            <a:xfrm flipH="1">
              <a:off x="3107" y="1416"/>
              <a:ext cx="1103" cy="0"/>
            </a:xfrm>
            <a:prstGeom prst="line">
              <a:avLst/>
            </a:prstGeom>
            <a:noFill/>
            <a:ln w="9525">
              <a:solidFill>
                <a:srgbClr val="000000"/>
              </a:solidFill>
              <a:round/>
              <a:headEnd/>
              <a:tailEnd/>
            </a:ln>
          </p:spPr>
          <p:txBody>
            <a:bodyPr/>
            <a:lstStyle/>
            <a:p>
              <a:endParaRPr lang="zh-CN" altLang="en-US"/>
            </a:p>
          </p:txBody>
        </p:sp>
        <p:grpSp>
          <p:nvGrpSpPr>
            <p:cNvPr id="31786" name="Group 53"/>
            <p:cNvGrpSpPr>
              <a:grpSpLocks/>
            </p:cNvGrpSpPr>
            <p:nvPr/>
          </p:nvGrpSpPr>
          <p:grpSpPr bwMode="auto">
            <a:xfrm>
              <a:off x="2784" y="1008"/>
              <a:ext cx="1426" cy="2352"/>
              <a:chOff x="2784" y="1008"/>
              <a:chExt cx="1426" cy="2352"/>
            </a:xfrm>
          </p:grpSpPr>
          <p:sp>
            <p:nvSpPr>
              <p:cNvPr id="31787" name="Line 54"/>
              <p:cNvSpPr>
                <a:spLocks noChangeShapeType="1"/>
              </p:cNvSpPr>
              <p:nvPr/>
            </p:nvSpPr>
            <p:spPr bwMode="auto">
              <a:xfrm flipV="1">
                <a:off x="4210" y="1416"/>
                <a:ext cx="0" cy="1138"/>
              </a:xfrm>
              <a:prstGeom prst="line">
                <a:avLst/>
              </a:prstGeom>
              <a:noFill/>
              <a:ln w="9525">
                <a:solidFill>
                  <a:srgbClr val="000000"/>
                </a:solidFill>
                <a:round/>
                <a:headEnd/>
                <a:tailEnd/>
              </a:ln>
            </p:spPr>
            <p:txBody>
              <a:bodyPr/>
              <a:lstStyle/>
              <a:p>
                <a:endParaRPr lang="zh-CN" altLang="en-US"/>
              </a:p>
            </p:txBody>
          </p:sp>
          <p:grpSp>
            <p:nvGrpSpPr>
              <p:cNvPr id="31788" name="Group 55"/>
              <p:cNvGrpSpPr>
                <a:grpSpLocks/>
              </p:cNvGrpSpPr>
              <p:nvPr/>
            </p:nvGrpSpPr>
            <p:grpSpPr bwMode="auto">
              <a:xfrm>
                <a:off x="2784" y="1008"/>
                <a:ext cx="1361" cy="2352"/>
                <a:chOff x="2784" y="1008"/>
                <a:chExt cx="1361" cy="2352"/>
              </a:xfrm>
            </p:grpSpPr>
            <p:sp>
              <p:nvSpPr>
                <p:cNvPr id="31789" name="Rectangle 56"/>
                <p:cNvSpPr>
                  <a:spLocks noChangeArrowheads="1"/>
                </p:cNvSpPr>
                <p:nvPr/>
              </p:nvSpPr>
              <p:spPr bwMode="auto">
                <a:xfrm>
                  <a:off x="2852" y="1620"/>
                  <a:ext cx="475" cy="254"/>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790" name="Oval 57"/>
                <p:cNvSpPr>
                  <a:spLocks noChangeArrowheads="1"/>
                </p:cNvSpPr>
                <p:nvPr/>
              </p:nvSpPr>
              <p:spPr bwMode="auto">
                <a:xfrm>
                  <a:off x="3073" y="1535"/>
                  <a:ext cx="68" cy="6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791" name="Line 58"/>
                <p:cNvSpPr>
                  <a:spLocks noChangeShapeType="1"/>
                </p:cNvSpPr>
                <p:nvPr/>
              </p:nvSpPr>
              <p:spPr bwMode="auto">
                <a:xfrm flipV="1">
                  <a:off x="3107" y="1280"/>
                  <a:ext cx="0" cy="255"/>
                </a:xfrm>
                <a:prstGeom prst="line">
                  <a:avLst/>
                </a:prstGeom>
                <a:noFill/>
                <a:ln w="9525">
                  <a:solidFill>
                    <a:srgbClr val="000000"/>
                  </a:solidFill>
                  <a:round/>
                  <a:headEnd/>
                  <a:tailEnd/>
                </a:ln>
              </p:spPr>
              <p:txBody>
                <a:bodyPr/>
                <a:lstStyle/>
                <a:p>
                  <a:endParaRPr lang="zh-CN" altLang="en-US"/>
                </a:p>
              </p:txBody>
            </p:sp>
            <p:sp>
              <p:nvSpPr>
                <p:cNvPr id="31792" name="Line 59"/>
                <p:cNvSpPr>
                  <a:spLocks noChangeShapeType="1"/>
                </p:cNvSpPr>
                <p:nvPr/>
              </p:nvSpPr>
              <p:spPr bwMode="auto">
                <a:xfrm>
                  <a:off x="2920" y="1874"/>
                  <a:ext cx="0" cy="272"/>
                </a:xfrm>
                <a:prstGeom prst="line">
                  <a:avLst/>
                </a:prstGeom>
                <a:noFill/>
                <a:ln w="9525">
                  <a:solidFill>
                    <a:srgbClr val="000000"/>
                  </a:solidFill>
                  <a:round/>
                  <a:headEnd/>
                  <a:tailEnd/>
                </a:ln>
              </p:spPr>
              <p:txBody>
                <a:bodyPr/>
                <a:lstStyle/>
                <a:p>
                  <a:endParaRPr lang="zh-CN" altLang="en-US"/>
                </a:p>
              </p:txBody>
            </p:sp>
            <p:sp>
              <p:nvSpPr>
                <p:cNvPr id="31793" name="Line 60"/>
                <p:cNvSpPr>
                  <a:spLocks noChangeShapeType="1"/>
                </p:cNvSpPr>
                <p:nvPr/>
              </p:nvSpPr>
              <p:spPr bwMode="auto">
                <a:xfrm>
                  <a:off x="3225" y="1874"/>
                  <a:ext cx="0" cy="119"/>
                </a:xfrm>
                <a:prstGeom prst="line">
                  <a:avLst/>
                </a:prstGeom>
                <a:noFill/>
                <a:ln w="9525">
                  <a:solidFill>
                    <a:srgbClr val="000000"/>
                  </a:solidFill>
                  <a:round/>
                  <a:headEnd/>
                  <a:tailEnd/>
                </a:ln>
              </p:spPr>
              <p:txBody>
                <a:bodyPr/>
                <a:lstStyle/>
                <a:p>
                  <a:endParaRPr lang="zh-CN" altLang="en-US"/>
                </a:p>
              </p:txBody>
            </p:sp>
            <p:sp>
              <p:nvSpPr>
                <p:cNvPr id="31794" name="Rectangle 61"/>
                <p:cNvSpPr>
                  <a:spLocks noChangeArrowheads="1"/>
                </p:cNvSpPr>
                <p:nvPr/>
              </p:nvSpPr>
              <p:spPr bwMode="auto">
                <a:xfrm flipH="1">
                  <a:off x="3669" y="1620"/>
                  <a:ext cx="476" cy="254"/>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795" name="Oval 62"/>
                <p:cNvSpPr>
                  <a:spLocks noChangeArrowheads="1"/>
                </p:cNvSpPr>
                <p:nvPr/>
              </p:nvSpPr>
              <p:spPr bwMode="auto">
                <a:xfrm flipH="1">
                  <a:off x="3854" y="1535"/>
                  <a:ext cx="67" cy="6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796" name="Line 63"/>
                <p:cNvSpPr>
                  <a:spLocks noChangeShapeType="1"/>
                </p:cNvSpPr>
                <p:nvPr/>
              </p:nvSpPr>
              <p:spPr bwMode="auto">
                <a:xfrm flipH="1" flipV="1">
                  <a:off x="3887" y="1280"/>
                  <a:ext cx="0" cy="255"/>
                </a:xfrm>
                <a:prstGeom prst="line">
                  <a:avLst/>
                </a:prstGeom>
                <a:noFill/>
                <a:ln w="9525">
                  <a:solidFill>
                    <a:srgbClr val="000000"/>
                  </a:solidFill>
                  <a:round/>
                  <a:headEnd/>
                  <a:tailEnd/>
                </a:ln>
              </p:spPr>
              <p:txBody>
                <a:bodyPr/>
                <a:lstStyle/>
                <a:p>
                  <a:endParaRPr lang="zh-CN" altLang="en-US"/>
                </a:p>
              </p:txBody>
            </p:sp>
            <p:sp>
              <p:nvSpPr>
                <p:cNvPr id="31797" name="Line 64"/>
                <p:cNvSpPr>
                  <a:spLocks noChangeShapeType="1"/>
                </p:cNvSpPr>
                <p:nvPr/>
              </p:nvSpPr>
              <p:spPr bwMode="auto">
                <a:xfrm flipH="1">
                  <a:off x="4074" y="1874"/>
                  <a:ext cx="0" cy="272"/>
                </a:xfrm>
                <a:prstGeom prst="line">
                  <a:avLst/>
                </a:prstGeom>
                <a:noFill/>
                <a:ln w="9525">
                  <a:solidFill>
                    <a:srgbClr val="000000"/>
                  </a:solidFill>
                  <a:round/>
                  <a:headEnd/>
                  <a:tailEnd/>
                </a:ln>
              </p:spPr>
              <p:txBody>
                <a:bodyPr/>
                <a:lstStyle/>
                <a:p>
                  <a:endParaRPr lang="zh-CN" altLang="en-US"/>
                </a:p>
              </p:txBody>
            </p:sp>
            <p:sp>
              <p:nvSpPr>
                <p:cNvPr id="31798" name="Line 65"/>
                <p:cNvSpPr>
                  <a:spLocks noChangeShapeType="1"/>
                </p:cNvSpPr>
                <p:nvPr/>
              </p:nvSpPr>
              <p:spPr bwMode="auto">
                <a:xfrm flipH="1">
                  <a:off x="3769" y="1874"/>
                  <a:ext cx="0" cy="119"/>
                </a:xfrm>
                <a:prstGeom prst="line">
                  <a:avLst/>
                </a:prstGeom>
                <a:noFill/>
                <a:ln w="9525">
                  <a:solidFill>
                    <a:srgbClr val="000000"/>
                  </a:solidFill>
                  <a:round/>
                  <a:headEnd/>
                  <a:tailEnd/>
                </a:ln>
              </p:spPr>
              <p:txBody>
                <a:bodyPr/>
                <a:lstStyle/>
                <a:p>
                  <a:endParaRPr lang="zh-CN" altLang="en-US"/>
                </a:p>
              </p:txBody>
            </p:sp>
            <p:sp>
              <p:nvSpPr>
                <p:cNvPr id="31799" name="Line 66"/>
                <p:cNvSpPr>
                  <a:spLocks noChangeShapeType="1"/>
                </p:cNvSpPr>
                <p:nvPr/>
              </p:nvSpPr>
              <p:spPr bwMode="auto">
                <a:xfrm>
                  <a:off x="3225" y="1976"/>
                  <a:ext cx="153" cy="0"/>
                </a:xfrm>
                <a:prstGeom prst="line">
                  <a:avLst/>
                </a:prstGeom>
                <a:noFill/>
                <a:ln w="9525">
                  <a:solidFill>
                    <a:srgbClr val="000000"/>
                  </a:solidFill>
                  <a:round/>
                  <a:headEnd/>
                  <a:tailEnd/>
                </a:ln>
              </p:spPr>
              <p:txBody>
                <a:bodyPr/>
                <a:lstStyle/>
                <a:p>
                  <a:endParaRPr lang="zh-CN" altLang="en-US"/>
                </a:p>
              </p:txBody>
            </p:sp>
            <p:sp>
              <p:nvSpPr>
                <p:cNvPr id="31800" name="Line 67"/>
                <p:cNvSpPr>
                  <a:spLocks noChangeShapeType="1"/>
                </p:cNvSpPr>
                <p:nvPr/>
              </p:nvSpPr>
              <p:spPr bwMode="auto">
                <a:xfrm flipH="1">
                  <a:off x="3616" y="1976"/>
                  <a:ext cx="153" cy="0"/>
                </a:xfrm>
                <a:prstGeom prst="line">
                  <a:avLst/>
                </a:prstGeom>
                <a:noFill/>
                <a:ln w="9525">
                  <a:solidFill>
                    <a:srgbClr val="000000"/>
                  </a:solidFill>
                  <a:round/>
                  <a:headEnd/>
                  <a:tailEnd/>
                </a:ln>
              </p:spPr>
              <p:txBody>
                <a:bodyPr/>
                <a:lstStyle/>
                <a:p>
                  <a:endParaRPr lang="zh-CN" altLang="en-US"/>
                </a:p>
              </p:txBody>
            </p:sp>
            <p:sp>
              <p:nvSpPr>
                <p:cNvPr id="31801" name="Line 68"/>
                <p:cNvSpPr>
                  <a:spLocks noChangeShapeType="1"/>
                </p:cNvSpPr>
                <p:nvPr/>
              </p:nvSpPr>
              <p:spPr bwMode="auto">
                <a:xfrm>
                  <a:off x="3107" y="1467"/>
                  <a:ext cx="271" cy="0"/>
                </a:xfrm>
                <a:prstGeom prst="line">
                  <a:avLst/>
                </a:prstGeom>
                <a:noFill/>
                <a:ln w="9525">
                  <a:solidFill>
                    <a:srgbClr val="000000"/>
                  </a:solidFill>
                  <a:round/>
                  <a:headEnd/>
                  <a:tailEnd/>
                </a:ln>
              </p:spPr>
              <p:txBody>
                <a:bodyPr/>
                <a:lstStyle/>
                <a:p>
                  <a:endParaRPr lang="zh-CN" altLang="en-US"/>
                </a:p>
              </p:txBody>
            </p:sp>
            <p:sp>
              <p:nvSpPr>
                <p:cNvPr id="31802" name="Line 69"/>
                <p:cNvSpPr>
                  <a:spLocks noChangeShapeType="1"/>
                </p:cNvSpPr>
                <p:nvPr/>
              </p:nvSpPr>
              <p:spPr bwMode="auto">
                <a:xfrm flipH="1">
                  <a:off x="3616" y="1467"/>
                  <a:ext cx="271" cy="0"/>
                </a:xfrm>
                <a:prstGeom prst="line">
                  <a:avLst/>
                </a:prstGeom>
                <a:noFill/>
                <a:ln w="9525">
                  <a:solidFill>
                    <a:srgbClr val="000000"/>
                  </a:solidFill>
                  <a:round/>
                  <a:headEnd/>
                  <a:tailEnd/>
                </a:ln>
              </p:spPr>
              <p:txBody>
                <a:bodyPr/>
                <a:lstStyle/>
                <a:p>
                  <a:endParaRPr lang="zh-CN" altLang="en-US"/>
                </a:p>
              </p:txBody>
            </p:sp>
            <p:sp>
              <p:nvSpPr>
                <p:cNvPr id="31803" name="Line 70"/>
                <p:cNvSpPr>
                  <a:spLocks noChangeShapeType="1"/>
                </p:cNvSpPr>
                <p:nvPr/>
              </p:nvSpPr>
              <p:spPr bwMode="auto">
                <a:xfrm flipH="1">
                  <a:off x="3378" y="1467"/>
                  <a:ext cx="238" cy="509"/>
                </a:xfrm>
                <a:prstGeom prst="line">
                  <a:avLst/>
                </a:prstGeom>
                <a:noFill/>
                <a:ln w="9525">
                  <a:solidFill>
                    <a:srgbClr val="000000"/>
                  </a:solidFill>
                  <a:round/>
                  <a:headEnd/>
                  <a:tailEnd/>
                </a:ln>
              </p:spPr>
              <p:txBody>
                <a:bodyPr/>
                <a:lstStyle/>
                <a:p>
                  <a:endParaRPr lang="zh-CN" altLang="en-US"/>
                </a:p>
              </p:txBody>
            </p:sp>
            <p:sp>
              <p:nvSpPr>
                <p:cNvPr id="31804" name="Line 71"/>
                <p:cNvSpPr>
                  <a:spLocks noChangeShapeType="1"/>
                </p:cNvSpPr>
                <p:nvPr/>
              </p:nvSpPr>
              <p:spPr bwMode="auto">
                <a:xfrm>
                  <a:off x="3344" y="1467"/>
                  <a:ext cx="289" cy="509"/>
                </a:xfrm>
                <a:prstGeom prst="line">
                  <a:avLst/>
                </a:prstGeom>
                <a:noFill/>
                <a:ln w="9525">
                  <a:solidFill>
                    <a:srgbClr val="000000"/>
                  </a:solidFill>
                  <a:round/>
                  <a:headEnd/>
                  <a:tailEnd/>
                </a:ln>
              </p:spPr>
              <p:txBody>
                <a:bodyPr/>
                <a:lstStyle/>
                <a:p>
                  <a:endParaRPr lang="zh-CN" altLang="en-US"/>
                </a:p>
              </p:txBody>
            </p:sp>
            <p:sp>
              <p:nvSpPr>
                <p:cNvPr id="31805" name="Oval 72"/>
                <p:cNvSpPr>
                  <a:spLocks noChangeArrowheads="1"/>
                </p:cNvSpPr>
                <p:nvPr/>
              </p:nvSpPr>
              <p:spPr bwMode="auto">
                <a:xfrm>
                  <a:off x="3870" y="1297"/>
                  <a:ext cx="34" cy="51"/>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06" name="Oval 73"/>
                <p:cNvSpPr>
                  <a:spLocks noChangeArrowheads="1"/>
                </p:cNvSpPr>
                <p:nvPr/>
              </p:nvSpPr>
              <p:spPr bwMode="auto">
                <a:xfrm>
                  <a:off x="3090" y="1280"/>
                  <a:ext cx="34" cy="51"/>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07" name="Text Box 74"/>
                <p:cNvSpPr txBox="1">
                  <a:spLocks noChangeArrowheads="1"/>
                </p:cNvSpPr>
                <p:nvPr/>
              </p:nvSpPr>
              <p:spPr bwMode="auto">
                <a:xfrm>
                  <a:off x="3786" y="1025"/>
                  <a:ext cx="186" cy="238"/>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1808" name="Text Box 75"/>
                <p:cNvSpPr txBox="1">
                  <a:spLocks noChangeArrowheads="1"/>
                </p:cNvSpPr>
                <p:nvPr/>
              </p:nvSpPr>
              <p:spPr bwMode="auto">
                <a:xfrm>
                  <a:off x="3395" y="3105"/>
                  <a:ext cx="445" cy="255"/>
                </a:xfrm>
                <a:prstGeom prst="rect">
                  <a:avLst/>
                </a:prstGeom>
                <a:solidFill>
                  <a:srgbClr val="FFFFFF"/>
                </a:solidFill>
                <a:ln w="9525">
                  <a:noFill/>
                  <a:miter lim="800000"/>
                  <a:headEnd/>
                  <a:tailEnd/>
                </a:ln>
              </p:spPr>
              <p:txBody>
                <a:bodyPr lIns="0" tIns="0" rIns="0" bIns="0"/>
                <a:lstStyle/>
                <a:p>
                  <a:pPr algn="just"/>
                  <a:r>
                    <a:rPr lang="en-US" altLang="zh-CN"/>
                    <a:t>T=1</a:t>
                  </a:r>
                </a:p>
              </p:txBody>
            </p:sp>
            <p:sp>
              <p:nvSpPr>
                <p:cNvPr id="31809" name="Rectangle 76"/>
                <p:cNvSpPr>
                  <a:spLocks noChangeArrowheads="1"/>
                </p:cNvSpPr>
                <p:nvPr/>
              </p:nvSpPr>
              <p:spPr bwMode="auto">
                <a:xfrm>
                  <a:off x="2835" y="2180"/>
                  <a:ext cx="475" cy="255"/>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10" name="Oval 77"/>
                <p:cNvSpPr>
                  <a:spLocks noChangeArrowheads="1"/>
                </p:cNvSpPr>
                <p:nvPr/>
              </p:nvSpPr>
              <p:spPr bwMode="auto">
                <a:xfrm>
                  <a:off x="2886" y="2095"/>
                  <a:ext cx="68" cy="6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11" name="Line 78"/>
                <p:cNvSpPr>
                  <a:spLocks noChangeShapeType="1"/>
                </p:cNvSpPr>
                <p:nvPr/>
              </p:nvSpPr>
              <p:spPr bwMode="auto">
                <a:xfrm>
                  <a:off x="3073" y="2435"/>
                  <a:ext cx="0" cy="500"/>
                </a:xfrm>
                <a:prstGeom prst="line">
                  <a:avLst/>
                </a:prstGeom>
                <a:noFill/>
                <a:ln w="9525">
                  <a:solidFill>
                    <a:srgbClr val="000000"/>
                  </a:solidFill>
                  <a:round/>
                  <a:headEnd/>
                  <a:tailEnd/>
                </a:ln>
              </p:spPr>
              <p:txBody>
                <a:bodyPr/>
                <a:lstStyle/>
                <a:p>
                  <a:endParaRPr lang="zh-CN" altLang="en-US"/>
                </a:p>
              </p:txBody>
            </p:sp>
            <p:sp>
              <p:nvSpPr>
                <p:cNvPr id="31812" name="Rectangle 79"/>
                <p:cNvSpPr>
                  <a:spLocks noChangeArrowheads="1"/>
                </p:cNvSpPr>
                <p:nvPr/>
              </p:nvSpPr>
              <p:spPr bwMode="auto">
                <a:xfrm flipH="1">
                  <a:off x="3652" y="2180"/>
                  <a:ext cx="476" cy="255"/>
                </a:xfrm>
                <a:prstGeom prst="rect">
                  <a:avLst/>
                </a:prstGeom>
                <a:solidFill>
                  <a:srgbClr val="FFFFFF"/>
                </a:solidFill>
                <a:ln w="9525">
                  <a:solidFill>
                    <a:srgbClr val="000000"/>
                  </a:solidFill>
                  <a:miter lim="800000"/>
                  <a:headEnd/>
                  <a:tailEnd/>
                </a:ln>
              </p:spPr>
              <p:txBody>
                <a:bodyPr tIns="0" bIns="0"/>
                <a:lstStyle/>
                <a:p>
                  <a:pPr algn="ctr"/>
                  <a:r>
                    <a:rPr lang="en-US" altLang="zh-CN"/>
                    <a:t>&amp;</a:t>
                  </a:r>
                </a:p>
              </p:txBody>
            </p:sp>
            <p:sp>
              <p:nvSpPr>
                <p:cNvPr id="31813" name="Oval 80"/>
                <p:cNvSpPr>
                  <a:spLocks noChangeArrowheads="1"/>
                </p:cNvSpPr>
                <p:nvPr/>
              </p:nvSpPr>
              <p:spPr bwMode="auto">
                <a:xfrm flipH="1">
                  <a:off x="4023" y="2095"/>
                  <a:ext cx="68" cy="6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1814" name="Line 81"/>
                <p:cNvSpPr>
                  <a:spLocks noChangeShapeType="1"/>
                </p:cNvSpPr>
                <p:nvPr/>
              </p:nvSpPr>
              <p:spPr bwMode="auto">
                <a:xfrm flipH="1">
                  <a:off x="3870" y="2435"/>
                  <a:ext cx="0" cy="500"/>
                </a:xfrm>
                <a:prstGeom prst="line">
                  <a:avLst/>
                </a:prstGeom>
                <a:noFill/>
                <a:ln w="9525">
                  <a:solidFill>
                    <a:srgbClr val="000000"/>
                  </a:solidFill>
                  <a:round/>
                  <a:headEnd/>
                  <a:tailEnd/>
                </a:ln>
              </p:spPr>
              <p:txBody>
                <a:bodyPr/>
                <a:lstStyle/>
                <a:p>
                  <a:endParaRPr lang="zh-CN" altLang="en-US"/>
                </a:p>
              </p:txBody>
            </p:sp>
            <p:sp>
              <p:nvSpPr>
                <p:cNvPr id="31815" name="Line 82"/>
                <p:cNvSpPr>
                  <a:spLocks noChangeShapeType="1"/>
                </p:cNvSpPr>
                <p:nvPr/>
              </p:nvSpPr>
              <p:spPr bwMode="auto">
                <a:xfrm>
                  <a:off x="3225" y="2435"/>
                  <a:ext cx="0" cy="102"/>
                </a:xfrm>
                <a:prstGeom prst="line">
                  <a:avLst/>
                </a:prstGeom>
                <a:noFill/>
                <a:ln w="9525">
                  <a:solidFill>
                    <a:srgbClr val="000000"/>
                  </a:solidFill>
                  <a:round/>
                  <a:headEnd/>
                  <a:tailEnd/>
                </a:ln>
              </p:spPr>
              <p:txBody>
                <a:bodyPr/>
                <a:lstStyle/>
                <a:p>
                  <a:endParaRPr lang="zh-CN" altLang="en-US"/>
                </a:p>
              </p:txBody>
            </p:sp>
            <p:sp>
              <p:nvSpPr>
                <p:cNvPr id="31816" name="Line 83"/>
                <p:cNvSpPr>
                  <a:spLocks noChangeShapeType="1"/>
                </p:cNvSpPr>
                <p:nvPr/>
              </p:nvSpPr>
              <p:spPr bwMode="auto">
                <a:xfrm>
                  <a:off x="3225" y="2537"/>
                  <a:ext cx="510" cy="0"/>
                </a:xfrm>
                <a:prstGeom prst="line">
                  <a:avLst/>
                </a:prstGeom>
                <a:noFill/>
                <a:ln w="9525">
                  <a:solidFill>
                    <a:srgbClr val="000000"/>
                  </a:solidFill>
                  <a:round/>
                  <a:headEnd/>
                  <a:tailEnd/>
                </a:ln>
              </p:spPr>
              <p:txBody>
                <a:bodyPr/>
                <a:lstStyle/>
                <a:p>
                  <a:endParaRPr lang="zh-CN" altLang="en-US"/>
                </a:p>
              </p:txBody>
            </p:sp>
            <p:sp>
              <p:nvSpPr>
                <p:cNvPr id="31817" name="Line 84"/>
                <p:cNvSpPr>
                  <a:spLocks noChangeShapeType="1"/>
                </p:cNvSpPr>
                <p:nvPr/>
              </p:nvSpPr>
              <p:spPr bwMode="auto">
                <a:xfrm flipV="1">
                  <a:off x="3735" y="2435"/>
                  <a:ext cx="0" cy="102"/>
                </a:xfrm>
                <a:prstGeom prst="line">
                  <a:avLst/>
                </a:prstGeom>
                <a:noFill/>
                <a:ln w="9525">
                  <a:solidFill>
                    <a:srgbClr val="000000"/>
                  </a:solidFill>
                  <a:round/>
                  <a:headEnd/>
                  <a:tailEnd/>
                </a:ln>
              </p:spPr>
              <p:txBody>
                <a:bodyPr/>
                <a:lstStyle/>
                <a:p>
                  <a:endParaRPr lang="zh-CN" altLang="en-US"/>
                </a:p>
              </p:txBody>
            </p:sp>
            <p:sp>
              <p:nvSpPr>
                <p:cNvPr id="31818" name="Line 85"/>
                <p:cNvSpPr>
                  <a:spLocks noChangeShapeType="1"/>
                </p:cNvSpPr>
                <p:nvPr/>
              </p:nvSpPr>
              <p:spPr bwMode="auto">
                <a:xfrm>
                  <a:off x="3480" y="2537"/>
                  <a:ext cx="0" cy="136"/>
                </a:xfrm>
                <a:prstGeom prst="line">
                  <a:avLst/>
                </a:prstGeom>
                <a:noFill/>
                <a:ln w="9525">
                  <a:solidFill>
                    <a:srgbClr val="000000"/>
                  </a:solidFill>
                  <a:round/>
                  <a:headEnd/>
                  <a:tailEnd/>
                </a:ln>
              </p:spPr>
              <p:txBody>
                <a:bodyPr/>
                <a:lstStyle/>
                <a:p>
                  <a:endParaRPr lang="zh-CN" altLang="en-US"/>
                </a:p>
              </p:txBody>
            </p:sp>
            <p:sp>
              <p:nvSpPr>
                <p:cNvPr id="31819" name="Text Box 86"/>
                <p:cNvSpPr txBox="1">
                  <a:spLocks noChangeArrowheads="1"/>
                </p:cNvSpPr>
                <p:nvPr/>
              </p:nvSpPr>
              <p:spPr bwMode="auto">
                <a:xfrm>
                  <a:off x="3378" y="2673"/>
                  <a:ext cx="238" cy="238"/>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31820" name="Group 87"/>
                <p:cNvGrpSpPr>
                  <a:grpSpLocks/>
                </p:cNvGrpSpPr>
                <p:nvPr/>
              </p:nvGrpSpPr>
              <p:grpSpPr bwMode="auto">
                <a:xfrm>
                  <a:off x="3039" y="1008"/>
                  <a:ext cx="186" cy="238"/>
                  <a:chOff x="4608" y="12292"/>
                  <a:chExt cx="220" cy="280"/>
                </a:xfrm>
              </p:grpSpPr>
              <p:sp>
                <p:nvSpPr>
                  <p:cNvPr id="31828" name="Text Box 88"/>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1829" name="Line 89"/>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31821" name="Line 90"/>
                <p:cNvSpPr>
                  <a:spLocks noChangeShapeType="1"/>
                </p:cNvSpPr>
                <p:nvPr/>
              </p:nvSpPr>
              <p:spPr bwMode="auto">
                <a:xfrm flipH="1">
                  <a:off x="2784" y="2537"/>
                  <a:ext cx="170" cy="0"/>
                </a:xfrm>
                <a:prstGeom prst="line">
                  <a:avLst/>
                </a:prstGeom>
                <a:noFill/>
                <a:ln w="9525">
                  <a:solidFill>
                    <a:srgbClr val="000000"/>
                  </a:solidFill>
                  <a:round/>
                  <a:headEnd/>
                  <a:tailEnd/>
                </a:ln>
              </p:spPr>
              <p:txBody>
                <a:bodyPr/>
                <a:lstStyle/>
                <a:p>
                  <a:endParaRPr lang="zh-CN" altLang="en-US"/>
                </a:p>
              </p:txBody>
            </p:sp>
            <p:sp>
              <p:nvSpPr>
                <p:cNvPr id="31822" name="Line 91"/>
                <p:cNvSpPr>
                  <a:spLocks noChangeShapeType="1"/>
                </p:cNvSpPr>
                <p:nvPr/>
              </p:nvSpPr>
              <p:spPr bwMode="auto">
                <a:xfrm flipV="1">
                  <a:off x="2784" y="1348"/>
                  <a:ext cx="0" cy="1189"/>
                </a:xfrm>
                <a:prstGeom prst="line">
                  <a:avLst/>
                </a:prstGeom>
                <a:noFill/>
                <a:ln w="9525">
                  <a:solidFill>
                    <a:srgbClr val="000000"/>
                  </a:solidFill>
                  <a:round/>
                  <a:headEnd/>
                  <a:tailEnd/>
                </a:ln>
              </p:spPr>
              <p:txBody>
                <a:bodyPr/>
                <a:lstStyle/>
                <a:p>
                  <a:endParaRPr lang="zh-CN" altLang="en-US"/>
                </a:p>
              </p:txBody>
            </p:sp>
            <p:sp>
              <p:nvSpPr>
                <p:cNvPr id="31823" name="Line 92"/>
                <p:cNvSpPr>
                  <a:spLocks noChangeShapeType="1"/>
                </p:cNvSpPr>
                <p:nvPr/>
              </p:nvSpPr>
              <p:spPr bwMode="auto">
                <a:xfrm>
                  <a:off x="2784" y="1365"/>
                  <a:ext cx="1086" cy="0"/>
                </a:xfrm>
                <a:prstGeom prst="line">
                  <a:avLst/>
                </a:prstGeom>
                <a:noFill/>
                <a:ln w="9525">
                  <a:solidFill>
                    <a:srgbClr val="000000"/>
                  </a:solidFill>
                  <a:round/>
                  <a:headEnd/>
                  <a:tailEnd/>
                </a:ln>
              </p:spPr>
              <p:txBody>
                <a:bodyPr/>
                <a:lstStyle/>
                <a:p>
                  <a:endParaRPr lang="zh-CN" altLang="en-US"/>
                </a:p>
              </p:txBody>
            </p:sp>
            <p:sp>
              <p:nvSpPr>
                <p:cNvPr id="31824" name="Line 93"/>
                <p:cNvSpPr>
                  <a:spLocks noChangeShapeType="1"/>
                </p:cNvSpPr>
                <p:nvPr/>
              </p:nvSpPr>
              <p:spPr bwMode="auto">
                <a:xfrm flipV="1">
                  <a:off x="4057" y="2435"/>
                  <a:ext cx="0" cy="102"/>
                </a:xfrm>
                <a:prstGeom prst="line">
                  <a:avLst/>
                </a:prstGeom>
                <a:noFill/>
                <a:ln w="9525">
                  <a:solidFill>
                    <a:srgbClr val="000000"/>
                  </a:solidFill>
                  <a:round/>
                  <a:headEnd/>
                  <a:tailEnd/>
                </a:ln>
              </p:spPr>
              <p:txBody>
                <a:bodyPr/>
                <a:lstStyle/>
                <a:p>
                  <a:endParaRPr lang="zh-CN" altLang="en-US"/>
                </a:p>
              </p:txBody>
            </p:sp>
            <p:sp>
              <p:nvSpPr>
                <p:cNvPr id="31825" name="Line 94"/>
                <p:cNvSpPr>
                  <a:spLocks noChangeShapeType="1"/>
                </p:cNvSpPr>
                <p:nvPr/>
              </p:nvSpPr>
              <p:spPr bwMode="auto">
                <a:xfrm flipV="1">
                  <a:off x="2937" y="2435"/>
                  <a:ext cx="0" cy="102"/>
                </a:xfrm>
                <a:prstGeom prst="line">
                  <a:avLst/>
                </a:prstGeom>
                <a:noFill/>
                <a:ln w="9525">
                  <a:solidFill>
                    <a:srgbClr val="000000"/>
                  </a:solidFill>
                  <a:round/>
                  <a:headEnd/>
                  <a:tailEnd/>
                </a:ln>
              </p:spPr>
              <p:txBody>
                <a:bodyPr/>
                <a:lstStyle/>
                <a:p>
                  <a:endParaRPr lang="zh-CN" altLang="en-US"/>
                </a:p>
              </p:txBody>
            </p:sp>
            <p:sp>
              <p:nvSpPr>
                <p:cNvPr id="31826" name="Line 95"/>
                <p:cNvSpPr>
                  <a:spLocks noChangeShapeType="1"/>
                </p:cNvSpPr>
                <p:nvPr/>
              </p:nvSpPr>
              <p:spPr bwMode="auto">
                <a:xfrm>
                  <a:off x="3073" y="2935"/>
                  <a:ext cx="797" cy="0"/>
                </a:xfrm>
                <a:prstGeom prst="line">
                  <a:avLst/>
                </a:prstGeom>
                <a:noFill/>
                <a:ln w="9525">
                  <a:solidFill>
                    <a:srgbClr val="000000"/>
                  </a:solidFill>
                  <a:round/>
                  <a:headEnd/>
                  <a:tailEnd/>
                </a:ln>
              </p:spPr>
              <p:txBody>
                <a:bodyPr/>
                <a:lstStyle/>
                <a:p>
                  <a:endParaRPr lang="zh-CN" altLang="en-US"/>
                </a:p>
              </p:txBody>
            </p:sp>
            <p:sp>
              <p:nvSpPr>
                <p:cNvPr id="31827" name="Line 96"/>
                <p:cNvSpPr>
                  <a:spLocks noChangeShapeType="1"/>
                </p:cNvSpPr>
                <p:nvPr/>
              </p:nvSpPr>
              <p:spPr bwMode="auto">
                <a:xfrm>
                  <a:off x="3480" y="2935"/>
                  <a:ext cx="0" cy="170"/>
                </a:xfrm>
                <a:prstGeom prst="line">
                  <a:avLst/>
                </a:prstGeom>
                <a:noFill/>
                <a:ln w="9525">
                  <a:solidFill>
                    <a:srgbClr val="000000"/>
                  </a:solidFill>
                  <a:round/>
                  <a:headEnd/>
                  <a:tailEnd/>
                </a:ln>
              </p:spPr>
              <p:txBody>
                <a:bodyPr/>
                <a:lstStyle/>
                <a:p>
                  <a:endParaRPr lang="zh-CN" altLang="en-US"/>
                </a:p>
              </p:txBody>
            </p:sp>
          </p:grpSp>
        </p:grpSp>
      </p:grpSp>
      <p:sp>
        <p:nvSpPr>
          <p:cNvPr id="40033" name="Text Box 97"/>
          <p:cNvSpPr txBox="1">
            <a:spLocks noChangeArrowheads="1"/>
          </p:cNvSpPr>
          <p:nvPr/>
        </p:nvSpPr>
        <p:spPr bwMode="auto">
          <a:xfrm>
            <a:off x="3505200" y="5334000"/>
            <a:ext cx="1752600" cy="457200"/>
          </a:xfrm>
          <a:prstGeom prst="rect">
            <a:avLst/>
          </a:prstGeom>
          <a:solidFill>
            <a:schemeClr val="hlink"/>
          </a:solidFill>
          <a:ln w="9525">
            <a:noFill/>
            <a:miter lim="800000"/>
            <a:headEnd/>
            <a:tailEnd/>
          </a:ln>
        </p:spPr>
        <p:txBody>
          <a:bodyPr>
            <a:spAutoFit/>
          </a:bodyPr>
          <a:lstStyle/>
          <a:p>
            <a:pPr algn="ctr" eaLnBrk="1" hangingPunct="1">
              <a:spcBef>
                <a:spcPct val="50000"/>
              </a:spcBef>
            </a:pPr>
            <a:r>
              <a:rPr lang="en-US" altLang="zh-CN" dirty="0"/>
              <a:t>T'</a:t>
            </a:r>
            <a:r>
              <a:rPr lang="zh-CN" altLang="en-US" dirty="0"/>
              <a:t>触发器</a:t>
            </a:r>
          </a:p>
        </p:txBody>
      </p:sp>
      <p:graphicFrame>
        <p:nvGraphicFramePr>
          <p:cNvPr id="40034" name="Group 98"/>
          <p:cNvGraphicFramePr>
            <a:graphicFrameLocks noGrp="1"/>
          </p:cNvGraphicFramePr>
          <p:nvPr/>
        </p:nvGraphicFramePr>
        <p:xfrm>
          <a:off x="5638800" y="1371600"/>
          <a:ext cx="2133600" cy="2572199"/>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T</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054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graphicFrame>
        <p:nvGraphicFramePr>
          <p:cNvPr id="40048" name="Group 112"/>
          <p:cNvGraphicFramePr>
            <a:graphicFrameLocks noGrp="1"/>
          </p:cNvGraphicFramePr>
          <p:nvPr/>
        </p:nvGraphicFramePr>
        <p:xfrm>
          <a:off x="5638800" y="4953000"/>
          <a:ext cx="2133600" cy="1548254"/>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T</a:t>
                      </a: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1030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623" marB="456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grpSp>
        <p:nvGrpSpPr>
          <p:cNvPr id="40062" name="Group 126"/>
          <p:cNvGrpSpPr>
            <a:grpSpLocks/>
          </p:cNvGrpSpPr>
          <p:nvPr/>
        </p:nvGrpSpPr>
        <p:grpSpPr bwMode="auto">
          <a:xfrm>
            <a:off x="7924800" y="5691188"/>
            <a:ext cx="990600" cy="685800"/>
            <a:chOff x="2064" y="1344"/>
            <a:chExt cx="960" cy="432"/>
          </a:xfrm>
        </p:grpSpPr>
        <p:sp>
          <p:nvSpPr>
            <p:cNvPr id="31782" name="AutoShape 127"/>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31783" name="Text Box 128"/>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翻转</a:t>
              </a:r>
            </a:p>
          </p:txBody>
        </p:sp>
      </p:grpSp>
      <p:sp>
        <p:nvSpPr>
          <p:cNvPr id="40065" name="AutoShape 129"/>
          <p:cNvSpPr>
            <a:spLocks noChangeArrowheads="1"/>
          </p:cNvSpPr>
          <p:nvPr/>
        </p:nvSpPr>
        <p:spPr bwMode="auto">
          <a:xfrm>
            <a:off x="6248400" y="4038600"/>
            <a:ext cx="990600" cy="838200"/>
          </a:xfrm>
          <a:prstGeom prst="downArrow">
            <a:avLst>
              <a:gd name="adj1" fmla="val 50000"/>
              <a:gd name="adj2" fmla="val 25000"/>
            </a:avLst>
          </a:prstGeom>
          <a:gradFill rotWithShape="0">
            <a:gsLst>
              <a:gs pos="0">
                <a:srgbClr val="99FF33"/>
              </a:gs>
              <a:gs pos="100000">
                <a:srgbClr val="477618"/>
              </a:gs>
            </a:gsLst>
            <a:lin ang="2700000" scaled="1"/>
          </a:gradFill>
          <a:ln w="9525">
            <a:solidFill>
              <a:schemeClr val="tx1"/>
            </a:solidFill>
            <a:miter lim="800000"/>
            <a:headEnd/>
            <a:tailEnd/>
          </a:ln>
        </p:spPr>
        <p:txBody>
          <a:bodyPr vert="eaVert" wrap="none" anchor="ct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wipe(left)">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box(out)">
                                      <p:cBhvr>
                                        <p:cTn id="17" dur="500"/>
                                        <p:tgtEl>
                                          <p:spTgt spid="39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985"/>
                                        </p:tgtEl>
                                        <p:attrNameLst>
                                          <p:attrName>style.visibility</p:attrName>
                                        </p:attrNameLst>
                                      </p:cBhvr>
                                      <p:to>
                                        <p:strVal val="visible"/>
                                      </p:to>
                                    </p:set>
                                    <p:animEffect transition="in" filter="dissolve">
                                      <p:cBhvr>
                                        <p:cTn id="22" dur="500"/>
                                        <p:tgtEl>
                                          <p:spTgt spid="399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0034"/>
                                        </p:tgtEl>
                                        <p:attrNameLst>
                                          <p:attrName>style.visibility</p:attrName>
                                        </p:attrNameLst>
                                      </p:cBhvr>
                                      <p:to>
                                        <p:strVal val="visible"/>
                                      </p:to>
                                    </p:set>
                                    <p:animEffect transition="in" filter="dissolve">
                                      <p:cBhvr>
                                        <p:cTn id="27" dur="500"/>
                                        <p:tgtEl>
                                          <p:spTgt spid="40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9986"/>
                                        </p:tgtEl>
                                        <p:attrNameLst>
                                          <p:attrName>style.visibility</p:attrName>
                                        </p:attrNameLst>
                                      </p:cBhvr>
                                      <p:to>
                                        <p:strVal val="visible"/>
                                      </p:to>
                                    </p:set>
                                    <p:animEffect transition="in" filter="wipe(left)">
                                      <p:cBhvr>
                                        <p:cTn id="32" dur="500"/>
                                        <p:tgtEl>
                                          <p:spTgt spid="399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0033"/>
                                        </p:tgtEl>
                                        <p:attrNameLst>
                                          <p:attrName>style.visibility</p:attrName>
                                        </p:attrNameLst>
                                      </p:cBhvr>
                                      <p:to>
                                        <p:strVal val="visible"/>
                                      </p:to>
                                    </p:set>
                                    <p:animEffect transition="in" filter="dissolve">
                                      <p:cBhvr>
                                        <p:cTn id="37" dur="500"/>
                                        <p:tgtEl>
                                          <p:spTgt spid="400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065"/>
                                        </p:tgtEl>
                                        <p:attrNameLst>
                                          <p:attrName>style.visibility</p:attrName>
                                        </p:attrNameLst>
                                      </p:cBhvr>
                                      <p:to>
                                        <p:strVal val="visible"/>
                                      </p:to>
                                    </p:set>
                                    <p:animEffect transition="in" filter="wipe(up)">
                                      <p:cBhvr>
                                        <p:cTn id="42" dur="500"/>
                                        <p:tgtEl>
                                          <p:spTgt spid="40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0048"/>
                                        </p:tgtEl>
                                        <p:attrNameLst>
                                          <p:attrName>style.visibility</p:attrName>
                                        </p:attrNameLst>
                                      </p:cBhvr>
                                      <p:to>
                                        <p:strVal val="visible"/>
                                      </p:to>
                                    </p:set>
                                    <p:animEffect transition="in" filter="dissolve">
                                      <p:cBhvr>
                                        <p:cTn id="47" dur="500"/>
                                        <p:tgtEl>
                                          <p:spTgt spid="400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062"/>
                                        </p:tgtEl>
                                        <p:attrNameLst>
                                          <p:attrName>style.visibility</p:attrName>
                                        </p:attrNameLst>
                                      </p:cBhvr>
                                      <p:to>
                                        <p:strVal val="visible"/>
                                      </p:to>
                                    </p:set>
                                    <p:animEffect transition="in" filter="wipe(left)">
                                      <p:cBhvr>
                                        <p:cTn id="52" dur="500"/>
                                        <p:tgtEl>
                                          <p:spTgt spid="40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39" grpId="0" build="p"/>
      <p:bldP spid="39985" grpId="0" animBg="1"/>
      <p:bldP spid="40033" grpId="0" animBg="1"/>
      <p:bldP spid="400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25438" y="254000"/>
            <a:ext cx="3560762" cy="1016000"/>
          </a:xfrm>
          <a:prstGeom prst="rect">
            <a:avLst/>
          </a:prstGeom>
          <a:noFill/>
          <a:ln w="38100">
            <a:noFill/>
            <a:miter lim="800000"/>
            <a:headEnd/>
            <a:tailEnd/>
          </a:ln>
        </p:spPr>
        <p:txBody>
          <a:bodyPr>
            <a:spAutoFit/>
          </a:bodyPr>
          <a:lstStyle/>
          <a:p>
            <a:pPr algn="just" eaLnBrk="1" hangingPunct="1">
              <a:spcBef>
                <a:spcPct val="50000"/>
              </a:spcBef>
            </a:pPr>
            <a:r>
              <a:rPr lang="zh-CN" altLang="en-US" b="1">
                <a:solidFill>
                  <a:schemeClr val="accent2"/>
                </a:solidFill>
              </a:rPr>
              <a:t>（五）</a:t>
            </a:r>
            <a:r>
              <a:rPr lang="en-US" altLang="zh-CN" b="1">
                <a:solidFill>
                  <a:schemeClr val="accent2"/>
                </a:solidFill>
              </a:rPr>
              <a:t>D</a:t>
            </a:r>
            <a:r>
              <a:rPr lang="zh-CN" altLang="en-US" b="1">
                <a:solidFill>
                  <a:schemeClr val="accent2"/>
                </a:solidFill>
              </a:rPr>
              <a:t>触发器</a:t>
            </a:r>
            <a:r>
              <a:rPr lang="zh-CN" altLang="en-US" b="1"/>
              <a:t>	</a:t>
            </a:r>
          </a:p>
          <a:p>
            <a:pPr eaLnBrk="1" hangingPunct="1">
              <a:spcBef>
                <a:spcPct val="50000"/>
              </a:spcBef>
            </a:pPr>
            <a:r>
              <a:rPr lang="en-US" altLang="zh-CN" b="1"/>
              <a:t>1</a:t>
            </a:r>
            <a:r>
              <a:rPr lang="zh-CN" altLang="en-US" b="1"/>
              <a:t>、电路构成及逻辑符号</a:t>
            </a:r>
            <a:r>
              <a:rPr lang="zh-CN" altLang="en-US" b="1">
                <a:ea typeface="隶书" pitchFamily="49" charset="-122"/>
              </a:rPr>
              <a:t> </a:t>
            </a:r>
          </a:p>
        </p:txBody>
      </p:sp>
      <p:grpSp>
        <p:nvGrpSpPr>
          <p:cNvPr id="43011" name="Group 3"/>
          <p:cNvGrpSpPr>
            <a:grpSpLocks/>
          </p:cNvGrpSpPr>
          <p:nvPr/>
        </p:nvGrpSpPr>
        <p:grpSpPr bwMode="auto">
          <a:xfrm>
            <a:off x="685800" y="1566863"/>
            <a:ext cx="4779963" cy="4827587"/>
            <a:chOff x="1532" y="721"/>
            <a:chExt cx="3011" cy="3041"/>
          </a:xfrm>
        </p:grpSpPr>
        <p:sp>
          <p:nvSpPr>
            <p:cNvPr id="32806" name="Line 4"/>
            <p:cNvSpPr>
              <a:spLocks noChangeShapeType="1"/>
            </p:cNvSpPr>
            <p:nvPr/>
          </p:nvSpPr>
          <p:spPr bwMode="auto">
            <a:xfrm>
              <a:off x="3309" y="2309"/>
              <a:ext cx="404" cy="0"/>
            </a:xfrm>
            <a:prstGeom prst="line">
              <a:avLst/>
            </a:prstGeom>
            <a:noFill/>
            <a:ln w="38100">
              <a:solidFill>
                <a:schemeClr val="tx1"/>
              </a:solidFill>
              <a:round/>
              <a:headEnd/>
              <a:tailEnd/>
            </a:ln>
          </p:spPr>
          <p:txBody>
            <a:bodyPr/>
            <a:lstStyle/>
            <a:p>
              <a:endParaRPr lang="zh-CN" altLang="en-US"/>
            </a:p>
          </p:txBody>
        </p:sp>
        <p:sp>
          <p:nvSpPr>
            <p:cNvPr id="32807" name="Line 5"/>
            <p:cNvSpPr>
              <a:spLocks noChangeShapeType="1"/>
            </p:cNvSpPr>
            <p:nvPr/>
          </p:nvSpPr>
          <p:spPr bwMode="auto">
            <a:xfrm flipV="1">
              <a:off x="2653" y="2295"/>
              <a:ext cx="656" cy="916"/>
            </a:xfrm>
            <a:prstGeom prst="line">
              <a:avLst/>
            </a:prstGeom>
            <a:noFill/>
            <a:ln w="38100">
              <a:solidFill>
                <a:schemeClr val="tx1"/>
              </a:solidFill>
              <a:round/>
              <a:headEnd/>
              <a:tailEnd/>
            </a:ln>
          </p:spPr>
          <p:txBody>
            <a:bodyPr/>
            <a:lstStyle/>
            <a:p>
              <a:endParaRPr lang="zh-CN" altLang="en-US"/>
            </a:p>
          </p:txBody>
        </p:sp>
        <p:sp>
          <p:nvSpPr>
            <p:cNvPr id="32808" name="Line 6"/>
            <p:cNvSpPr>
              <a:spLocks noChangeShapeType="1"/>
            </p:cNvSpPr>
            <p:nvPr/>
          </p:nvSpPr>
          <p:spPr bwMode="auto">
            <a:xfrm>
              <a:off x="3505" y="2986"/>
              <a:ext cx="0" cy="336"/>
            </a:xfrm>
            <a:prstGeom prst="line">
              <a:avLst/>
            </a:prstGeom>
            <a:noFill/>
            <a:ln w="38100">
              <a:solidFill>
                <a:schemeClr val="tx1"/>
              </a:solidFill>
              <a:round/>
              <a:headEnd/>
              <a:tailEnd/>
            </a:ln>
          </p:spPr>
          <p:txBody>
            <a:bodyPr/>
            <a:lstStyle/>
            <a:p>
              <a:endParaRPr lang="zh-CN" altLang="en-US"/>
            </a:p>
          </p:txBody>
        </p:sp>
        <p:sp>
          <p:nvSpPr>
            <p:cNvPr id="32809" name="Line 7"/>
            <p:cNvSpPr>
              <a:spLocks noChangeShapeType="1"/>
            </p:cNvSpPr>
            <p:nvPr/>
          </p:nvSpPr>
          <p:spPr bwMode="auto">
            <a:xfrm>
              <a:off x="2024" y="3323"/>
              <a:ext cx="1500" cy="0"/>
            </a:xfrm>
            <a:prstGeom prst="line">
              <a:avLst/>
            </a:prstGeom>
            <a:noFill/>
            <a:ln w="38100">
              <a:solidFill>
                <a:schemeClr val="tx1"/>
              </a:solidFill>
              <a:round/>
              <a:headEnd/>
              <a:tailEnd/>
            </a:ln>
          </p:spPr>
          <p:txBody>
            <a:bodyPr/>
            <a:lstStyle/>
            <a:p>
              <a:endParaRPr lang="zh-CN" altLang="en-US"/>
            </a:p>
          </p:txBody>
        </p:sp>
        <p:sp>
          <p:nvSpPr>
            <p:cNvPr id="32810" name="Line 8"/>
            <p:cNvSpPr>
              <a:spLocks noChangeShapeType="1"/>
            </p:cNvSpPr>
            <p:nvPr/>
          </p:nvSpPr>
          <p:spPr bwMode="auto">
            <a:xfrm>
              <a:off x="2742" y="3323"/>
              <a:ext cx="0" cy="346"/>
            </a:xfrm>
            <a:prstGeom prst="line">
              <a:avLst/>
            </a:prstGeom>
            <a:noFill/>
            <a:ln w="38100">
              <a:solidFill>
                <a:schemeClr val="tx1"/>
              </a:solidFill>
              <a:round/>
              <a:headEnd/>
              <a:tailEnd/>
            </a:ln>
          </p:spPr>
          <p:txBody>
            <a:bodyPr/>
            <a:lstStyle/>
            <a:p>
              <a:endParaRPr lang="zh-CN" altLang="en-US"/>
            </a:p>
          </p:txBody>
        </p:sp>
        <p:sp>
          <p:nvSpPr>
            <p:cNvPr id="32811" name="Text Box 9"/>
            <p:cNvSpPr txBox="1">
              <a:spLocks noChangeArrowheads="1"/>
            </p:cNvSpPr>
            <p:nvPr/>
          </p:nvSpPr>
          <p:spPr bwMode="auto">
            <a:xfrm>
              <a:off x="3614" y="3397"/>
              <a:ext cx="34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grpSp>
          <p:nvGrpSpPr>
            <p:cNvPr id="32812" name="Group 10"/>
            <p:cNvGrpSpPr>
              <a:grpSpLocks/>
            </p:cNvGrpSpPr>
            <p:nvPr/>
          </p:nvGrpSpPr>
          <p:grpSpPr bwMode="auto">
            <a:xfrm>
              <a:off x="1844" y="828"/>
              <a:ext cx="816" cy="1284"/>
              <a:chOff x="2792" y="936"/>
              <a:chExt cx="816" cy="1284"/>
            </a:xfrm>
          </p:grpSpPr>
          <p:sp>
            <p:nvSpPr>
              <p:cNvPr id="32853" name="Rectangle 11"/>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2854" name="Oval 12"/>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855" name="Line 13"/>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32856" name="Line 14"/>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32857" name="Text Box 15"/>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2858" name="Text Box 16"/>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grpSp>
        <p:sp>
          <p:nvSpPr>
            <p:cNvPr id="32813" name="Rectangle 17"/>
            <p:cNvSpPr>
              <a:spLocks noChangeArrowheads="1"/>
            </p:cNvSpPr>
            <p:nvPr/>
          </p:nvSpPr>
          <p:spPr bwMode="auto">
            <a:xfrm>
              <a:off x="3308" y="123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2814" name="Oval 18"/>
            <p:cNvSpPr>
              <a:spLocks noChangeArrowheads="1"/>
            </p:cNvSpPr>
            <p:nvPr/>
          </p:nvSpPr>
          <p:spPr bwMode="auto">
            <a:xfrm>
              <a:off x="3656" y="114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815" name="Line 19"/>
            <p:cNvSpPr>
              <a:spLocks noChangeShapeType="1"/>
            </p:cNvSpPr>
            <p:nvPr/>
          </p:nvSpPr>
          <p:spPr bwMode="auto">
            <a:xfrm>
              <a:off x="3499" y="1764"/>
              <a:ext cx="0" cy="336"/>
            </a:xfrm>
            <a:prstGeom prst="line">
              <a:avLst/>
            </a:prstGeom>
            <a:noFill/>
            <a:ln w="38100">
              <a:solidFill>
                <a:schemeClr val="tx1"/>
              </a:solidFill>
              <a:round/>
              <a:headEnd/>
              <a:tailEnd/>
            </a:ln>
          </p:spPr>
          <p:txBody>
            <a:bodyPr/>
            <a:lstStyle/>
            <a:p>
              <a:endParaRPr lang="zh-CN" altLang="en-US"/>
            </a:p>
          </p:txBody>
        </p:sp>
        <p:sp>
          <p:nvSpPr>
            <p:cNvPr id="32816" name="Line 20"/>
            <p:cNvSpPr>
              <a:spLocks noChangeShapeType="1"/>
            </p:cNvSpPr>
            <p:nvPr/>
          </p:nvSpPr>
          <p:spPr bwMode="auto">
            <a:xfrm>
              <a:off x="3723" y="1764"/>
              <a:ext cx="0" cy="600"/>
            </a:xfrm>
            <a:prstGeom prst="line">
              <a:avLst/>
            </a:prstGeom>
            <a:noFill/>
            <a:ln w="38100">
              <a:solidFill>
                <a:schemeClr val="tx1"/>
              </a:solidFill>
              <a:round/>
              <a:headEnd/>
              <a:tailEnd/>
            </a:ln>
          </p:spPr>
          <p:txBody>
            <a:bodyPr/>
            <a:lstStyle/>
            <a:p>
              <a:endParaRPr lang="zh-CN" altLang="en-US"/>
            </a:p>
          </p:txBody>
        </p:sp>
        <p:sp>
          <p:nvSpPr>
            <p:cNvPr id="32817" name="Line 21"/>
            <p:cNvSpPr>
              <a:spLocks noChangeShapeType="1"/>
            </p:cNvSpPr>
            <p:nvPr/>
          </p:nvSpPr>
          <p:spPr bwMode="auto">
            <a:xfrm>
              <a:off x="3703" y="816"/>
              <a:ext cx="0" cy="336"/>
            </a:xfrm>
            <a:prstGeom prst="line">
              <a:avLst/>
            </a:prstGeom>
            <a:noFill/>
            <a:ln w="38100">
              <a:solidFill>
                <a:schemeClr val="tx1"/>
              </a:solidFill>
              <a:round/>
              <a:headEnd/>
              <a:tailEnd/>
            </a:ln>
          </p:spPr>
          <p:txBody>
            <a:bodyPr/>
            <a:lstStyle/>
            <a:p>
              <a:endParaRPr lang="zh-CN" altLang="en-US"/>
            </a:p>
          </p:txBody>
        </p:sp>
        <p:sp>
          <p:nvSpPr>
            <p:cNvPr id="32818" name="Text Box 22"/>
            <p:cNvSpPr txBox="1">
              <a:spLocks noChangeArrowheads="1"/>
            </p:cNvSpPr>
            <p:nvPr/>
          </p:nvSpPr>
          <p:spPr bwMode="auto">
            <a:xfrm>
              <a:off x="3375" y="120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2819" name="Text Box 23"/>
            <p:cNvSpPr txBox="1">
              <a:spLocks noChangeArrowheads="1"/>
            </p:cNvSpPr>
            <p:nvPr/>
          </p:nvSpPr>
          <p:spPr bwMode="auto">
            <a:xfrm>
              <a:off x="3579" y="139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32820" name="Oval 24"/>
            <p:cNvSpPr>
              <a:spLocks noChangeArrowheads="1"/>
            </p:cNvSpPr>
            <p:nvPr/>
          </p:nvSpPr>
          <p:spPr bwMode="auto">
            <a:xfrm>
              <a:off x="3672"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32821" name="Line 25"/>
            <p:cNvSpPr>
              <a:spLocks noChangeShapeType="1"/>
            </p:cNvSpPr>
            <p:nvPr/>
          </p:nvSpPr>
          <p:spPr bwMode="auto">
            <a:xfrm>
              <a:off x="2232" y="972"/>
              <a:ext cx="540" cy="0"/>
            </a:xfrm>
            <a:prstGeom prst="line">
              <a:avLst/>
            </a:prstGeom>
            <a:noFill/>
            <a:ln w="38100">
              <a:solidFill>
                <a:schemeClr val="tx1"/>
              </a:solidFill>
              <a:round/>
              <a:headEnd/>
              <a:tailEnd/>
            </a:ln>
          </p:spPr>
          <p:txBody>
            <a:bodyPr/>
            <a:lstStyle/>
            <a:p>
              <a:endParaRPr lang="zh-CN" altLang="en-US"/>
            </a:p>
          </p:txBody>
        </p:sp>
        <p:sp>
          <p:nvSpPr>
            <p:cNvPr id="32822" name="Line 26"/>
            <p:cNvSpPr>
              <a:spLocks noChangeShapeType="1"/>
            </p:cNvSpPr>
            <p:nvPr/>
          </p:nvSpPr>
          <p:spPr bwMode="auto">
            <a:xfrm flipV="1">
              <a:off x="3180" y="960"/>
              <a:ext cx="540" cy="0"/>
            </a:xfrm>
            <a:prstGeom prst="line">
              <a:avLst/>
            </a:prstGeom>
            <a:noFill/>
            <a:ln w="38100">
              <a:solidFill>
                <a:schemeClr val="tx1"/>
              </a:solidFill>
              <a:round/>
              <a:headEnd/>
              <a:tailEnd/>
            </a:ln>
          </p:spPr>
          <p:txBody>
            <a:bodyPr/>
            <a:lstStyle/>
            <a:p>
              <a:endParaRPr lang="zh-CN" altLang="en-US"/>
            </a:p>
          </p:txBody>
        </p:sp>
        <p:sp>
          <p:nvSpPr>
            <p:cNvPr id="32823" name="Line 27"/>
            <p:cNvSpPr>
              <a:spLocks noChangeShapeType="1"/>
            </p:cNvSpPr>
            <p:nvPr/>
          </p:nvSpPr>
          <p:spPr bwMode="auto">
            <a:xfrm>
              <a:off x="3288" y="2088"/>
              <a:ext cx="216" cy="0"/>
            </a:xfrm>
            <a:prstGeom prst="line">
              <a:avLst/>
            </a:prstGeom>
            <a:noFill/>
            <a:ln w="38100">
              <a:solidFill>
                <a:schemeClr val="tx1"/>
              </a:solidFill>
              <a:round/>
              <a:headEnd/>
              <a:tailEnd/>
            </a:ln>
          </p:spPr>
          <p:txBody>
            <a:bodyPr/>
            <a:lstStyle/>
            <a:p>
              <a:endParaRPr lang="zh-CN" altLang="en-US"/>
            </a:p>
          </p:txBody>
        </p:sp>
        <p:sp>
          <p:nvSpPr>
            <p:cNvPr id="32824" name="Line 28"/>
            <p:cNvSpPr>
              <a:spLocks noChangeShapeType="1"/>
            </p:cNvSpPr>
            <p:nvPr/>
          </p:nvSpPr>
          <p:spPr bwMode="auto">
            <a:xfrm>
              <a:off x="2472" y="2100"/>
              <a:ext cx="216" cy="0"/>
            </a:xfrm>
            <a:prstGeom prst="line">
              <a:avLst/>
            </a:prstGeom>
            <a:noFill/>
            <a:ln w="38100">
              <a:solidFill>
                <a:schemeClr val="tx1"/>
              </a:solidFill>
              <a:round/>
              <a:headEnd/>
              <a:tailEnd/>
            </a:ln>
          </p:spPr>
          <p:txBody>
            <a:bodyPr/>
            <a:lstStyle/>
            <a:p>
              <a:endParaRPr lang="zh-CN" altLang="en-US"/>
            </a:p>
          </p:txBody>
        </p:sp>
        <p:sp>
          <p:nvSpPr>
            <p:cNvPr id="32825" name="Line 29"/>
            <p:cNvSpPr>
              <a:spLocks noChangeShapeType="1"/>
            </p:cNvSpPr>
            <p:nvPr/>
          </p:nvSpPr>
          <p:spPr bwMode="auto">
            <a:xfrm flipH="1">
              <a:off x="2676" y="960"/>
              <a:ext cx="504" cy="1134"/>
            </a:xfrm>
            <a:prstGeom prst="line">
              <a:avLst/>
            </a:prstGeom>
            <a:noFill/>
            <a:ln w="38100">
              <a:solidFill>
                <a:schemeClr val="tx1"/>
              </a:solidFill>
              <a:round/>
              <a:headEnd/>
              <a:tailEnd/>
            </a:ln>
          </p:spPr>
          <p:txBody>
            <a:bodyPr/>
            <a:lstStyle/>
            <a:p>
              <a:endParaRPr lang="zh-CN" altLang="en-US"/>
            </a:p>
          </p:txBody>
        </p:sp>
        <p:sp>
          <p:nvSpPr>
            <p:cNvPr id="32826" name="Line 30"/>
            <p:cNvSpPr>
              <a:spLocks noChangeShapeType="1"/>
            </p:cNvSpPr>
            <p:nvPr/>
          </p:nvSpPr>
          <p:spPr bwMode="auto">
            <a:xfrm>
              <a:off x="2760" y="960"/>
              <a:ext cx="540" cy="1122"/>
            </a:xfrm>
            <a:prstGeom prst="line">
              <a:avLst/>
            </a:prstGeom>
            <a:noFill/>
            <a:ln w="38100">
              <a:solidFill>
                <a:schemeClr val="tx1"/>
              </a:solidFill>
              <a:round/>
              <a:headEnd/>
              <a:tailEnd/>
            </a:ln>
          </p:spPr>
          <p:txBody>
            <a:bodyPr/>
            <a:lstStyle/>
            <a:p>
              <a:endParaRPr lang="zh-CN" altLang="en-US"/>
            </a:p>
          </p:txBody>
        </p:sp>
        <p:sp>
          <p:nvSpPr>
            <p:cNvPr id="32827" name="Oval 31"/>
            <p:cNvSpPr>
              <a:spLocks noChangeArrowheads="1"/>
            </p:cNvSpPr>
            <p:nvPr/>
          </p:nvSpPr>
          <p:spPr bwMode="auto">
            <a:xfrm>
              <a:off x="2208"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32828" name="Object 32"/>
            <p:cNvGraphicFramePr>
              <a:graphicFrameLocks noChangeAspect="1"/>
            </p:cNvGraphicFramePr>
            <p:nvPr/>
          </p:nvGraphicFramePr>
          <p:xfrm>
            <a:off x="1858" y="721"/>
            <a:ext cx="233" cy="326"/>
          </p:xfrm>
          <a:graphic>
            <a:graphicData uri="http://schemas.openxmlformats.org/presentationml/2006/ole">
              <mc:AlternateContent xmlns:mc="http://schemas.openxmlformats.org/markup-compatibility/2006">
                <mc:Choice xmlns:v="urn:schemas-microsoft-com:vml" Requires="v">
                  <p:oleObj spid="_x0000_s32934" r:id="rId3" imgW="165028" imgH="228501" progId="Equation.3">
                    <p:embed/>
                  </p:oleObj>
                </mc:Choice>
                <mc:Fallback>
                  <p:oleObj r:id="rId3" imgW="165028" imgH="228501"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 y="721"/>
                          <a:ext cx="23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829" name="Object 33"/>
            <p:cNvGraphicFramePr>
              <a:graphicFrameLocks noChangeAspect="1"/>
            </p:cNvGraphicFramePr>
            <p:nvPr/>
          </p:nvGraphicFramePr>
          <p:xfrm>
            <a:off x="3836" y="780"/>
            <a:ext cx="221" cy="257"/>
          </p:xfrm>
          <a:graphic>
            <a:graphicData uri="http://schemas.openxmlformats.org/presentationml/2006/ole">
              <mc:AlternateContent xmlns:mc="http://schemas.openxmlformats.org/markup-compatibility/2006">
                <mc:Choice xmlns:v="urn:schemas-microsoft-com:vml" Requires="v">
                  <p:oleObj spid="_x0000_s32935" r:id="rId5" imgW="164957" imgH="190335" progId="Equation.3">
                    <p:embed/>
                  </p:oleObj>
                </mc:Choice>
                <mc:Fallback>
                  <p:oleObj r:id="rId5" imgW="164957" imgH="190335"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 y="780"/>
                          <a:ext cx="22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830" name="Line 34"/>
            <p:cNvSpPr>
              <a:spLocks noChangeShapeType="1"/>
            </p:cNvSpPr>
            <p:nvPr/>
          </p:nvSpPr>
          <p:spPr bwMode="auto">
            <a:xfrm>
              <a:off x="2227" y="1776"/>
              <a:ext cx="0" cy="336"/>
            </a:xfrm>
            <a:prstGeom prst="line">
              <a:avLst/>
            </a:prstGeom>
            <a:noFill/>
            <a:ln w="38100">
              <a:solidFill>
                <a:schemeClr val="tx1"/>
              </a:solidFill>
              <a:round/>
              <a:headEnd/>
              <a:tailEnd/>
            </a:ln>
          </p:spPr>
          <p:txBody>
            <a:bodyPr/>
            <a:lstStyle/>
            <a:p>
              <a:endParaRPr lang="zh-CN" altLang="en-US"/>
            </a:p>
          </p:txBody>
        </p:sp>
        <p:graphicFrame>
          <p:nvGraphicFramePr>
            <p:cNvPr id="32831" name="Object 35"/>
            <p:cNvGraphicFramePr>
              <a:graphicFrameLocks noChangeAspect="1"/>
            </p:cNvGraphicFramePr>
            <p:nvPr/>
          </p:nvGraphicFramePr>
          <p:xfrm>
            <a:off x="1532" y="2118"/>
            <a:ext cx="327" cy="292"/>
          </p:xfrm>
          <a:graphic>
            <a:graphicData uri="http://schemas.openxmlformats.org/presentationml/2006/ole">
              <mc:AlternateContent xmlns:mc="http://schemas.openxmlformats.org/markup-compatibility/2006">
                <mc:Choice xmlns:v="urn:schemas-microsoft-com:vml" Requires="v">
                  <p:oleObj spid="_x0000_s32936" r:id="rId7" imgW="241091" imgH="215713" progId="Equation.3">
                    <p:embed/>
                  </p:oleObj>
                </mc:Choice>
                <mc:Fallback>
                  <p:oleObj r:id="rId7" imgW="241091" imgH="215713"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 y="2118"/>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2832" name="Group 36"/>
            <p:cNvGrpSpPr>
              <a:grpSpLocks/>
            </p:cNvGrpSpPr>
            <p:nvPr/>
          </p:nvGrpSpPr>
          <p:grpSpPr bwMode="auto">
            <a:xfrm>
              <a:off x="1596" y="1776"/>
              <a:ext cx="408" cy="312"/>
              <a:chOff x="2544" y="1896"/>
              <a:chExt cx="408" cy="312"/>
            </a:xfrm>
          </p:grpSpPr>
          <p:sp>
            <p:nvSpPr>
              <p:cNvPr id="32851" name="Line 37"/>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2852" name="Line 38"/>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graphicFrame>
          <p:nvGraphicFramePr>
            <p:cNvPr id="32833" name="Object 39"/>
            <p:cNvGraphicFramePr>
              <a:graphicFrameLocks noChangeAspect="1"/>
            </p:cNvGraphicFramePr>
            <p:nvPr/>
          </p:nvGraphicFramePr>
          <p:xfrm>
            <a:off x="4222" y="2106"/>
            <a:ext cx="321" cy="341"/>
          </p:xfrm>
          <a:graphic>
            <a:graphicData uri="http://schemas.openxmlformats.org/presentationml/2006/ole">
              <mc:AlternateContent xmlns:mc="http://schemas.openxmlformats.org/markup-compatibility/2006">
                <mc:Choice xmlns:v="urn:schemas-microsoft-com:vml" Requires="v">
                  <p:oleObj spid="_x0000_s32937" r:id="rId9" imgW="203024" imgH="215713" progId="Equation.3">
                    <p:embed/>
                  </p:oleObj>
                </mc:Choice>
                <mc:Fallback>
                  <p:oleObj r:id="rId9" imgW="203024" imgH="21571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 y="2106"/>
                          <a:ext cx="32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2834" name="Group 40"/>
            <p:cNvGrpSpPr>
              <a:grpSpLocks/>
            </p:cNvGrpSpPr>
            <p:nvPr/>
          </p:nvGrpSpPr>
          <p:grpSpPr bwMode="auto">
            <a:xfrm flipH="1">
              <a:off x="3948" y="1764"/>
              <a:ext cx="408" cy="312"/>
              <a:chOff x="2544" y="1896"/>
              <a:chExt cx="408" cy="312"/>
            </a:xfrm>
          </p:grpSpPr>
          <p:sp>
            <p:nvSpPr>
              <p:cNvPr id="32849" name="Line 41"/>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2850" name="Line 42"/>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sp>
          <p:nvSpPr>
            <p:cNvPr id="32835" name="Rectangle 43"/>
            <p:cNvSpPr>
              <a:spLocks noChangeArrowheads="1"/>
            </p:cNvSpPr>
            <p:nvPr/>
          </p:nvSpPr>
          <p:spPr bwMode="auto">
            <a:xfrm>
              <a:off x="1832" y="24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2836" name="Oval 44"/>
            <p:cNvSpPr>
              <a:spLocks noChangeArrowheads="1"/>
            </p:cNvSpPr>
            <p:nvPr/>
          </p:nvSpPr>
          <p:spPr bwMode="auto">
            <a:xfrm>
              <a:off x="2180" y="23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837" name="Line 45"/>
            <p:cNvSpPr>
              <a:spLocks noChangeShapeType="1"/>
            </p:cNvSpPr>
            <p:nvPr/>
          </p:nvSpPr>
          <p:spPr bwMode="auto">
            <a:xfrm>
              <a:off x="2023" y="3002"/>
              <a:ext cx="0" cy="336"/>
            </a:xfrm>
            <a:prstGeom prst="line">
              <a:avLst/>
            </a:prstGeom>
            <a:noFill/>
            <a:ln w="38100">
              <a:solidFill>
                <a:schemeClr val="tx1"/>
              </a:solidFill>
              <a:round/>
              <a:headEnd/>
              <a:tailEnd/>
            </a:ln>
          </p:spPr>
          <p:txBody>
            <a:bodyPr/>
            <a:lstStyle/>
            <a:p>
              <a:endParaRPr lang="zh-CN" altLang="en-US"/>
            </a:p>
          </p:txBody>
        </p:sp>
        <p:sp>
          <p:nvSpPr>
            <p:cNvPr id="32838" name="Line 46"/>
            <p:cNvSpPr>
              <a:spLocks noChangeShapeType="1"/>
            </p:cNvSpPr>
            <p:nvPr/>
          </p:nvSpPr>
          <p:spPr bwMode="auto">
            <a:xfrm>
              <a:off x="2227" y="2052"/>
              <a:ext cx="0" cy="336"/>
            </a:xfrm>
            <a:prstGeom prst="line">
              <a:avLst/>
            </a:prstGeom>
            <a:noFill/>
            <a:ln w="38100">
              <a:solidFill>
                <a:schemeClr val="tx1"/>
              </a:solidFill>
              <a:round/>
              <a:headEnd/>
              <a:tailEnd/>
            </a:ln>
          </p:spPr>
          <p:txBody>
            <a:bodyPr/>
            <a:lstStyle/>
            <a:p>
              <a:endParaRPr lang="zh-CN" altLang="en-US"/>
            </a:p>
          </p:txBody>
        </p:sp>
        <p:sp>
          <p:nvSpPr>
            <p:cNvPr id="32839" name="Text Box 47"/>
            <p:cNvSpPr txBox="1">
              <a:spLocks noChangeArrowheads="1"/>
            </p:cNvSpPr>
            <p:nvPr/>
          </p:nvSpPr>
          <p:spPr bwMode="auto">
            <a:xfrm>
              <a:off x="1899" y="24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2840" name="Text Box 48"/>
            <p:cNvSpPr txBox="1">
              <a:spLocks noChangeArrowheads="1"/>
            </p:cNvSpPr>
            <p:nvPr/>
          </p:nvSpPr>
          <p:spPr bwMode="auto">
            <a:xfrm>
              <a:off x="2103" y="26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32841" name="Rectangle 49"/>
            <p:cNvSpPr>
              <a:spLocks noChangeArrowheads="1"/>
            </p:cNvSpPr>
            <p:nvPr/>
          </p:nvSpPr>
          <p:spPr bwMode="auto">
            <a:xfrm>
              <a:off x="3320" y="246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2842" name="Oval 50"/>
            <p:cNvSpPr>
              <a:spLocks noChangeArrowheads="1"/>
            </p:cNvSpPr>
            <p:nvPr/>
          </p:nvSpPr>
          <p:spPr bwMode="auto">
            <a:xfrm>
              <a:off x="3668" y="236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843" name="Line 51"/>
            <p:cNvSpPr>
              <a:spLocks noChangeShapeType="1"/>
            </p:cNvSpPr>
            <p:nvPr/>
          </p:nvSpPr>
          <p:spPr bwMode="auto">
            <a:xfrm>
              <a:off x="3951" y="2988"/>
              <a:ext cx="0" cy="654"/>
            </a:xfrm>
            <a:prstGeom prst="line">
              <a:avLst/>
            </a:prstGeom>
            <a:noFill/>
            <a:ln w="38100">
              <a:solidFill>
                <a:schemeClr val="tx1"/>
              </a:solidFill>
              <a:round/>
              <a:headEnd/>
              <a:tailEnd/>
            </a:ln>
          </p:spPr>
          <p:txBody>
            <a:bodyPr/>
            <a:lstStyle/>
            <a:p>
              <a:endParaRPr lang="zh-CN" altLang="en-US"/>
            </a:p>
          </p:txBody>
        </p:sp>
        <p:sp>
          <p:nvSpPr>
            <p:cNvPr id="32844" name="Text Box 52"/>
            <p:cNvSpPr txBox="1">
              <a:spLocks noChangeArrowheads="1"/>
            </p:cNvSpPr>
            <p:nvPr/>
          </p:nvSpPr>
          <p:spPr bwMode="auto">
            <a:xfrm>
              <a:off x="3387" y="242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2845" name="Text Box 53"/>
            <p:cNvSpPr txBox="1">
              <a:spLocks noChangeArrowheads="1"/>
            </p:cNvSpPr>
            <p:nvPr/>
          </p:nvSpPr>
          <p:spPr bwMode="auto">
            <a:xfrm>
              <a:off x="3591" y="261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32846" name="Line 54"/>
            <p:cNvSpPr>
              <a:spLocks noChangeShapeType="1"/>
            </p:cNvSpPr>
            <p:nvPr/>
          </p:nvSpPr>
          <p:spPr bwMode="auto">
            <a:xfrm flipH="1">
              <a:off x="2451" y="3014"/>
              <a:ext cx="0" cy="192"/>
            </a:xfrm>
            <a:prstGeom prst="line">
              <a:avLst/>
            </a:prstGeom>
            <a:noFill/>
            <a:ln w="38100">
              <a:solidFill>
                <a:schemeClr val="tx1"/>
              </a:solidFill>
              <a:round/>
              <a:headEnd/>
              <a:tailEnd/>
            </a:ln>
          </p:spPr>
          <p:txBody>
            <a:bodyPr/>
            <a:lstStyle/>
            <a:p>
              <a:endParaRPr lang="zh-CN" altLang="en-US"/>
            </a:p>
          </p:txBody>
        </p:sp>
        <p:sp>
          <p:nvSpPr>
            <p:cNvPr id="32847" name="Line 55"/>
            <p:cNvSpPr>
              <a:spLocks noChangeShapeType="1"/>
            </p:cNvSpPr>
            <p:nvPr/>
          </p:nvSpPr>
          <p:spPr bwMode="auto">
            <a:xfrm>
              <a:off x="2448" y="3206"/>
              <a:ext cx="216" cy="0"/>
            </a:xfrm>
            <a:prstGeom prst="line">
              <a:avLst/>
            </a:prstGeom>
            <a:noFill/>
            <a:ln w="38100">
              <a:solidFill>
                <a:schemeClr val="tx1"/>
              </a:solidFill>
              <a:round/>
              <a:headEnd/>
              <a:tailEnd/>
            </a:ln>
          </p:spPr>
          <p:txBody>
            <a:bodyPr/>
            <a:lstStyle/>
            <a:p>
              <a:endParaRPr lang="zh-CN" altLang="en-US"/>
            </a:p>
          </p:txBody>
        </p:sp>
        <p:sp>
          <p:nvSpPr>
            <p:cNvPr id="32848" name="Text Box 56"/>
            <p:cNvSpPr txBox="1">
              <a:spLocks noChangeArrowheads="1"/>
            </p:cNvSpPr>
            <p:nvPr/>
          </p:nvSpPr>
          <p:spPr bwMode="auto">
            <a:xfrm>
              <a:off x="2275" y="3412"/>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CP</a:t>
              </a:r>
              <a:endParaRPr lang="en-US" altLang="zh-CN" sz="3200" b="1">
                <a:ea typeface="楷体_GB2312" pitchFamily="49" charset="-122"/>
              </a:endParaRPr>
            </a:p>
          </p:txBody>
        </p:sp>
      </p:grpSp>
      <p:grpSp>
        <p:nvGrpSpPr>
          <p:cNvPr id="43065" name="Group 57"/>
          <p:cNvGrpSpPr>
            <a:grpSpLocks/>
          </p:cNvGrpSpPr>
          <p:nvPr/>
        </p:nvGrpSpPr>
        <p:grpSpPr bwMode="auto">
          <a:xfrm>
            <a:off x="3892550" y="5756275"/>
            <a:ext cx="2705100" cy="666750"/>
            <a:chOff x="3552" y="3360"/>
            <a:chExt cx="1704" cy="420"/>
          </a:xfrm>
        </p:grpSpPr>
        <p:sp>
          <p:nvSpPr>
            <p:cNvPr id="32804" name="Oval 58"/>
            <p:cNvSpPr>
              <a:spLocks noChangeArrowheads="1"/>
            </p:cNvSpPr>
            <p:nvPr/>
          </p:nvSpPr>
          <p:spPr bwMode="auto">
            <a:xfrm>
              <a:off x="3552" y="3384"/>
              <a:ext cx="396" cy="372"/>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32805" name="Oval 59"/>
            <p:cNvSpPr>
              <a:spLocks noChangeArrowheads="1"/>
            </p:cNvSpPr>
            <p:nvPr/>
          </p:nvSpPr>
          <p:spPr bwMode="auto">
            <a:xfrm>
              <a:off x="3960" y="3360"/>
              <a:ext cx="1296" cy="420"/>
            </a:xfrm>
            <a:prstGeom prst="ellipse">
              <a:avLst/>
            </a:prstGeom>
            <a:noFill/>
            <a:ln w="38100">
              <a:solidFill>
                <a:srgbClr val="FF0000"/>
              </a:solidFill>
              <a:round/>
              <a:headEnd/>
              <a:tailEnd/>
            </a:ln>
          </p:spPr>
          <p:txBody>
            <a:bodyPr wrap="none" anchor="ctr"/>
            <a:lstStyle/>
            <a:p>
              <a:pPr algn="ctr" eaLnBrk="1" hangingPunct="1"/>
              <a:r>
                <a:rPr lang="zh-CN" altLang="en-US" sz="3200" b="1">
                  <a:ea typeface="楷体_GB2312" pitchFamily="49" charset="-122"/>
                </a:rPr>
                <a:t>输入端</a:t>
              </a:r>
            </a:p>
          </p:txBody>
        </p:sp>
      </p:grpSp>
      <p:grpSp>
        <p:nvGrpSpPr>
          <p:cNvPr id="43068" name="Group 60"/>
          <p:cNvGrpSpPr>
            <a:grpSpLocks/>
          </p:cNvGrpSpPr>
          <p:nvPr/>
        </p:nvGrpSpPr>
        <p:grpSpPr bwMode="auto">
          <a:xfrm>
            <a:off x="1082675" y="1100138"/>
            <a:ext cx="6332538" cy="2771775"/>
            <a:chOff x="1136" y="484"/>
            <a:chExt cx="4052" cy="1746"/>
          </a:xfrm>
        </p:grpSpPr>
        <p:sp>
          <p:nvSpPr>
            <p:cNvPr id="32802" name="AutoShape 61"/>
            <p:cNvSpPr>
              <a:spLocks noChangeArrowheads="1"/>
            </p:cNvSpPr>
            <p:nvPr/>
          </p:nvSpPr>
          <p:spPr bwMode="auto">
            <a:xfrm>
              <a:off x="3951" y="484"/>
              <a:ext cx="1237" cy="664"/>
            </a:xfrm>
            <a:prstGeom prst="wedgeRoundRectCallout">
              <a:avLst>
                <a:gd name="adj1" fmla="val -74819"/>
                <a:gd name="adj2" fmla="val 105630"/>
                <a:gd name="adj3" fmla="val 16667"/>
              </a:avLst>
            </a:prstGeom>
            <a:solidFill>
              <a:srgbClr val="FFCCFF"/>
            </a:solidFill>
            <a:ln w="38100">
              <a:solidFill>
                <a:schemeClr val="tx1"/>
              </a:solidFill>
              <a:miter lim="800000"/>
              <a:headEnd/>
              <a:tailEnd/>
            </a:ln>
          </p:spPr>
          <p:txBody>
            <a:bodyPr lIns="90000" tIns="46800" rIns="90000" bIns="46800" anchor="ctr">
              <a:spAutoFit/>
            </a:bodyPr>
            <a:lstStyle/>
            <a:p>
              <a:pPr algn="ctr" eaLnBrk="1" hangingPunct="1"/>
              <a:r>
                <a:rPr lang="zh-CN" altLang="en-US" sz="2800" b="1">
                  <a:ea typeface="楷体_GB2312" pitchFamily="49" charset="-122"/>
                </a:rPr>
                <a:t>基本</a:t>
              </a:r>
              <a:r>
                <a:rPr lang="en-US" altLang="zh-CN" sz="2800" b="1">
                  <a:ea typeface="楷体_GB2312" pitchFamily="49" charset="-122"/>
                </a:rPr>
                <a:t>RS </a:t>
              </a:r>
              <a:r>
                <a:rPr lang="zh-CN" altLang="en-US" sz="2800" b="1">
                  <a:ea typeface="楷体_GB2312" pitchFamily="49" charset="-122"/>
                </a:rPr>
                <a:t>触发器</a:t>
              </a:r>
            </a:p>
          </p:txBody>
        </p:sp>
        <p:sp>
          <p:nvSpPr>
            <p:cNvPr id="32803" name="Rectangle 62"/>
            <p:cNvSpPr>
              <a:spLocks noChangeArrowheads="1"/>
            </p:cNvSpPr>
            <p:nvPr/>
          </p:nvSpPr>
          <p:spPr bwMode="auto">
            <a:xfrm>
              <a:off x="1136" y="687"/>
              <a:ext cx="2452" cy="1543"/>
            </a:xfrm>
            <a:prstGeom prst="rect">
              <a:avLst/>
            </a:prstGeom>
            <a:noFill/>
            <a:ln w="38100" cap="rnd">
              <a:solidFill>
                <a:srgbClr val="FF33CC"/>
              </a:solidFill>
              <a:prstDash val="sysDot"/>
              <a:miter lim="800000"/>
              <a:headEnd/>
              <a:tailEnd/>
            </a:ln>
          </p:spPr>
          <p:txBody>
            <a:bodyPr wrap="none" anchor="ctr"/>
            <a:lstStyle/>
            <a:p>
              <a:pPr eaLnBrk="1" hangingPunct="1"/>
              <a:endParaRPr lang="zh-CN" altLang="en-US"/>
            </a:p>
          </p:txBody>
        </p:sp>
      </p:grpSp>
      <p:grpSp>
        <p:nvGrpSpPr>
          <p:cNvPr id="43071" name="Group 63"/>
          <p:cNvGrpSpPr>
            <a:grpSpLocks/>
          </p:cNvGrpSpPr>
          <p:nvPr/>
        </p:nvGrpSpPr>
        <p:grpSpPr bwMode="auto">
          <a:xfrm>
            <a:off x="1076325" y="3806825"/>
            <a:ext cx="6497638" cy="1952625"/>
            <a:chOff x="1132" y="2189"/>
            <a:chExt cx="4158" cy="1230"/>
          </a:xfrm>
        </p:grpSpPr>
        <p:sp>
          <p:nvSpPr>
            <p:cNvPr id="32800" name="AutoShape 64"/>
            <p:cNvSpPr>
              <a:spLocks noChangeArrowheads="1"/>
            </p:cNvSpPr>
            <p:nvPr/>
          </p:nvSpPr>
          <p:spPr bwMode="auto">
            <a:xfrm>
              <a:off x="4118" y="2189"/>
              <a:ext cx="1172" cy="664"/>
            </a:xfrm>
            <a:prstGeom prst="wedgeRoundRectCallout">
              <a:avLst>
                <a:gd name="adj1" fmla="val -88310"/>
                <a:gd name="adj2" fmla="val 71315"/>
                <a:gd name="adj3" fmla="val 16667"/>
              </a:avLst>
            </a:prstGeom>
            <a:solidFill>
              <a:srgbClr val="CCFFFF"/>
            </a:solidFill>
            <a:ln w="38100">
              <a:solidFill>
                <a:schemeClr val="tx1"/>
              </a:solidFill>
              <a:miter lim="800000"/>
              <a:headEnd/>
              <a:tailEnd/>
            </a:ln>
          </p:spPr>
          <p:txBody>
            <a:bodyPr lIns="90000" tIns="46800" rIns="90000" bIns="46800" anchor="ctr">
              <a:spAutoFit/>
            </a:bodyPr>
            <a:lstStyle/>
            <a:p>
              <a:pPr algn="ctr" eaLnBrk="1" hangingPunct="1"/>
              <a:r>
                <a:rPr lang="zh-CN" altLang="en-US" sz="2800" b="1">
                  <a:ea typeface="楷体_GB2312" pitchFamily="49" charset="-122"/>
                </a:rPr>
                <a:t>导引门电路</a:t>
              </a:r>
            </a:p>
          </p:txBody>
        </p:sp>
        <p:sp>
          <p:nvSpPr>
            <p:cNvPr id="32801" name="Rectangle 65"/>
            <p:cNvSpPr>
              <a:spLocks noChangeArrowheads="1"/>
            </p:cNvSpPr>
            <p:nvPr/>
          </p:nvSpPr>
          <p:spPr bwMode="auto">
            <a:xfrm>
              <a:off x="1132" y="2341"/>
              <a:ext cx="2490" cy="1078"/>
            </a:xfrm>
            <a:prstGeom prst="rect">
              <a:avLst/>
            </a:prstGeom>
            <a:noFill/>
            <a:ln w="38100" cap="rnd">
              <a:solidFill>
                <a:schemeClr val="accent2"/>
              </a:solidFill>
              <a:prstDash val="sysDot"/>
              <a:miter lim="800000"/>
              <a:headEnd/>
              <a:tailEnd/>
            </a:ln>
          </p:spPr>
          <p:txBody>
            <a:bodyPr wrap="none" anchor="ctr"/>
            <a:lstStyle/>
            <a:p>
              <a:pPr eaLnBrk="1" hangingPunct="1"/>
              <a:endParaRPr lang="zh-CN" altLang="en-US"/>
            </a:p>
          </p:txBody>
        </p:sp>
      </p:grpSp>
      <p:grpSp>
        <p:nvGrpSpPr>
          <p:cNvPr id="43074" name="Group 66"/>
          <p:cNvGrpSpPr>
            <a:grpSpLocks/>
          </p:cNvGrpSpPr>
          <p:nvPr/>
        </p:nvGrpSpPr>
        <p:grpSpPr bwMode="auto">
          <a:xfrm>
            <a:off x="6013450" y="2133600"/>
            <a:ext cx="2978150" cy="2938463"/>
            <a:chOff x="2942" y="172"/>
            <a:chExt cx="1876" cy="1851"/>
          </a:xfrm>
        </p:grpSpPr>
        <p:sp>
          <p:nvSpPr>
            <p:cNvPr id="32776" name="Text Box 67"/>
            <p:cNvSpPr txBox="1">
              <a:spLocks noChangeArrowheads="1"/>
            </p:cNvSpPr>
            <p:nvPr/>
          </p:nvSpPr>
          <p:spPr bwMode="auto">
            <a:xfrm>
              <a:off x="2946" y="172"/>
              <a:ext cx="1872" cy="365"/>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逻辑符号</a:t>
              </a:r>
            </a:p>
          </p:txBody>
        </p:sp>
        <p:sp>
          <p:nvSpPr>
            <p:cNvPr id="32777" name="Rectangle 68"/>
            <p:cNvSpPr>
              <a:spLocks noChangeArrowheads="1"/>
            </p:cNvSpPr>
            <p:nvPr/>
          </p:nvSpPr>
          <p:spPr bwMode="auto">
            <a:xfrm>
              <a:off x="2962" y="935"/>
              <a:ext cx="1123" cy="698"/>
            </a:xfrm>
            <a:prstGeom prst="rect">
              <a:avLst/>
            </a:prstGeom>
            <a:noFill/>
            <a:ln w="38100">
              <a:solidFill>
                <a:schemeClr val="tx1"/>
              </a:solidFill>
              <a:miter lim="800000"/>
              <a:headEnd/>
              <a:tailEnd/>
            </a:ln>
          </p:spPr>
          <p:txBody>
            <a:bodyPr wrap="none" anchor="ctr"/>
            <a:lstStyle/>
            <a:p>
              <a:pPr eaLnBrk="1" hangingPunct="1"/>
              <a:endParaRPr lang="zh-CN" altLang="en-US"/>
            </a:p>
          </p:txBody>
        </p:sp>
        <p:grpSp>
          <p:nvGrpSpPr>
            <p:cNvPr id="32778" name="Group 69"/>
            <p:cNvGrpSpPr>
              <a:grpSpLocks/>
            </p:cNvGrpSpPr>
            <p:nvPr/>
          </p:nvGrpSpPr>
          <p:grpSpPr bwMode="auto">
            <a:xfrm>
              <a:off x="3215" y="535"/>
              <a:ext cx="91" cy="390"/>
              <a:chOff x="1236" y="708"/>
              <a:chExt cx="108" cy="456"/>
            </a:xfrm>
          </p:grpSpPr>
          <p:sp>
            <p:nvSpPr>
              <p:cNvPr id="32798" name="Oval 70"/>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799" name="Line 71"/>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sp>
          <p:nvSpPr>
            <p:cNvPr id="32779" name="Line 72"/>
            <p:cNvSpPr>
              <a:spLocks noChangeShapeType="1"/>
            </p:cNvSpPr>
            <p:nvPr/>
          </p:nvSpPr>
          <p:spPr bwMode="auto">
            <a:xfrm flipV="1">
              <a:off x="3782" y="535"/>
              <a:ext cx="0" cy="400"/>
            </a:xfrm>
            <a:prstGeom prst="line">
              <a:avLst/>
            </a:prstGeom>
            <a:noFill/>
            <a:ln w="38100">
              <a:solidFill>
                <a:schemeClr val="tx1"/>
              </a:solidFill>
              <a:round/>
              <a:headEnd/>
              <a:tailEnd/>
            </a:ln>
          </p:spPr>
          <p:txBody>
            <a:bodyPr/>
            <a:lstStyle/>
            <a:p>
              <a:endParaRPr lang="zh-CN" altLang="en-US"/>
            </a:p>
          </p:txBody>
        </p:sp>
        <p:grpSp>
          <p:nvGrpSpPr>
            <p:cNvPr id="32780" name="Group 73"/>
            <p:cNvGrpSpPr>
              <a:grpSpLocks/>
            </p:cNvGrpSpPr>
            <p:nvPr/>
          </p:nvGrpSpPr>
          <p:grpSpPr bwMode="auto">
            <a:xfrm flipV="1">
              <a:off x="3114" y="1633"/>
              <a:ext cx="91" cy="390"/>
              <a:chOff x="1236" y="708"/>
              <a:chExt cx="108" cy="456"/>
            </a:xfrm>
          </p:grpSpPr>
          <p:sp>
            <p:nvSpPr>
              <p:cNvPr id="32796" name="Oval 74"/>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797" name="Line 75"/>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grpSp>
          <p:nvGrpSpPr>
            <p:cNvPr id="32781" name="Group 76"/>
            <p:cNvGrpSpPr>
              <a:grpSpLocks/>
            </p:cNvGrpSpPr>
            <p:nvPr/>
          </p:nvGrpSpPr>
          <p:grpSpPr bwMode="auto">
            <a:xfrm flipV="1">
              <a:off x="3842" y="1633"/>
              <a:ext cx="91" cy="390"/>
              <a:chOff x="1236" y="708"/>
              <a:chExt cx="108" cy="456"/>
            </a:xfrm>
          </p:grpSpPr>
          <p:sp>
            <p:nvSpPr>
              <p:cNvPr id="32794" name="Oval 77"/>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2795" name="Line 78"/>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sp>
          <p:nvSpPr>
            <p:cNvPr id="32782" name="Line 79"/>
            <p:cNvSpPr>
              <a:spLocks noChangeShapeType="1"/>
            </p:cNvSpPr>
            <p:nvPr/>
          </p:nvSpPr>
          <p:spPr bwMode="auto">
            <a:xfrm>
              <a:off x="3630" y="1633"/>
              <a:ext cx="0" cy="390"/>
            </a:xfrm>
            <a:prstGeom prst="line">
              <a:avLst/>
            </a:prstGeom>
            <a:noFill/>
            <a:ln w="38100">
              <a:solidFill>
                <a:schemeClr val="tx1"/>
              </a:solidFill>
              <a:round/>
              <a:headEnd/>
              <a:tailEnd/>
            </a:ln>
          </p:spPr>
          <p:txBody>
            <a:bodyPr/>
            <a:lstStyle/>
            <a:p>
              <a:endParaRPr lang="zh-CN" altLang="en-US"/>
            </a:p>
          </p:txBody>
        </p:sp>
        <p:sp>
          <p:nvSpPr>
            <p:cNvPr id="32783" name="Line 80"/>
            <p:cNvSpPr>
              <a:spLocks noChangeShapeType="1"/>
            </p:cNvSpPr>
            <p:nvPr/>
          </p:nvSpPr>
          <p:spPr bwMode="auto">
            <a:xfrm>
              <a:off x="3397" y="1633"/>
              <a:ext cx="0" cy="390"/>
            </a:xfrm>
            <a:prstGeom prst="line">
              <a:avLst/>
            </a:prstGeom>
            <a:noFill/>
            <a:ln w="38100">
              <a:solidFill>
                <a:schemeClr val="tx1"/>
              </a:solidFill>
              <a:round/>
              <a:headEnd/>
              <a:tailEnd/>
            </a:ln>
          </p:spPr>
          <p:txBody>
            <a:bodyPr/>
            <a:lstStyle/>
            <a:p>
              <a:endParaRPr lang="zh-CN" altLang="en-US"/>
            </a:p>
          </p:txBody>
        </p:sp>
        <p:sp>
          <p:nvSpPr>
            <p:cNvPr id="32784" name="Text Box 81"/>
            <p:cNvSpPr txBox="1">
              <a:spLocks noChangeArrowheads="1"/>
            </p:cNvSpPr>
            <p:nvPr/>
          </p:nvSpPr>
          <p:spPr bwMode="auto">
            <a:xfrm>
              <a:off x="2942" y="1305"/>
              <a:ext cx="374" cy="288"/>
            </a:xfrm>
            <a:prstGeom prst="rect">
              <a:avLst/>
            </a:prstGeom>
            <a:noFill/>
            <a:ln w="38100">
              <a:noFill/>
              <a:miter lim="800000"/>
              <a:headEnd/>
              <a:tailEnd/>
            </a:ln>
          </p:spPr>
          <p:txBody>
            <a:bodyPr>
              <a:spAutoFit/>
            </a:bodyPr>
            <a:lstStyle/>
            <a:p>
              <a:pPr eaLnBrk="1" hangingPunct="1">
                <a:spcBef>
                  <a:spcPct val="50000"/>
                </a:spcBef>
              </a:pPr>
              <a:r>
                <a:rPr lang="en-US" altLang="zh-CN" b="1">
                  <a:ea typeface="楷体_GB2312" pitchFamily="49" charset="-122"/>
                </a:rPr>
                <a:t>R</a:t>
              </a:r>
              <a:r>
                <a:rPr lang="en-US" altLang="zh-CN" b="1" baseline="-25000">
                  <a:ea typeface="楷体_GB2312" pitchFamily="49" charset="-122"/>
                </a:rPr>
                <a:t>D</a:t>
              </a:r>
              <a:endParaRPr lang="en-US" altLang="zh-CN" b="1">
                <a:ea typeface="楷体_GB2312" pitchFamily="49" charset="-122"/>
              </a:endParaRPr>
            </a:p>
          </p:txBody>
        </p:sp>
        <p:sp>
          <p:nvSpPr>
            <p:cNvPr id="32785" name="Text Box 82"/>
            <p:cNvSpPr txBox="1">
              <a:spLocks noChangeArrowheads="1"/>
            </p:cNvSpPr>
            <p:nvPr/>
          </p:nvSpPr>
          <p:spPr bwMode="auto">
            <a:xfrm>
              <a:off x="3792" y="1315"/>
              <a:ext cx="374" cy="288"/>
            </a:xfrm>
            <a:prstGeom prst="rect">
              <a:avLst/>
            </a:prstGeom>
            <a:noFill/>
            <a:ln w="38100">
              <a:noFill/>
              <a:miter lim="800000"/>
              <a:headEnd/>
              <a:tailEnd/>
            </a:ln>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D</a:t>
              </a:r>
              <a:endParaRPr lang="en-US" altLang="zh-CN" b="1">
                <a:ea typeface="楷体_GB2312" pitchFamily="49" charset="-122"/>
              </a:endParaRPr>
            </a:p>
          </p:txBody>
        </p:sp>
        <p:sp>
          <p:nvSpPr>
            <p:cNvPr id="32786" name="Text Box 83"/>
            <p:cNvSpPr txBox="1">
              <a:spLocks noChangeArrowheads="1"/>
            </p:cNvSpPr>
            <p:nvPr/>
          </p:nvSpPr>
          <p:spPr bwMode="auto">
            <a:xfrm>
              <a:off x="3235" y="1356"/>
              <a:ext cx="294" cy="288"/>
            </a:xfrm>
            <a:prstGeom prst="rect">
              <a:avLst/>
            </a:prstGeom>
            <a:noFill/>
            <a:ln w="38100">
              <a:noFill/>
              <a:miter lim="800000"/>
              <a:headEnd/>
              <a:tailEnd/>
            </a:ln>
          </p:spPr>
          <p:txBody>
            <a:bodyPr>
              <a:spAutoFit/>
            </a:bodyPr>
            <a:lstStyle/>
            <a:p>
              <a:pPr eaLnBrk="1" hangingPunct="1">
                <a:spcBef>
                  <a:spcPct val="50000"/>
                </a:spcBef>
              </a:pPr>
              <a:r>
                <a:rPr lang="en-US" altLang="zh-CN" b="1">
                  <a:ea typeface="楷体_GB2312" pitchFamily="49" charset="-122"/>
                </a:rPr>
                <a:t>D</a:t>
              </a:r>
            </a:p>
          </p:txBody>
        </p:sp>
        <p:sp>
          <p:nvSpPr>
            <p:cNvPr id="32787" name="Text Box 84"/>
            <p:cNvSpPr txBox="1">
              <a:spLocks noChangeArrowheads="1"/>
            </p:cNvSpPr>
            <p:nvPr/>
          </p:nvSpPr>
          <p:spPr bwMode="auto">
            <a:xfrm>
              <a:off x="3812" y="545"/>
              <a:ext cx="162" cy="288"/>
            </a:xfrm>
            <a:prstGeom prst="rect">
              <a:avLst/>
            </a:prstGeom>
            <a:noFill/>
            <a:ln w="38100">
              <a:noFill/>
              <a:miter lim="800000"/>
              <a:headEnd/>
              <a:tailEnd/>
            </a:ln>
          </p:spPr>
          <p:txBody>
            <a:bodyPr>
              <a:spAutoFit/>
            </a:bodyPr>
            <a:lstStyle/>
            <a:p>
              <a:pPr eaLnBrk="1" hangingPunct="1">
                <a:spcBef>
                  <a:spcPct val="50000"/>
                </a:spcBef>
              </a:pPr>
              <a:r>
                <a:rPr lang="en-US" altLang="zh-CN" b="1">
                  <a:ea typeface="楷体_GB2312" pitchFamily="49" charset="-122"/>
                </a:rPr>
                <a:t>Q</a:t>
              </a:r>
            </a:p>
          </p:txBody>
        </p:sp>
        <p:graphicFrame>
          <p:nvGraphicFramePr>
            <p:cNvPr id="32788" name="Object 85"/>
            <p:cNvGraphicFramePr>
              <a:graphicFrameLocks noChangeAspect="1"/>
            </p:cNvGraphicFramePr>
            <p:nvPr/>
          </p:nvGraphicFramePr>
          <p:xfrm>
            <a:off x="2968" y="550"/>
            <a:ext cx="214" cy="304"/>
          </p:xfrm>
          <a:graphic>
            <a:graphicData uri="http://schemas.openxmlformats.org/presentationml/2006/ole">
              <mc:AlternateContent xmlns:mc="http://schemas.openxmlformats.org/markup-compatibility/2006">
                <mc:Choice xmlns:v="urn:schemas-microsoft-com:vml" Requires="v">
                  <p:oleObj spid="_x0000_s32938" r:id="rId11" imgW="165028" imgH="228501" progId="Equation.3">
                    <p:embed/>
                  </p:oleObj>
                </mc:Choice>
                <mc:Fallback>
                  <p:oleObj r:id="rId11" imgW="165028" imgH="228501"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 y="550"/>
                          <a:ext cx="21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9" name="Line 86"/>
            <p:cNvSpPr>
              <a:spLocks noChangeShapeType="1"/>
            </p:cNvSpPr>
            <p:nvPr/>
          </p:nvSpPr>
          <p:spPr bwMode="auto">
            <a:xfrm>
              <a:off x="2981" y="1363"/>
              <a:ext cx="151" cy="6"/>
            </a:xfrm>
            <a:prstGeom prst="line">
              <a:avLst/>
            </a:prstGeom>
            <a:noFill/>
            <a:ln w="38100">
              <a:solidFill>
                <a:schemeClr val="tx2"/>
              </a:solidFill>
              <a:round/>
              <a:headEnd/>
              <a:tailEnd/>
            </a:ln>
          </p:spPr>
          <p:txBody>
            <a:bodyPr/>
            <a:lstStyle/>
            <a:p>
              <a:endParaRPr lang="zh-CN" altLang="en-US"/>
            </a:p>
          </p:txBody>
        </p:sp>
        <p:sp>
          <p:nvSpPr>
            <p:cNvPr id="32790" name="Line 87"/>
            <p:cNvSpPr>
              <a:spLocks noChangeShapeType="1"/>
            </p:cNvSpPr>
            <p:nvPr/>
          </p:nvSpPr>
          <p:spPr bwMode="auto">
            <a:xfrm>
              <a:off x="3820" y="1364"/>
              <a:ext cx="151" cy="6"/>
            </a:xfrm>
            <a:prstGeom prst="line">
              <a:avLst/>
            </a:prstGeom>
            <a:noFill/>
            <a:ln w="38100">
              <a:solidFill>
                <a:schemeClr val="tx2"/>
              </a:solidFill>
              <a:round/>
              <a:headEnd/>
              <a:tailEnd/>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0">
                                            <p:txEl>
                                              <p:pRg st="1" end="1"/>
                                            </p:txEl>
                                          </p:spTgt>
                                        </p:tgtEl>
                                        <p:attrNameLst>
                                          <p:attrName>style.visibility</p:attrName>
                                        </p:attrNameLst>
                                      </p:cBhvr>
                                      <p:to>
                                        <p:strVal val="visible"/>
                                      </p:to>
                                    </p:set>
                                    <p:anim calcmode="lin" valueType="num">
                                      <p:cBhvr additive="base">
                                        <p:cTn id="13" dur="500" fill="hold"/>
                                        <p:tgtEl>
                                          <p:spTgt spid="430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3011"/>
                                        </p:tgtEl>
                                        <p:attrNameLst>
                                          <p:attrName>style.visibility</p:attrName>
                                        </p:attrNameLst>
                                      </p:cBhvr>
                                      <p:to>
                                        <p:strVal val="visible"/>
                                      </p:to>
                                    </p:set>
                                    <p:animEffect transition="in" filter="dissolve">
                                      <p:cBhvr>
                                        <p:cTn id="19" dur="500"/>
                                        <p:tgtEl>
                                          <p:spTgt spid="430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3065"/>
                                        </p:tgtEl>
                                        <p:attrNameLst>
                                          <p:attrName>style.visibility</p:attrName>
                                        </p:attrNameLst>
                                      </p:cBhvr>
                                      <p:to>
                                        <p:strVal val="visible"/>
                                      </p:to>
                                    </p:set>
                                    <p:animEffect transition="in" filter="wipe(left)">
                                      <p:cBhvr>
                                        <p:cTn id="24" dur="500"/>
                                        <p:tgtEl>
                                          <p:spTgt spid="430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3068"/>
                                        </p:tgtEl>
                                        <p:attrNameLst>
                                          <p:attrName>style.visibility</p:attrName>
                                        </p:attrNameLst>
                                      </p:cBhvr>
                                      <p:to>
                                        <p:strVal val="visible"/>
                                      </p:to>
                                    </p:set>
                                    <p:animEffect transition="in" filter="dissolve">
                                      <p:cBhvr>
                                        <p:cTn id="29" dur="500"/>
                                        <p:tgtEl>
                                          <p:spTgt spid="43068"/>
                                        </p:tgtEl>
                                      </p:cBhvr>
                                    </p:animEffect>
                                  </p:childTnLst>
                                  <p:subTnLst>
                                    <p:set>
                                      <p:cBhvr override="childStyle">
                                        <p:cTn dur="1" fill="hold" display="0" masterRel="nextClick" afterEffect="1"/>
                                        <p:tgtEl>
                                          <p:spTgt spid="4306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43071"/>
                                        </p:tgtEl>
                                        <p:attrNameLst>
                                          <p:attrName>style.visibility</p:attrName>
                                        </p:attrNameLst>
                                      </p:cBhvr>
                                      <p:to>
                                        <p:strVal val="visible"/>
                                      </p:to>
                                    </p:set>
                                    <p:animEffect transition="in" filter="dissolve">
                                      <p:cBhvr>
                                        <p:cTn id="34" dur="500"/>
                                        <p:tgtEl>
                                          <p:spTgt spid="43071"/>
                                        </p:tgtEl>
                                      </p:cBhvr>
                                    </p:animEffect>
                                  </p:childTnLst>
                                  <p:subTnLst>
                                    <p:set>
                                      <p:cBhvr override="childStyle">
                                        <p:cTn dur="1" fill="hold" display="0" masterRel="nextClick" afterEffect="1"/>
                                        <p:tgtEl>
                                          <p:spTgt spid="43071"/>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43074"/>
                                        </p:tgtEl>
                                        <p:attrNameLst>
                                          <p:attrName>style.visibility</p:attrName>
                                        </p:attrNameLst>
                                      </p:cBhvr>
                                      <p:to>
                                        <p:strVal val="visible"/>
                                      </p:to>
                                    </p:set>
                                    <p:animEffect transition="in" filter="box(out)">
                                      <p:cBhvr>
                                        <p:cTn id="39" dur="500"/>
                                        <p:tgtEl>
                                          <p:spTgt spid="4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854075" y="4648200"/>
            <a:ext cx="6156325" cy="1206500"/>
            <a:chOff x="1009" y="2725"/>
            <a:chExt cx="3878" cy="760"/>
          </a:xfrm>
        </p:grpSpPr>
        <p:sp>
          <p:nvSpPr>
            <p:cNvPr id="5180" name="Oval 3"/>
            <p:cNvSpPr>
              <a:spLocks noChangeArrowheads="1"/>
            </p:cNvSpPr>
            <p:nvPr/>
          </p:nvSpPr>
          <p:spPr bwMode="auto">
            <a:xfrm>
              <a:off x="1009" y="2993"/>
              <a:ext cx="480" cy="480"/>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5181" name="Oval 4"/>
            <p:cNvSpPr>
              <a:spLocks noChangeArrowheads="1"/>
            </p:cNvSpPr>
            <p:nvPr/>
          </p:nvSpPr>
          <p:spPr bwMode="auto">
            <a:xfrm>
              <a:off x="2569" y="3005"/>
              <a:ext cx="480" cy="480"/>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5182" name="AutoShape 5"/>
            <p:cNvSpPr>
              <a:spLocks noChangeArrowheads="1"/>
            </p:cNvSpPr>
            <p:nvPr/>
          </p:nvSpPr>
          <p:spPr bwMode="auto">
            <a:xfrm>
              <a:off x="3399" y="2725"/>
              <a:ext cx="1488" cy="468"/>
            </a:xfrm>
            <a:prstGeom prst="wedgeRoundRectCallout">
              <a:avLst>
                <a:gd name="adj1" fmla="val -74731"/>
                <a:gd name="adj2" fmla="val 61111"/>
                <a:gd name="adj3" fmla="val 16667"/>
              </a:avLst>
            </a:prstGeom>
            <a:solidFill>
              <a:srgbClr val="CCFF66"/>
            </a:solidFill>
            <a:ln w="38100">
              <a:noFill/>
              <a:miter lim="800000"/>
              <a:headEnd/>
              <a:tailEnd/>
            </a:ln>
          </p:spPr>
          <p:txBody>
            <a:bodyPr wrap="none" anchor="ctr"/>
            <a:lstStyle/>
            <a:p>
              <a:pPr eaLnBrk="1" hangingPunct="1"/>
              <a:r>
                <a:rPr lang="zh-CN" altLang="en-US" sz="3200" b="1">
                  <a:ea typeface="楷体_GB2312" pitchFamily="49" charset="-122"/>
                </a:rPr>
                <a:t>两个输入端</a:t>
              </a:r>
            </a:p>
          </p:txBody>
        </p:sp>
      </p:grpSp>
      <p:sp>
        <p:nvSpPr>
          <p:cNvPr id="5123" name="Text Box 6"/>
          <p:cNvSpPr txBox="1">
            <a:spLocks noChangeArrowheads="1"/>
          </p:cNvSpPr>
          <p:nvPr/>
        </p:nvSpPr>
        <p:spPr bwMode="auto">
          <a:xfrm>
            <a:off x="38100" y="60325"/>
            <a:ext cx="74295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5.2 </a:t>
            </a:r>
            <a:r>
              <a:rPr lang="zh-CN" altLang="en-US" sz="4000" b="1">
                <a:solidFill>
                  <a:srgbClr val="FF0000"/>
                </a:solidFill>
                <a:ea typeface="隶书" pitchFamily="49" charset="-122"/>
              </a:rPr>
              <a:t>触发器的基本形式</a:t>
            </a:r>
          </a:p>
        </p:txBody>
      </p:sp>
      <p:sp>
        <p:nvSpPr>
          <p:cNvPr id="5127" name="AutoShape 7"/>
          <p:cNvSpPr>
            <a:spLocks noChangeArrowheads="1"/>
          </p:cNvSpPr>
          <p:nvPr/>
        </p:nvSpPr>
        <p:spPr bwMode="auto">
          <a:xfrm>
            <a:off x="2547938" y="2160588"/>
            <a:ext cx="1333500" cy="590550"/>
          </a:xfrm>
          <a:prstGeom prst="wedgeRoundRectCallout">
            <a:avLst>
              <a:gd name="adj1" fmla="val -21667"/>
              <a:gd name="adj2" fmla="val 149194"/>
              <a:gd name="adj3" fmla="val 16667"/>
            </a:avLst>
          </a:prstGeom>
          <a:solidFill>
            <a:srgbClr val="FFFFCC"/>
          </a:solidFill>
          <a:ln w="12700">
            <a:solidFill>
              <a:schemeClr val="tx1"/>
            </a:solidFill>
            <a:miter lim="800000"/>
            <a:headEnd/>
            <a:tailEnd/>
          </a:ln>
        </p:spPr>
        <p:txBody>
          <a:bodyPr wrap="none" anchor="ctr"/>
          <a:lstStyle/>
          <a:p>
            <a:pPr algn="ctr" eaLnBrk="1" hangingPunct="1"/>
            <a:r>
              <a:rPr lang="zh-CN" altLang="en-US" sz="3200" b="1">
                <a:ea typeface="楷体_GB2312" pitchFamily="49" charset="-122"/>
              </a:rPr>
              <a:t>反馈 </a:t>
            </a:r>
          </a:p>
        </p:txBody>
      </p:sp>
      <p:grpSp>
        <p:nvGrpSpPr>
          <p:cNvPr id="5128" name="Group 8"/>
          <p:cNvGrpSpPr>
            <a:grpSpLocks/>
          </p:cNvGrpSpPr>
          <p:nvPr/>
        </p:nvGrpSpPr>
        <p:grpSpPr bwMode="auto">
          <a:xfrm>
            <a:off x="457200" y="2857500"/>
            <a:ext cx="6343650" cy="781050"/>
            <a:chOff x="1584" y="1212"/>
            <a:chExt cx="3996" cy="492"/>
          </a:xfrm>
        </p:grpSpPr>
        <p:sp>
          <p:nvSpPr>
            <p:cNvPr id="5177" name="Oval 9"/>
            <p:cNvSpPr>
              <a:spLocks noChangeArrowheads="1"/>
            </p:cNvSpPr>
            <p:nvPr/>
          </p:nvSpPr>
          <p:spPr bwMode="auto">
            <a:xfrm>
              <a:off x="1584" y="1212"/>
              <a:ext cx="480" cy="480"/>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5178" name="Oval 10"/>
            <p:cNvSpPr>
              <a:spLocks noChangeArrowheads="1"/>
            </p:cNvSpPr>
            <p:nvPr/>
          </p:nvSpPr>
          <p:spPr bwMode="auto">
            <a:xfrm>
              <a:off x="3528" y="1212"/>
              <a:ext cx="480" cy="480"/>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5179" name="AutoShape 11"/>
            <p:cNvSpPr>
              <a:spLocks noChangeArrowheads="1"/>
            </p:cNvSpPr>
            <p:nvPr/>
          </p:nvSpPr>
          <p:spPr bwMode="auto">
            <a:xfrm>
              <a:off x="4092" y="1236"/>
              <a:ext cx="1488" cy="468"/>
            </a:xfrm>
            <a:prstGeom prst="roundRect">
              <a:avLst>
                <a:gd name="adj" fmla="val 16667"/>
              </a:avLst>
            </a:prstGeom>
            <a:solidFill>
              <a:srgbClr val="CCFF66"/>
            </a:solidFill>
            <a:ln w="38100">
              <a:noFill/>
              <a:round/>
              <a:headEnd/>
              <a:tailEnd/>
            </a:ln>
          </p:spPr>
          <p:txBody>
            <a:bodyPr wrap="none" anchor="ctr"/>
            <a:lstStyle/>
            <a:p>
              <a:pPr eaLnBrk="1" hangingPunct="1"/>
              <a:r>
                <a:rPr lang="zh-CN" altLang="en-US" sz="3200" b="1">
                  <a:ea typeface="楷体_GB2312" pitchFamily="49" charset="-122"/>
                </a:rPr>
                <a:t>两个输出端</a:t>
              </a:r>
            </a:p>
          </p:txBody>
        </p:sp>
      </p:grpSp>
      <p:sp>
        <p:nvSpPr>
          <p:cNvPr id="5132" name="Text Box 12" descr="花束"/>
          <p:cNvSpPr txBox="1">
            <a:spLocks noChangeArrowheads="1"/>
          </p:cNvSpPr>
          <p:nvPr/>
        </p:nvSpPr>
        <p:spPr bwMode="auto">
          <a:xfrm>
            <a:off x="381000" y="685800"/>
            <a:ext cx="4183063"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一、基本 </a:t>
            </a:r>
            <a:r>
              <a:rPr lang="en-US" altLang="zh-CN" sz="2800" b="1">
                <a:ea typeface="长城楷体"/>
                <a:cs typeface="长城楷体"/>
              </a:rPr>
              <a:t>RS </a:t>
            </a:r>
            <a:r>
              <a:rPr lang="zh-CN" altLang="en-US" sz="2800" b="1">
                <a:ea typeface="长城楷体"/>
                <a:cs typeface="长城楷体"/>
              </a:rPr>
              <a:t>触发器</a:t>
            </a:r>
          </a:p>
        </p:txBody>
      </p:sp>
      <p:sp>
        <p:nvSpPr>
          <p:cNvPr id="5133" name="AutoShape 13"/>
          <p:cNvSpPr>
            <a:spLocks noChangeArrowheads="1"/>
          </p:cNvSpPr>
          <p:nvPr/>
        </p:nvSpPr>
        <p:spPr bwMode="auto">
          <a:xfrm flipH="1">
            <a:off x="1052513" y="2181225"/>
            <a:ext cx="1333500" cy="557213"/>
          </a:xfrm>
          <a:prstGeom prst="wedgeRoundRectCallout">
            <a:avLst>
              <a:gd name="adj1" fmla="val -20120"/>
              <a:gd name="adj2" fmla="val 159685"/>
              <a:gd name="adj3" fmla="val 16667"/>
            </a:avLst>
          </a:prstGeom>
          <a:solidFill>
            <a:srgbClr val="FFFFCC"/>
          </a:solidFill>
          <a:ln w="12700">
            <a:solidFill>
              <a:schemeClr val="tx1"/>
            </a:solidFill>
            <a:miter lim="800000"/>
            <a:headEnd/>
            <a:tailEnd/>
          </a:ln>
        </p:spPr>
        <p:txBody>
          <a:bodyPr wrap="none" anchor="ctr"/>
          <a:lstStyle/>
          <a:p>
            <a:pPr algn="ctr" eaLnBrk="1" hangingPunct="1"/>
            <a:r>
              <a:rPr lang="zh-CN" altLang="en-US" sz="3200" b="1">
                <a:ea typeface="楷体_GB2312" pitchFamily="49" charset="-122"/>
              </a:rPr>
              <a:t>反 馈</a:t>
            </a:r>
          </a:p>
        </p:txBody>
      </p:sp>
      <p:sp>
        <p:nvSpPr>
          <p:cNvPr id="5134" name="Rectangle 14"/>
          <p:cNvSpPr>
            <a:spLocks noChangeArrowheads="1"/>
          </p:cNvSpPr>
          <p:nvPr/>
        </p:nvSpPr>
        <p:spPr bwMode="auto">
          <a:xfrm>
            <a:off x="766763" y="5883275"/>
            <a:ext cx="7562850" cy="519113"/>
          </a:xfrm>
          <a:prstGeom prst="rect">
            <a:avLst/>
          </a:prstGeom>
          <a:noFill/>
          <a:ln w="9525">
            <a:noFill/>
            <a:miter lim="800000"/>
            <a:headEnd/>
            <a:tailEnd/>
          </a:ln>
        </p:spPr>
        <p:txBody>
          <a:bodyPr>
            <a:spAutoFit/>
          </a:bodyPr>
          <a:lstStyle/>
          <a:p>
            <a:pPr eaLnBrk="1" hangingPunct="1">
              <a:spcBef>
                <a:spcPct val="50000"/>
              </a:spcBef>
            </a:pPr>
            <a:r>
              <a:rPr lang="zh-CN" altLang="en-US" sz="2800" b="1">
                <a:ea typeface="长城楷体"/>
                <a:cs typeface="长城楷体"/>
              </a:rPr>
              <a:t>正是由于</a:t>
            </a:r>
            <a:r>
              <a:rPr lang="zh-CN" altLang="en-US" sz="2800" b="1">
                <a:solidFill>
                  <a:srgbClr val="FF0000"/>
                </a:solidFill>
                <a:ea typeface="长城楷体"/>
                <a:cs typeface="长城楷体"/>
              </a:rPr>
              <a:t>引入反馈，</a:t>
            </a:r>
            <a:r>
              <a:rPr lang="zh-CN" altLang="en-US" sz="2800" b="1">
                <a:ea typeface="长城楷体"/>
                <a:cs typeface="长城楷体"/>
              </a:rPr>
              <a:t>才使电路具有</a:t>
            </a:r>
            <a:r>
              <a:rPr lang="zh-CN" altLang="en-US" sz="2800" b="1">
                <a:solidFill>
                  <a:srgbClr val="FF0000"/>
                </a:solidFill>
                <a:ea typeface="长城楷体"/>
                <a:cs typeface="长城楷体"/>
              </a:rPr>
              <a:t>记忆功能 </a:t>
            </a:r>
            <a:r>
              <a:rPr lang="en-US" altLang="zh-CN" sz="2800" b="1">
                <a:solidFill>
                  <a:srgbClr val="FF0000"/>
                </a:solidFill>
                <a:ea typeface="长城楷体"/>
                <a:cs typeface="长城楷体"/>
              </a:rPr>
              <a:t>!</a:t>
            </a:r>
          </a:p>
        </p:txBody>
      </p:sp>
      <p:sp>
        <p:nvSpPr>
          <p:cNvPr id="5135" name="Text Box 15"/>
          <p:cNvSpPr txBox="1">
            <a:spLocks noChangeArrowheads="1"/>
          </p:cNvSpPr>
          <p:nvPr/>
        </p:nvSpPr>
        <p:spPr bwMode="auto">
          <a:xfrm>
            <a:off x="609600" y="1143000"/>
            <a:ext cx="8077200" cy="1066800"/>
          </a:xfrm>
          <a:prstGeom prst="rect">
            <a:avLst/>
          </a:prstGeom>
          <a:noFill/>
          <a:ln w="9525">
            <a:noFill/>
            <a:miter lim="800000"/>
            <a:headEnd/>
            <a:tailEnd/>
          </a:ln>
        </p:spPr>
        <p:txBody>
          <a:bodyPr>
            <a:spAutoFit/>
          </a:bodyPr>
          <a:lstStyle/>
          <a:p>
            <a:pPr algn="just" eaLnBrk="1" hangingPunct="1">
              <a:spcBef>
                <a:spcPct val="50000"/>
              </a:spcBef>
            </a:pPr>
            <a:r>
              <a:rPr lang="zh-CN" altLang="en-US" sz="2800" b="1">
                <a:ea typeface="长城楷体"/>
                <a:cs typeface="长城楷体"/>
              </a:rPr>
              <a:t>由与非门构成的基本</a:t>
            </a:r>
            <a:r>
              <a:rPr lang="en-US" altLang="zh-CN" sz="2800" b="1">
                <a:ea typeface="长城楷体"/>
                <a:cs typeface="长城楷体"/>
              </a:rPr>
              <a:t>RS</a:t>
            </a:r>
            <a:r>
              <a:rPr lang="zh-CN" altLang="en-US" sz="2800" b="1">
                <a:ea typeface="长城楷体"/>
                <a:cs typeface="长城楷体"/>
              </a:rPr>
              <a:t>触发器</a:t>
            </a:r>
          </a:p>
          <a:p>
            <a:pPr eaLnBrk="1" hangingPunct="1">
              <a:spcBef>
                <a:spcPct val="50000"/>
              </a:spcBef>
            </a:pPr>
            <a:r>
              <a:rPr lang="en-US" altLang="zh-CN" b="1"/>
              <a:t>1</a:t>
            </a:r>
            <a:r>
              <a:rPr lang="zh-CN" altLang="en-US" b="1"/>
              <a:t>、电路构成及逻辑符号</a:t>
            </a:r>
            <a:r>
              <a:rPr lang="zh-CN" altLang="en-US"/>
              <a:t> </a:t>
            </a:r>
          </a:p>
        </p:txBody>
      </p:sp>
      <p:grpSp>
        <p:nvGrpSpPr>
          <p:cNvPr id="5136" name="Group 16"/>
          <p:cNvGrpSpPr>
            <a:grpSpLocks/>
          </p:cNvGrpSpPr>
          <p:nvPr/>
        </p:nvGrpSpPr>
        <p:grpSpPr bwMode="auto">
          <a:xfrm>
            <a:off x="6934200" y="2667000"/>
            <a:ext cx="1676400" cy="2438400"/>
            <a:chOff x="4368" y="1680"/>
            <a:chExt cx="1056" cy="1536"/>
          </a:xfrm>
        </p:grpSpPr>
        <p:grpSp>
          <p:nvGrpSpPr>
            <p:cNvPr id="5160" name="Group 17"/>
            <p:cNvGrpSpPr>
              <a:grpSpLocks/>
            </p:cNvGrpSpPr>
            <p:nvPr/>
          </p:nvGrpSpPr>
          <p:grpSpPr bwMode="auto">
            <a:xfrm>
              <a:off x="4368" y="1680"/>
              <a:ext cx="1056" cy="1536"/>
              <a:chOff x="6668" y="8032"/>
              <a:chExt cx="1020" cy="1400"/>
            </a:xfrm>
          </p:grpSpPr>
          <p:grpSp>
            <p:nvGrpSpPr>
              <p:cNvPr id="5164" name="Group 18"/>
              <p:cNvGrpSpPr>
                <a:grpSpLocks/>
              </p:cNvGrpSpPr>
              <p:nvPr/>
            </p:nvGrpSpPr>
            <p:grpSpPr bwMode="auto">
              <a:xfrm>
                <a:off x="6668" y="8032"/>
                <a:ext cx="1020" cy="1140"/>
                <a:chOff x="6668" y="8032"/>
                <a:chExt cx="1020" cy="1140"/>
              </a:xfrm>
            </p:grpSpPr>
            <p:sp>
              <p:nvSpPr>
                <p:cNvPr id="5169" name="Rectangle 19"/>
                <p:cNvSpPr>
                  <a:spLocks noChangeArrowheads="1"/>
                </p:cNvSpPr>
                <p:nvPr/>
              </p:nvSpPr>
              <p:spPr bwMode="auto">
                <a:xfrm>
                  <a:off x="6668" y="8312"/>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5170" name="Oval 20"/>
                <p:cNvSpPr>
                  <a:spLocks noChangeArrowheads="1"/>
                </p:cNvSpPr>
                <p:nvPr/>
              </p:nvSpPr>
              <p:spPr bwMode="auto">
                <a:xfrm>
                  <a:off x="6808" y="88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171" name="Oval 21"/>
                <p:cNvSpPr>
                  <a:spLocks noChangeArrowheads="1"/>
                </p:cNvSpPr>
                <p:nvPr/>
              </p:nvSpPr>
              <p:spPr bwMode="auto">
                <a:xfrm>
                  <a:off x="7428" y="88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172" name="Oval 22"/>
                <p:cNvSpPr>
                  <a:spLocks noChangeArrowheads="1"/>
                </p:cNvSpPr>
                <p:nvPr/>
              </p:nvSpPr>
              <p:spPr bwMode="auto">
                <a:xfrm>
                  <a:off x="6808" y="825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173" name="Line 23"/>
                <p:cNvSpPr>
                  <a:spLocks noChangeShapeType="1"/>
                </p:cNvSpPr>
                <p:nvPr/>
              </p:nvSpPr>
              <p:spPr bwMode="auto">
                <a:xfrm>
                  <a:off x="6828" y="8932"/>
                  <a:ext cx="0" cy="240"/>
                </a:xfrm>
                <a:prstGeom prst="line">
                  <a:avLst/>
                </a:prstGeom>
                <a:noFill/>
                <a:ln w="9525">
                  <a:solidFill>
                    <a:srgbClr val="000000"/>
                  </a:solidFill>
                  <a:round/>
                  <a:headEnd/>
                  <a:tailEnd/>
                </a:ln>
              </p:spPr>
              <p:txBody>
                <a:bodyPr/>
                <a:lstStyle/>
                <a:p>
                  <a:endParaRPr lang="zh-CN" altLang="en-US"/>
                </a:p>
              </p:txBody>
            </p:sp>
            <p:sp>
              <p:nvSpPr>
                <p:cNvPr id="5174" name="Line 24"/>
                <p:cNvSpPr>
                  <a:spLocks noChangeShapeType="1"/>
                </p:cNvSpPr>
                <p:nvPr/>
              </p:nvSpPr>
              <p:spPr bwMode="auto">
                <a:xfrm>
                  <a:off x="7448" y="8932"/>
                  <a:ext cx="0" cy="220"/>
                </a:xfrm>
                <a:prstGeom prst="line">
                  <a:avLst/>
                </a:prstGeom>
                <a:noFill/>
                <a:ln w="9525">
                  <a:solidFill>
                    <a:srgbClr val="000000"/>
                  </a:solidFill>
                  <a:round/>
                  <a:headEnd/>
                  <a:tailEnd/>
                </a:ln>
              </p:spPr>
              <p:txBody>
                <a:bodyPr/>
                <a:lstStyle/>
                <a:p>
                  <a:endParaRPr lang="zh-CN" altLang="en-US"/>
                </a:p>
              </p:txBody>
            </p:sp>
            <p:sp>
              <p:nvSpPr>
                <p:cNvPr id="5175" name="Line 25"/>
                <p:cNvSpPr>
                  <a:spLocks noChangeShapeType="1"/>
                </p:cNvSpPr>
                <p:nvPr/>
              </p:nvSpPr>
              <p:spPr bwMode="auto">
                <a:xfrm flipV="1">
                  <a:off x="7448" y="8072"/>
                  <a:ext cx="0" cy="240"/>
                </a:xfrm>
                <a:prstGeom prst="line">
                  <a:avLst/>
                </a:prstGeom>
                <a:noFill/>
                <a:ln w="9525">
                  <a:solidFill>
                    <a:srgbClr val="000000"/>
                  </a:solidFill>
                  <a:round/>
                  <a:headEnd/>
                  <a:tailEnd/>
                </a:ln>
              </p:spPr>
              <p:txBody>
                <a:bodyPr/>
                <a:lstStyle/>
                <a:p>
                  <a:endParaRPr lang="zh-CN" altLang="en-US"/>
                </a:p>
              </p:txBody>
            </p:sp>
            <p:sp>
              <p:nvSpPr>
                <p:cNvPr id="5176" name="Line 26"/>
                <p:cNvSpPr>
                  <a:spLocks noChangeShapeType="1"/>
                </p:cNvSpPr>
                <p:nvPr/>
              </p:nvSpPr>
              <p:spPr bwMode="auto">
                <a:xfrm flipV="1">
                  <a:off x="6828" y="8032"/>
                  <a:ext cx="0" cy="240"/>
                </a:xfrm>
                <a:prstGeom prst="line">
                  <a:avLst/>
                </a:prstGeom>
                <a:noFill/>
                <a:ln w="9525">
                  <a:solidFill>
                    <a:srgbClr val="000000"/>
                  </a:solidFill>
                  <a:round/>
                  <a:headEnd/>
                  <a:tailEnd/>
                </a:ln>
              </p:spPr>
              <p:txBody>
                <a:bodyPr/>
                <a:lstStyle/>
                <a:p>
                  <a:endParaRPr lang="zh-CN" altLang="en-US"/>
                </a:p>
              </p:txBody>
            </p:sp>
          </p:grpSp>
          <p:sp>
            <p:nvSpPr>
              <p:cNvPr id="5165" name="Text Box 27"/>
              <p:cNvSpPr txBox="1">
                <a:spLocks noChangeArrowheads="1"/>
              </p:cNvSpPr>
              <p:nvPr/>
            </p:nvSpPr>
            <p:spPr bwMode="auto">
              <a:xfrm>
                <a:off x="7368" y="835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166" name="Text Box 28"/>
              <p:cNvSpPr txBox="1">
                <a:spLocks noChangeArrowheads="1"/>
              </p:cNvSpPr>
              <p:nvPr/>
            </p:nvSpPr>
            <p:spPr bwMode="auto">
              <a:xfrm>
                <a:off x="6768" y="9152"/>
                <a:ext cx="220" cy="280"/>
              </a:xfrm>
              <a:prstGeom prst="rect">
                <a:avLst/>
              </a:prstGeom>
              <a:solidFill>
                <a:srgbClr val="FFFFFF"/>
              </a:solidFill>
              <a:ln w="9525">
                <a:noFill/>
                <a:miter lim="800000"/>
                <a:headEnd/>
                <a:tailEnd/>
              </a:ln>
            </p:spPr>
            <p:txBody>
              <a:bodyPr lIns="0" tIns="0" rIns="0" bIns="0"/>
              <a:lstStyle/>
              <a:p>
                <a:pPr algn="just"/>
                <a:r>
                  <a:rPr lang="en-US" altLang="zh-CN"/>
                  <a:t>R</a:t>
                </a:r>
                <a:r>
                  <a:rPr lang="en-US" altLang="zh-CN" baseline="-25000"/>
                  <a:t>D</a:t>
                </a:r>
                <a:endParaRPr lang="en-US" altLang="zh-CN"/>
              </a:p>
            </p:txBody>
          </p:sp>
          <p:sp>
            <p:nvSpPr>
              <p:cNvPr id="5167" name="Text Box 29"/>
              <p:cNvSpPr txBox="1">
                <a:spLocks noChangeArrowheads="1"/>
              </p:cNvSpPr>
              <p:nvPr/>
            </p:nvSpPr>
            <p:spPr bwMode="auto">
              <a:xfrm>
                <a:off x="7388" y="9152"/>
                <a:ext cx="220" cy="280"/>
              </a:xfrm>
              <a:prstGeom prst="rect">
                <a:avLst/>
              </a:prstGeom>
              <a:solidFill>
                <a:srgbClr val="FFFFFF"/>
              </a:solidFill>
              <a:ln w="9525">
                <a:noFill/>
                <a:miter lim="800000"/>
                <a:headEnd/>
                <a:tailEnd/>
              </a:ln>
            </p:spPr>
            <p:txBody>
              <a:bodyPr lIns="0" tIns="0" rIns="0" bIns="0"/>
              <a:lstStyle/>
              <a:p>
                <a:pPr algn="just"/>
                <a:r>
                  <a:rPr lang="en-US" altLang="zh-CN"/>
                  <a:t>S</a:t>
                </a:r>
                <a:r>
                  <a:rPr lang="en-US" altLang="zh-CN" baseline="-25000"/>
                  <a:t>D</a:t>
                </a:r>
                <a:endParaRPr lang="en-US" altLang="zh-CN"/>
              </a:p>
            </p:txBody>
          </p:sp>
          <p:sp>
            <p:nvSpPr>
              <p:cNvPr id="5168" name="Text Box 30"/>
              <p:cNvSpPr txBox="1">
                <a:spLocks noChangeArrowheads="1"/>
              </p:cNvSpPr>
              <p:nvPr/>
            </p:nvSpPr>
            <p:spPr bwMode="auto">
              <a:xfrm>
                <a:off x="6748" y="8372"/>
                <a:ext cx="182" cy="257"/>
              </a:xfrm>
              <a:prstGeom prst="rect">
                <a:avLst/>
              </a:prstGeom>
              <a:solidFill>
                <a:srgbClr val="FFFFFF"/>
              </a:solidFill>
              <a:ln w="9525">
                <a:noFill/>
                <a:miter lim="800000"/>
                <a:headEnd/>
                <a:tailEnd/>
              </a:ln>
            </p:spPr>
            <p:txBody>
              <a:bodyPr lIns="0" tIns="0" rIns="0" bIns="0"/>
              <a:lstStyle/>
              <a:p>
                <a:pPr algn="just"/>
                <a:endParaRPr lang="zh-CN" altLang="zh-CN"/>
              </a:p>
            </p:txBody>
          </p:sp>
        </p:grpSp>
        <p:grpSp>
          <p:nvGrpSpPr>
            <p:cNvPr id="5161" name="Group 31"/>
            <p:cNvGrpSpPr>
              <a:grpSpLocks/>
            </p:cNvGrpSpPr>
            <p:nvPr/>
          </p:nvGrpSpPr>
          <p:grpSpPr bwMode="auto">
            <a:xfrm>
              <a:off x="4464" y="2016"/>
              <a:ext cx="240" cy="288"/>
              <a:chOff x="4512" y="2112"/>
              <a:chExt cx="240" cy="288"/>
            </a:xfrm>
          </p:grpSpPr>
          <p:sp>
            <p:nvSpPr>
              <p:cNvPr id="5162" name="Text Box 32"/>
              <p:cNvSpPr txBox="1">
                <a:spLocks noChangeArrowheads="1"/>
              </p:cNvSpPr>
              <p:nvPr/>
            </p:nvSpPr>
            <p:spPr bwMode="auto">
              <a:xfrm>
                <a:off x="4512" y="2112"/>
                <a:ext cx="240"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5163" name="Line 33"/>
              <p:cNvSpPr>
                <a:spLocks noChangeShapeType="1"/>
              </p:cNvSpPr>
              <p:nvPr/>
            </p:nvSpPr>
            <p:spPr bwMode="auto">
              <a:xfrm>
                <a:off x="4560" y="2160"/>
                <a:ext cx="144" cy="0"/>
              </a:xfrm>
              <a:prstGeom prst="line">
                <a:avLst/>
              </a:prstGeom>
              <a:noFill/>
              <a:ln w="9525">
                <a:solidFill>
                  <a:schemeClr val="tx1"/>
                </a:solidFill>
                <a:round/>
                <a:headEnd/>
                <a:tailEnd/>
              </a:ln>
            </p:spPr>
            <p:txBody>
              <a:bodyPr/>
              <a:lstStyle/>
              <a:p>
                <a:endParaRPr lang="zh-CN" altLang="en-US"/>
              </a:p>
            </p:txBody>
          </p:sp>
        </p:grpSp>
      </p:grpSp>
      <p:grpSp>
        <p:nvGrpSpPr>
          <p:cNvPr id="5154" name="Group 34"/>
          <p:cNvGrpSpPr>
            <a:grpSpLocks/>
          </p:cNvGrpSpPr>
          <p:nvPr/>
        </p:nvGrpSpPr>
        <p:grpSpPr bwMode="auto">
          <a:xfrm>
            <a:off x="584200" y="2954338"/>
            <a:ext cx="3619500" cy="2806700"/>
            <a:chOff x="368" y="1861"/>
            <a:chExt cx="2280" cy="1768"/>
          </a:xfrm>
        </p:grpSpPr>
        <p:grpSp>
          <p:nvGrpSpPr>
            <p:cNvPr id="2" name="Group 35"/>
            <p:cNvGrpSpPr>
              <a:grpSpLocks/>
            </p:cNvGrpSpPr>
            <p:nvPr/>
          </p:nvGrpSpPr>
          <p:grpSpPr bwMode="auto">
            <a:xfrm>
              <a:off x="368" y="2007"/>
              <a:ext cx="816" cy="1311"/>
              <a:chOff x="1249" y="1452"/>
              <a:chExt cx="816" cy="1284"/>
            </a:xfrm>
          </p:grpSpPr>
          <p:sp>
            <p:nvSpPr>
              <p:cNvPr id="5153" name="Rectangle 36"/>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 name="Oval 37"/>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5155" name="Line 38"/>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5156" name="Line 39"/>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5157" name="Line 40"/>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5158" name="Text Box 41"/>
              <p:cNvSpPr txBox="1">
                <a:spLocks noChangeArrowheads="1"/>
              </p:cNvSpPr>
              <p:nvPr/>
            </p:nvSpPr>
            <p:spPr bwMode="auto">
              <a:xfrm>
                <a:off x="1316" y="1836"/>
                <a:ext cx="576" cy="357"/>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5159" name="Text Box 42"/>
              <p:cNvSpPr txBox="1">
                <a:spLocks noChangeArrowheads="1"/>
              </p:cNvSpPr>
              <p:nvPr/>
            </p:nvSpPr>
            <p:spPr bwMode="auto">
              <a:xfrm>
                <a:off x="1520" y="2028"/>
                <a:ext cx="408" cy="357"/>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4" name="Group 43"/>
            <p:cNvGrpSpPr>
              <a:grpSpLocks/>
            </p:cNvGrpSpPr>
            <p:nvPr/>
          </p:nvGrpSpPr>
          <p:grpSpPr bwMode="auto">
            <a:xfrm>
              <a:off x="1832" y="1995"/>
              <a:ext cx="816" cy="1311"/>
              <a:chOff x="1249" y="1452"/>
              <a:chExt cx="816" cy="1284"/>
            </a:xfrm>
          </p:grpSpPr>
          <p:sp>
            <p:nvSpPr>
              <p:cNvPr id="5146" name="Rectangle 44"/>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147" name="Oval 45"/>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5148" name="Line 46"/>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5149" name="Line 47"/>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5150" name="Line 48"/>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5151" name="Text Box 49"/>
              <p:cNvSpPr txBox="1">
                <a:spLocks noChangeArrowheads="1"/>
              </p:cNvSpPr>
              <p:nvPr/>
            </p:nvSpPr>
            <p:spPr bwMode="auto">
              <a:xfrm>
                <a:off x="1316" y="1836"/>
                <a:ext cx="576" cy="358"/>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5152" name="Text Box 50"/>
              <p:cNvSpPr txBox="1">
                <a:spLocks noChangeArrowheads="1"/>
              </p:cNvSpPr>
              <p:nvPr/>
            </p:nvSpPr>
            <p:spPr bwMode="auto">
              <a:xfrm>
                <a:off x="1520" y="2028"/>
                <a:ext cx="408" cy="358"/>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5" name="Oval 51"/>
            <p:cNvSpPr>
              <a:spLocks noChangeArrowheads="1"/>
            </p:cNvSpPr>
            <p:nvPr/>
          </p:nvSpPr>
          <p:spPr bwMode="auto">
            <a:xfrm>
              <a:off x="2196" y="2117"/>
              <a:ext cx="60" cy="62"/>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 name="Line 52"/>
            <p:cNvSpPr>
              <a:spLocks noChangeShapeType="1"/>
            </p:cNvSpPr>
            <p:nvPr/>
          </p:nvSpPr>
          <p:spPr bwMode="auto">
            <a:xfrm>
              <a:off x="756" y="2154"/>
              <a:ext cx="540" cy="0"/>
            </a:xfrm>
            <a:prstGeom prst="line">
              <a:avLst/>
            </a:prstGeom>
            <a:noFill/>
            <a:ln w="38100">
              <a:solidFill>
                <a:schemeClr val="tx1"/>
              </a:solidFill>
              <a:round/>
              <a:headEnd/>
              <a:tailEnd/>
            </a:ln>
          </p:spPr>
          <p:txBody>
            <a:bodyPr/>
            <a:lstStyle/>
            <a:p>
              <a:endParaRPr lang="zh-CN" altLang="en-US"/>
            </a:p>
          </p:txBody>
        </p:sp>
        <p:sp>
          <p:nvSpPr>
            <p:cNvPr id="7" name="Line 53"/>
            <p:cNvSpPr>
              <a:spLocks noChangeShapeType="1"/>
            </p:cNvSpPr>
            <p:nvPr/>
          </p:nvSpPr>
          <p:spPr bwMode="auto">
            <a:xfrm flipV="1">
              <a:off x="1704" y="2142"/>
              <a:ext cx="540" cy="12"/>
            </a:xfrm>
            <a:prstGeom prst="line">
              <a:avLst/>
            </a:prstGeom>
            <a:noFill/>
            <a:ln w="38100">
              <a:solidFill>
                <a:schemeClr val="tx1"/>
              </a:solidFill>
              <a:round/>
              <a:headEnd/>
              <a:tailEnd/>
            </a:ln>
          </p:spPr>
          <p:txBody>
            <a:bodyPr/>
            <a:lstStyle/>
            <a:p>
              <a:endParaRPr lang="zh-CN" altLang="en-US"/>
            </a:p>
          </p:txBody>
        </p:sp>
        <p:sp>
          <p:nvSpPr>
            <p:cNvPr id="5137" name="Line 54"/>
            <p:cNvSpPr>
              <a:spLocks noChangeShapeType="1"/>
            </p:cNvSpPr>
            <p:nvPr/>
          </p:nvSpPr>
          <p:spPr bwMode="auto">
            <a:xfrm>
              <a:off x="1812" y="3281"/>
              <a:ext cx="216" cy="0"/>
            </a:xfrm>
            <a:prstGeom prst="line">
              <a:avLst/>
            </a:prstGeom>
            <a:noFill/>
            <a:ln w="38100">
              <a:solidFill>
                <a:schemeClr val="tx1"/>
              </a:solidFill>
              <a:round/>
              <a:headEnd/>
              <a:tailEnd/>
            </a:ln>
          </p:spPr>
          <p:txBody>
            <a:bodyPr/>
            <a:lstStyle/>
            <a:p>
              <a:endParaRPr lang="zh-CN" altLang="en-US"/>
            </a:p>
          </p:txBody>
        </p:sp>
        <p:sp>
          <p:nvSpPr>
            <p:cNvPr id="5138" name="Line 55"/>
            <p:cNvSpPr>
              <a:spLocks noChangeShapeType="1"/>
            </p:cNvSpPr>
            <p:nvPr/>
          </p:nvSpPr>
          <p:spPr bwMode="auto">
            <a:xfrm>
              <a:off x="996" y="3306"/>
              <a:ext cx="216" cy="0"/>
            </a:xfrm>
            <a:prstGeom prst="line">
              <a:avLst/>
            </a:prstGeom>
            <a:noFill/>
            <a:ln w="38100">
              <a:solidFill>
                <a:schemeClr val="tx1"/>
              </a:solidFill>
              <a:round/>
              <a:headEnd/>
              <a:tailEnd/>
            </a:ln>
          </p:spPr>
          <p:txBody>
            <a:bodyPr/>
            <a:lstStyle/>
            <a:p>
              <a:endParaRPr lang="zh-CN" altLang="en-US"/>
            </a:p>
          </p:txBody>
        </p:sp>
        <p:sp>
          <p:nvSpPr>
            <p:cNvPr id="5139" name="Line 56"/>
            <p:cNvSpPr>
              <a:spLocks noChangeShapeType="1"/>
            </p:cNvSpPr>
            <p:nvPr/>
          </p:nvSpPr>
          <p:spPr bwMode="auto">
            <a:xfrm flipH="1">
              <a:off x="1200" y="2142"/>
              <a:ext cx="504" cy="1158"/>
            </a:xfrm>
            <a:prstGeom prst="line">
              <a:avLst/>
            </a:prstGeom>
            <a:noFill/>
            <a:ln w="38100">
              <a:solidFill>
                <a:schemeClr val="tx1"/>
              </a:solidFill>
              <a:round/>
              <a:headEnd/>
              <a:tailEnd/>
            </a:ln>
          </p:spPr>
          <p:txBody>
            <a:bodyPr/>
            <a:lstStyle/>
            <a:p>
              <a:endParaRPr lang="zh-CN" altLang="en-US"/>
            </a:p>
          </p:txBody>
        </p:sp>
        <p:sp>
          <p:nvSpPr>
            <p:cNvPr id="5140" name="Line 57"/>
            <p:cNvSpPr>
              <a:spLocks noChangeShapeType="1"/>
            </p:cNvSpPr>
            <p:nvPr/>
          </p:nvSpPr>
          <p:spPr bwMode="auto">
            <a:xfrm>
              <a:off x="1284" y="2142"/>
              <a:ext cx="540" cy="1145"/>
            </a:xfrm>
            <a:prstGeom prst="line">
              <a:avLst/>
            </a:prstGeom>
            <a:noFill/>
            <a:ln w="38100">
              <a:solidFill>
                <a:schemeClr val="tx1"/>
              </a:solidFill>
              <a:round/>
              <a:headEnd/>
              <a:tailEnd/>
            </a:ln>
          </p:spPr>
          <p:txBody>
            <a:bodyPr/>
            <a:lstStyle/>
            <a:p>
              <a:endParaRPr lang="zh-CN" altLang="en-US"/>
            </a:p>
          </p:txBody>
        </p:sp>
        <p:sp>
          <p:nvSpPr>
            <p:cNvPr id="5141" name="Oval 58"/>
            <p:cNvSpPr>
              <a:spLocks noChangeArrowheads="1"/>
            </p:cNvSpPr>
            <p:nvPr/>
          </p:nvSpPr>
          <p:spPr bwMode="auto">
            <a:xfrm>
              <a:off x="732" y="2117"/>
              <a:ext cx="60" cy="62"/>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5142" name="Object 59"/>
            <p:cNvGraphicFramePr>
              <a:graphicFrameLocks noChangeAspect="1"/>
            </p:cNvGraphicFramePr>
            <p:nvPr/>
          </p:nvGraphicFramePr>
          <p:xfrm>
            <a:off x="383" y="1861"/>
            <a:ext cx="240" cy="342"/>
          </p:xfrm>
          <a:graphic>
            <a:graphicData uri="http://schemas.openxmlformats.org/presentationml/2006/ole">
              <mc:AlternateContent xmlns:mc="http://schemas.openxmlformats.org/markup-compatibility/2006">
                <mc:Choice xmlns:v="urn:schemas-microsoft-com:vml" Requires="v">
                  <p:oleObj spid="_x0000_s5178" r:id="rId3" imgW="165028" imgH="228501" progId="Equation.3">
                    <p:embed/>
                  </p:oleObj>
                </mc:Choice>
                <mc:Fallback>
                  <p:oleObj r:id="rId3" imgW="165028" imgH="228501"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 y="1861"/>
                          <a:ext cx="24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3" name="Object 60"/>
            <p:cNvGraphicFramePr>
              <a:graphicFrameLocks noChangeAspect="1"/>
            </p:cNvGraphicFramePr>
            <p:nvPr/>
          </p:nvGraphicFramePr>
          <p:xfrm>
            <a:off x="2308" y="1897"/>
            <a:ext cx="208" cy="245"/>
          </p:xfrm>
          <a:graphic>
            <a:graphicData uri="http://schemas.openxmlformats.org/presentationml/2006/ole">
              <mc:AlternateContent xmlns:mc="http://schemas.openxmlformats.org/markup-compatibility/2006">
                <mc:Choice xmlns:v="urn:schemas-microsoft-com:vml" Requires="v">
                  <p:oleObj spid="_x0000_s5179" r:id="rId5" imgW="330057" imgH="380835" progId="Equation.3">
                    <p:embed/>
                  </p:oleObj>
                </mc:Choice>
                <mc:Fallback>
                  <p:oleObj r:id="rId5" imgW="330057" imgH="380835"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 y="1897"/>
                          <a:ext cx="20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44" name="Text Box 61"/>
            <p:cNvSpPr txBox="1">
              <a:spLocks noChangeArrowheads="1"/>
            </p:cNvSpPr>
            <p:nvPr/>
          </p:nvSpPr>
          <p:spPr bwMode="auto">
            <a:xfrm>
              <a:off x="528" y="3235"/>
              <a:ext cx="432" cy="365"/>
            </a:xfrm>
            <a:prstGeom prst="rect">
              <a:avLst/>
            </a:prstGeom>
            <a:noFill/>
            <a:ln w="9525">
              <a:noFill/>
              <a:miter lim="800000"/>
              <a:headEnd/>
              <a:tailEnd/>
            </a:ln>
          </p:spPr>
          <p:txBody>
            <a:bodyPr>
              <a:spAutoFit/>
            </a:bodyPr>
            <a:lstStyle/>
            <a:p>
              <a:pPr eaLnBrk="1" hangingPunct="1">
                <a:spcBef>
                  <a:spcPct val="50000"/>
                </a:spcBef>
              </a:pPr>
              <a:r>
                <a:rPr lang="en-US" altLang="zh-CN" sz="3200" b="1"/>
                <a:t>R</a:t>
              </a:r>
              <a:r>
                <a:rPr lang="en-US" altLang="zh-CN" sz="3200" b="1" baseline="-25000"/>
                <a:t>D</a:t>
              </a:r>
              <a:endParaRPr lang="en-US" altLang="zh-CN" sz="3200" b="1"/>
            </a:p>
          </p:txBody>
        </p:sp>
        <p:sp>
          <p:nvSpPr>
            <p:cNvPr id="5145" name="Text Box 62"/>
            <p:cNvSpPr txBox="1">
              <a:spLocks noChangeArrowheads="1"/>
            </p:cNvSpPr>
            <p:nvPr/>
          </p:nvSpPr>
          <p:spPr bwMode="auto">
            <a:xfrm>
              <a:off x="2208" y="3264"/>
              <a:ext cx="432" cy="365"/>
            </a:xfrm>
            <a:prstGeom prst="rect">
              <a:avLst/>
            </a:prstGeom>
            <a:noFill/>
            <a:ln w="9525">
              <a:noFill/>
              <a:miter lim="800000"/>
              <a:headEnd/>
              <a:tailEnd/>
            </a:ln>
          </p:spPr>
          <p:txBody>
            <a:bodyPr>
              <a:spAutoFit/>
            </a:bodyPr>
            <a:lstStyle/>
            <a:p>
              <a:pPr eaLnBrk="1" hangingPunct="1">
                <a:spcBef>
                  <a:spcPct val="50000"/>
                </a:spcBef>
              </a:pPr>
              <a:r>
                <a:rPr lang="en-US" altLang="zh-CN" sz="3200" b="1"/>
                <a:t>S</a:t>
              </a:r>
              <a:r>
                <a:rPr lang="en-US" altLang="zh-CN" sz="3200" b="1" baseline="-25000"/>
                <a:t>D</a:t>
              </a:r>
              <a:endParaRPr lang="en-US" altLang="zh-CN" sz="3200" b="1"/>
            </a:p>
          </p:txBody>
        </p:sp>
      </p:grpSp>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759240" y="2946960"/>
              <a:ext cx="3706200" cy="3054240"/>
            </p14:xfrm>
          </p:contentPart>
        </mc:Choice>
        <mc:Fallback xmlns="">
          <p:pic>
            <p:nvPicPr>
              <p:cNvPr id="8" name="墨迹 7"/>
              <p:cNvPicPr/>
              <p:nvPr/>
            </p:nvPicPr>
            <p:blipFill>
              <a:blip r:embed="rId8"/>
              <a:stretch>
                <a:fillRect/>
              </a:stretch>
            </p:blipFill>
            <p:spPr>
              <a:xfrm>
                <a:off x="749880" y="2937600"/>
                <a:ext cx="3724920" cy="307296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2">
                                            <p:txEl>
                                              <p:pRg st="0" end="0"/>
                                            </p:txEl>
                                          </p:spTgt>
                                        </p:tgtEl>
                                        <p:attrNameLst>
                                          <p:attrName>style.visibility</p:attrName>
                                        </p:attrNameLst>
                                      </p:cBhvr>
                                      <p:to>
                                        <p:strVal val="visible"/>
                                      </p:to>
                                    </p:set>
                                    <p:animEffect transition="in" filter="wipe(left)">
                                      <p:cBhvr>
                                        <p:cTn id="7" dur="500"/>
                                        <p:tgtEl>
                                          <p:spTgt spid="5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35">
                                            <p:txEl>
                                              <p:pRg st="0" end="0"/>
                                            </p:txEl>
                                          </p:spTgt>
                                        </p:tgtEl>
                                        <p:attrNameLst>
                                          <p:attrName>style.visibility</p:attrName>
                                        </p:attrNameLst>
                                      </p:cBhvr>
                                      <p:to>
                                        <p:strVal val="visible"/>
                                      </p:to>
                                    </p:set>
                                    <p:anim calcmode="lin" valueType="num">
                                      <p:cBhvr additive="base">
                                        <p:cTn id="12" dur="500" fill="hold"/>
                                        <p:tgtEl>
                                          <p:spTgt spid="51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135">
                                            <p:txEl>
                                              <p:pRg st="1" end="1"/>
                                            </p:txEl>
                                          </p:spTgt>
                                        </p:tgtEl>
                                        <p:attrNameLst>
                                          <p:attrName>style.visibility</p:attrName>
                                        </p:attrNameLst>
                                      </p:cBhvr>
                                      <p:to>
                                        <p:strVal val="visible"/>
                                      </p:to>
                                    </p:set>
                                    <p:anim calcmode="lin" valueType="num">
                                      <p:cBhvr additive="base">
                                        <p:cTn id="18" dur="500" fill="hold"/>
                                        <p:tgtEl>
                                          <p:spTgt spid="513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154"/>
                                        </p:tgtEl>
                                        <p:attrNameLst>
                                          <p:attrName>style.visibility</p:attrName>
                                        </p:attrNameLst>
                                      </p:cBhvr>
                                      <p:to>
                                        <p:strVal val="visible"/>
                                      </p:to>
                                    </p:set>
                                    <p:animEffect transition="in" filter="dissolve">
                                      <p:cBhvr>
                                        <p:cTn id="24" dur="500"/>
                                        <p:tgtEl>
                                          <p:spTgt spid="51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127"/>
                                        </p:tgtEl>
                                        <p:attrNameLst>
                                          <p:attrName>style.visibility</p:attrName>
                                        </p:attrNameLst>
                                      </p:cBhvr>
                                      <p:to>
                                        <p:strVal val="visible"/>
                                      </p:to>
                                    </p:set>
                                    <p:animEffect transition="in" filter="wipe(up)">
                                      <p:cBhvr>
                                        <p:cTn id="29" dur="500"/>
                                        <p:tgtEl>
                                          <p:spTgt spid="51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133"/>
                                        </p:tgtEl>
                                        <p:attrNameLst>
                                          <p:attrName>style.visibility</p:attrName>
                                        </p:attrNameLst>
                                      </p:cBhvr>
                                      <p:to>
                                        <p:strVal val="visible"/>
                                      </p:to>
                                    </p:set>
                                    <p:animEffect transition="in" filter="wipe(up)">
                                      <p:cBhvr>
                                        <p:cTn id="34" dur="500"/>
                                        <p:tgtEl>
                                          <p:spTgt spid="51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128"/>
                                        </p:tgtEl>
                                        <p:attrNameLst>
                                          <p:attrName>style.visibility</p:attrName>
                                        </p:attrNameLst>
                                      </p:cBhvr>
                                      <p:to>
                                        <p:strVal val="visible"/>
                                      </p:to>
                                    </p:set>
                                    <p:animEffect transition="in" filter="wipe(left)">
                                      <p:cBhvr>
                                        <p:cTn id="39" dur="500"/>
                                        <p:tgtEl>
                                          <p:spTgt spid="51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5122"/>
                                        </p:tgtEl>
                                        <p:attrNameLst>
                                          <p:attrName>style.visibility</p:attrName>
                                        </p:attrNameLst>
                                      </p:cBhvr>
                                      <p:to>
                                        <p:strVal val="visible"/>
                                      </p:to>
                                    </p:set>
                                    <p:animEffect transition="in" filter="wipe(up)">
                                      <p:cBhvr>
                                        <p:cTn id="44" dur="500"/>
                                        <p:tgtEl>
                                          <p:spTgt spid="51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5136"/>
                                        </p:tgtEl>
                                        <p:attrNameLst>
                                          <p:attrName>style.visibility</p:attrName>
                                        </p:attrNameLst>
                                      </p:cBhvr>
                                      <p:to>
                                        <p:strVal val="visible"/>
                                      </p:to>
                                    </p:set>
                                    <p:animEffect transition="in" filter="dissolve">
                                      <p:cBhvr>
                                        <p:cTn id="49" dur="500"/>
                                        <p:tgtEl>
                                          <p:spTgt spid="51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5134"/>
                                        </p:tgtEl>
                                        <p:attrNameLst>
                                          <p:attrName>style.visibility</p:attrName>
                                        </p:attrNameLst>
                                      </p:cBhvr>
                                      <p:to>
                                        <p:strVal val="visible"/>
                                      </p:to>
                                    </p:set>
                                    <p:animEffect transition="in" filter="wipe(up)">
                                      <p:cBhvr>
                                        <p:cTn id="54"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nimBg="1"/>
      <p:bldP spid="5132" grpId="0" build="p"/>
      <p:bldP spid="5133" grpId="0" animBg="1"/>
      <p:bldP spid="5134" grpId="0"/>
      <p:bldP spid="513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04800" y="1676400"/>
            <a:ext cx="1752600" cy="1552575"/>
          </a:xfrm>
          <a:prstGeom prst="rect">
            <a:avLst/>
          </a:prstGeom>
          <a:solidFill>
            <a:srgbClr val="CCECFF"/>
          </a:solidFill>
          <a:ln w="38100">
            <a:noFill/>
            <a:miter lim="800000"/>
            <a:headEnd/>
            <a:tailEnd/>
          </a:ln>
        </p:spPr>
        <p:txBody>
          <a:bodyPr>
            <a:spAutoFit/>
          </a:bodyPr>
          <a:lstStyle/>
          <a:p>
            <a:pPr eaLnBrk="1" hangingPunct="1">
              <a:spcBef>
                <a:spcPct val="50000"/>
              </a:spcBef>
            </a:pPr>
            <a:r>
              <a:rPr lang="en-US" altLang="zh-CN" b="1">
                <a:ea typeface="楷体_GB2312" pitchFamily="49" charset="-122"/>
              </a:rPr>
              <a:t>CP=0</a:t>
            </a:r>
            <a:r>
              <a:rPr lang="zh-CN" altLang="en-US" b="1">
                <a:ea typeface="楷体_GB2312" pitchFamily="49" charset="-122"/>
              </a:rPr>
              <a:t>时，</a:t>
            </a:r>
            <a:r>
              <a:rPr lang="en-US" altLang="zh-CN" b="1">
                <a:ea typeface="楷体_GB2312" pitchFamily="49" charset="-122"/>
              </a:rPr>
              <a:t>a</a:t>
            </a:r>
            <a:r>
              <a:rPr lang="zh-CN" altLang="en-US" b="1">
                <a:ea typeface="楷体_GB2312" pitchFamily="49" charset="-122"/>
              </a:rPr>
              <a:t>、</a:t>
            </a:r>
            <a:r>
              <a:rPr lang="en-US" altLang="zh-CN" b="1">
                <a:ea typeface="楷体_GB2312" pitchFamily="49" charset="-122"/>
              </a:rPr>
              <a:t>b</a:t>
            </a:r>
            <a:r>
              <a:rPr lang="zh-CN" altLang="zh-CN" b="1">
                <a:ea typeface="楷体_GB2312" pitchFamily="49" charset="-122"/>
              </a:rPr>
              <a:t>门被堵，输出保持原态：</a:t>
            </a:r>
            <a:endParaRPr lang="zh-CN" altLang="en-US" b="1">
              <a:ea typeface="楷体_GB2312" pitchFamily="49" charset="-122"/>
            </a:endParaRPr>
          </a:p>
        </p:txBody>
      </p:sp>
      <p:sp>
        <p:nvSpPr>
          <p:cNvPr id="44035" name="Text Box 3"/>
          <p:cNvSpPr txBox="1">
            <a:spLocks noChangeArrowheads="1"/>
          </p:cNvSpPr>
          <p:nvPr/>
        </p:nvSpPr>
        <p:spPr bwMode="auto">
          <a:xfrm>
            <a:off x="4533900" y="5467350"/>
            <a:ext cx="5334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endParaRPr lang="en-US" altLang="zh-CN" sz="3200" b="1">
              <a:ea typeface="楷体_GB2312" pitchFamily="49" charset="-122"/>
            </a:endParaRPr>
          </a:p>
        </p:txBody>
      </p:sp>
      <p:grpSp>
        <p:nvGrpSpPr>
          <p:cNvPr id="44036" name="Group 4"/>
          <p:cNvGrpSpPr>
            <a:grpSpLocks/>
          </p:cNvGrpSpPr>
          <p:nvPr/>
        </p:nvGrpSpPr>
        <p:grpSpPr bwMode="auto">
          <a:xfrm>
            <a:off x="3714750" y="3333750"/>
            <a:ext cx="2647950" cy="598488"/>
            <a:chOff x="2340" y="2100"/>
            <a:chExt cx="1668" cy="377"/>
          </a:xfrm>
        </p:grpSpPr>
        <p:sp>
          <p:nvSpPr>
            <p:cNvPr id="33856" name="Text Box 5"/>
            <p:cNvSpPr txBox="1">
              <a:spLocks noChangeArrowheads="1"/>
            </p:cNvSpPr>
            <p:nvPr/>
          </p:nvSpPr>
          <p:spPr bwMode="auto">
            <a:xfrm>
              <a:off x="2340" y="2112"/>
              <a:ext cx="20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33857" name="Text Box 6"/>
            <p:cNvSpPr txBox="1">
              <a:spLocks noChangeArrowheads="1"/>
            </p:cNvSpPr>
            <p:nvPr/>
          </p:nvSpPr>
          <p:spPr bwMode="auto">
            <a:xfrm>
              <a:off x="3804" y="2100"/>
              <a:ext cx="20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grpSp>
      <p:grpSp>
        <p:nvGrpSpPr>
          <p:cNvPr id="44039" name="Group 7"/>
          <p:cNvGrpSpPr>
            <a:grpSpLocks/>
          </p:cNvGrpSpPr>
          <p:nvPr/>
        </p:nvGrpSpPr>
        <p:grpSpPr bwMode="auto">
          <a:xfrm>
            <a:off x="2838450" y="990600"/>
            <a:ext cx="5467350" cy="647700"/>
            <a:chOff x="1788" y="624"/>
            <a:chExt cx="3444" cy="408"/>
          </a:xfrm>
        </p:grpSpPr>
        <p:sp>
          <p:nvSpPr>
            <p:cNvPr id="33853" name="Oval 8"/>
            <p:cNvSpPr>
              <a:spLocks noChangeArrowheads="1"/>
            </p:cNvSpPr>
            <p:nvPr/>
          </p:nvSpPr>
          <p:spPr bwMode="auto">
            <a:xfrm>
              <a:off x="1788" y="636"/>
              <a:ext cx="396" cy="396"/>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33854" name="Oval 9"/>
            <p:cNvSpPr>
              <a:spLocks noChangeArrowheads="1"/>
            </p:cNvSpPr>
            <p:nvPr/>
          </p:nvSpPr>
          <p:spPr bwMode="auto">
            <a:xfrm>
              <a:off x="3720" y="624"/>
              <a:ext cx="396" cy="396"/>
            </a:xfrm>
            <a:prstGeom prst="ellipse">
              <a:avLst/>
            </a:prstGeom>
            <a:noFill/>
            <a:ln w="38100">
              <a:solidFill>
                <a:srgbClr val="FF0000"/>
              </a:solidFill>
              <a:round/>
              <a:headEnd/>
              <a:tailEnd/>
            </a:ln>
          </p:spPr>
          <p:txBody>
            <a:bodyPr wrap="none" anchor="ctr"/>
            <a:lstStyle/>
            <a:p>
              <a:pPr eaLnBrk="1" hangingPunct="1"/>
              <a:endParaRPr lang="zh-CN" altLang="en-US"/>
            </a:p>
          </p:txBody>
        </p:sp>
        <p:sp>
          <p:nvSpPr>
            <p:cNvPr id="33855" name="Oval 10"/>
            <p:cNvSpPr>
              <a:spLocks noChangeArrowheads="1"/>
            </p:cNvSpPr>
            <p:nvPr/>
          </p:nvSpPr>
          <p:spPr bwMode="auto">
            <a:xfrm>
              <a:off x="4140" y="636"/>
              <a:ext cx="1092" cy="372"/>
            </a:xfrm>
            <a:prstGeom prst="ellipse">
              <a:avLst/>
            </a:prstGeom>
            <a:noFill/>
            <a:ln w="38100">
              <a:solidFill>
                <a:srgbClr val="FF0000"/>
              </a:solidFill>
              <a:round/>
              <a:headEnd/>
              <a:tailEnd/>
            </a:ln>
          </p:spPr>
          <p:txBody>
            <a:bodyPr wrap="none" anchor="ctr"/>
            <a:lstStyle/>
            <a:p>
              <a:pPr algn="ctr" eaLnBrk="1" hangingPunct="1"/>
              <a:r>
                <a:rPr lang="zh-CN" altLang="en-US" sz="3200" b="1">
                  <a:ea typeface="楷体_GB2312" pitchFamily="49" charset="-122"/>
                </a:rPr>
                <a:t>保持</a:t>
              </a:r>
            </a:p>
          </p:txBody>
        </p:sp>
      </p:grpSp>
      <p:grpSp>
        <p:nvGrpSpPr>
          <p:cNvPr id="33798" name="Group 11"/>
          <p:cNvGrpSpPr>
            <a:grpSpLocks/>
          </p:cNvGrpSpPr>
          <p:nvPr/>
        </p:nvGrpSpPr>
        <p:grpSpPr bwMode="auto">
          <a:xfrm>
            <a:off x="2432050" y="1068388"/>
            <a:ext cx="4779963" cy="4827587"/>
            <a:chOff x="1532" y="721"/>
            <a:chExt cx="3011" cy="3041"/>
          </a:xfrm>
        </p:grpSpPr>
        <p:sp>
          <p:nvSpPr>
            <p:cNvPr id="33800" name="Line 12"/>
            <p:cNvSpPr>
              <a:spLocks noChangeShapeType="1"/>
            </p:cNvSpPr>
            <p:nvPr/>
          </p:nvSpPr>
          <p:spPr bwMode="auto">
            <a:xfrm>
              <a:off x="3309" y="2309"/>
              <a:ext cx="404" cy="0"/>
            </a:xfrm>
            <a:prstGeom prst="line">
              <a:avLst/>
            </a:prstGeom>
            <a:noFill/>
            <a:ln w="38100">
              <a:solidFill>
                <a:schemeClr val="tx1"/>
              </a:solidFill>
              <a:round/>
              <a:headEnd/>
              <a:tailEnd/>
            </a:ln>
          </p:spPr>
          <p:txBody>
            <a:bodyPr/>
            <a:lstStyle/>
            <a:p>
              <a:endParaRPr lang="zh-CN" altLang="en-US"/>
            </a:p>
          </p:txBody>
        </p:sp>
        <p:sp>
          <p:nvSpPr>
            <p:cNvPr id="33801" name="Line 13"/>
            <p:cNvSpPr>
              <a:spLocks noChangeShapeType="1"/>
            </p:cNvSpPr>
            <p:nvPr/>
          </p:nvSpPr>
          <p:spPr bwMode="auto">
            <a:xfrm flipV="1">
              <a:off x="2653" y="2295"/>
              <a:ext cx="656" cy="916"/>
            </a:xfrm>
            <a:prstGeom prst="line">
              <a:avLst/>
            </a:prstGeom>
            <a:noFill/>
            <a:ln w="38100">
              <a:solidFill>
                <a:schemeClr val="tx1"/>
              </a:solidFill>
              <a:round/>
              <a:headEnd/>
              <a:tailEnd/>
            </a:ln>
          </p:spPr>
          <p:txBody>
            <a:bodyPr/>
            <a:lstStyle/>
            <a:p>
              <a:endParaRPr lang="zh-CN" altLang="en-US"/>
            </a:p>
          </p:txBody>
        </p:sp>
        <p:sp>
          <p:nvSpPr>
            <p:cNvPr id="33802" name="Line 14"/>
            <p:cNvSpPr>
              <a:spLocks noChangeShapeType="1"/>
            </p:cNvSpPr>
            <p:nvPr/>
          </p:nvSpPr>
          <p:spPr bwMode="auto">
            <a:xfrm>
              <a:off x="3505" y="2986"/>
              <a:ext cx="0" cy="336"/>
            </a:xfrm>
            <a:prstGeom prst="line">
              <a:avLst/>
            </a:prstGeom>
            <a:noFill/>
            <a:ln w="38100">
              <a:solidFill>
                <a:schemeClr val="tx1"/>
              </a:solidFill>
              <a:round/>
              <a:headEnd/>
              <a:tailEnd/>
            </a:ln>
          </p:spPr>
          <p:txBody>
            <a:bodyPr/>
            <a:lstStyle/>
            <a:p>
              <a:endParaRPr lang="zh-CN" altLang="en-US"/>
            </a:p>
          </p:txBody>
        </p:sp>
        <p:sp>
          <p:nvSpPr>
            <p:cNvPr id="33803" name="Line 15"/>
            <p:cNvSpPr>
              <a:spLocks noChangeShapeType="1"/>
            </p:cNvSpPr>
            <p:nvPr/>
          </p:nvSpPr>
          <p:spPr bwMode="auto">
            <a:xfrm>
              <a:off x="2024" y="3323"/>
              <a:ext cx="1500" cy="0"/>
            </a:xfrm>
            <a:prstGeom prst="line">
              <a:avLst/>
            </a:prstGeom>
            <a:noFill/>
            <a:ln w="38100">
              <a:solidFill>
                <a:schemeClr val="tx1"/>
              </a:solidFill>
              <a:round/>
              <a:headEnd/>
              <a:tailEnd/>
            </a:ln>
          </p:spPr>
          <p:txBody>
            <a:bodyPr/>
            <a:lstStyle/>
            <a:p>
              <a:endParaRPr lang="zh-CN" altLang="en-US"/>
            </a:p>
          </p:txBody>
        </p:sp>
        <p:sp>
          <p:nvSpPr>
            <p:cNvPr id="33804" name="Line 16"/>
            <p:cNvSpPr>
              <a:spLocks noChangeShapeType="1"/>
            </p:cNvSpPr>
            <p:nvPr/>
          </p:nvSpPr>
          <p:spPr bwMode="auto">
            <a:xfrm>
              <a:off x="2742" y="3323"/>
              <a:ext cx="0" cy="346"/>
            </a:xfrm>
            <a:prstGeom prst="line">
              <a:avLst/>
            </a:prstGeom>
            <a:noFill/>
            <a:ln w="38100">
              <a:solidFill>
                <a:schemeClr val="tx1"/>
              </a:solidFill>
              <a:round/>
              <a:headEnd/>
              <a:tailEnd/>
            </a:ln>
          </p:spPr>
          <p:txBody>
            <a:bodyPr/>
            <a:lstStyle/>
            <a:p>
              <a:endParaRPr lang="zh-CN" altLang="en-US"/>
            </a:p>
          </p:txBody>
        </p:sp>
        <p:sp>
          <p:nvSpPr>
            <p:cNvPr id="33805" name="Text Box 17"/>
            <p:cNvSpPr txBox="1">
              <a:spLocks noChangeArrowheads="1"/>
            </p:cNvSpPr>
            <p:nvPr/>
          </p:nvSpPr>
          <p:spPr bwMode="auto">
            <a:xfrm>
              <a:off x="3614" y="3397"/>
              <a:ext cx="34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grpSp>
          <p:nvGrpSpPr>
            <p:cNvPr id="33806" name="Group 18"/>
            <p:cNvGrpSpPr>
              <a:grpSpLocks/>
            </p:cNvGrpSpPr>
            <p:nvPr/>
          </p:nvGrpSpPr>
          <p:grpSpPr bwMode="auto">
            <a:xfrm>
              <a:off x="1844" y="828"/>
              <a:ext cx="816" cy="1284"/>
              <a:chOff x="2792" y="936"/>
              <a:chExt cx="816" cy="1284"/>
            </a:xfrm>
          </p:grpSpPr>
          <p:sp>
            <p:nvSpPr>
              <p:cNvPr id="33847" name="Rectangle 19"/>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3848" name="Oval 20"/>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3849" name="Line 21"/>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33850" name="Line 22"/>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33851" name="Text Box 23"/>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3852" name="Text Box 24"/>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grpSp>
        <p:sp>
          <p:nvSpPr>
            <p:cNvPr id="33807" name="Rectangle 25"/>
            <p:cNvSpPr>
              <a:spLocks noChangeArrowheads="1"/>
            </p:cNvSpPr>
            <p:nvPr/>
          </p:nvSpPr>
          <p:spPr bwMode="auto">
            <a:xfrm>
              <a:off x="3308" y="123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3808" name="Oval 26"/>
            <p:cNvSpPr>
              <a:spLocks noChangeArrowheads="1"/>
            </p:cNvSpPr>
            <p:nvPr/>
          </p:nvSpPr>
          <p:spPr bwMode="auto">
            <a:xfrm>
              <a:off x="3656" y="114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3809" name="Line 27"/>
            <p:cNvSpPr>
              <a:spLocks noChangeShapeType="1"/>
            </p:cNvSpPr>
            <p:nvPr/>
          </p:nvSpPr>
          <p:spPr bwMode="auto">
            <a:xfrm>
              <a:off x="3499" y="1764"/>
              <a:ext cx="0" cy="336"/>
            </a:xfrm>
            <a:prstGeom prst="line">
              <a:avLst/>
            </a:prstGeom>
            <a:noFill/>
            <a:ln w="38100">
              <a:solidFill>
                <a:schemeClr val="tx1"/>
              </a:solidFill>
              <a:round/>
              <a:headEnd/>
              <a:tailEnd/>
            </a:ln>
          </p:spPr>
          <p:txBody>
            <a:bodyPr/>
            <a:lstStyle/>
            <a:p>
              <a:endParaRPr lang="zh-CN" altLang="en-US"/>
            </a:p>
          </p:txBody>
        </p:sp>
        <p:sp>
          <p:nvSpPr>
            <p:cNvPr id="33810" name="Line 28"/>
            <p:cNvSpPr>
              <a:spLocks noChangeShapeType="1"/>
            </p:cNvSpPr>
            <p:nvPr/>
          </p:nvSpPr>
          <p:spPr bwMode="auto">
            <a:xfrm>
              <a:off x="3723" y="1764"/>
              <a:ext cx="0" cy="600"/>
            </a:xfrm>
            <a:prstGeom prst="line">
              <a:avLst/>
            </a:prstGeom>
            <a:noFill/>
            <a:ln w="38100">
              <a:solidFill>
                <a:schemeClr val="tx1"/>
              </a:solidFill>
              <a:round/>
              <a:headEnd/>
              <a:tailEnd/>
            </a:ln>
          </p:spPr>
          <p:txBody>
            <a:bodyPr/>
            <a:lstStyle/>
            <a:p>
              <a:endParaRPr lang="zh-CN" altLang="en-US"/>
            </a:p>
          </p:txBody>
        </p:sp>
        <p:sp>
          <p:nvSpPr>
            <p:cNvPr id="33811" name="Line 29"/>
            <p:cNvSpPr>
              <a:spLocks noChangeShapeType="1"/>
            </p:cNvSpPr>
            <p:nvPr/>
          </p:nvSpPr>
          <p:spPr bwMode="auto">
            <a:xfrm>
              <a:off x="3703" y="816"/>
              <a:ext cx="0" cy="336"/>
            </a:xfrm>
            <a:prstGeom prst="line">
              <a:avLst/>
            </a:prstGeom>
            <a:noFill/>
            <a:ln w="38100">
              <a:solidFill>
                <a:schemeClr val="tx1"/>
              </a:solidFill>
              <a:round/>
              <a:headEnd/>
              <a:tailEnd/>
            </a:ln>
          </p:spPr>
          <p:txBody>
            <a:bodyPr/>
            <a:lstStyle/>
            <a:p>
              <a:endParaRPr lang="zh-CN" altLang="en-US"/>
            </a:p>
          </p:txBody>
        </p:sp>
        <p:sp>
          <p:nvSpPr>
            <p:cNvPr id="33812" name="Text Box 30"/>
            <p:cNvSpPr txBox="1">
              <a:spLocks noChangeArrowheads="1"/>
            </p:cNvSpPr>
            <p:nvPr/>
          </p:nvSpPr>
          <p:spPr bwMode="auto">
            <a:xfrm>
              <a:off x="3375" y="120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3813" name="Text Box 31"/>
            <p:cNvSpPr txBox="1">
              <a:spLocks noChangeArrowheads="1"/>
            </p:cNvSpPr>
            <p:nvPr/>
          </p:nvSpPr>
          <p:spPr bwMode="auto">
            <a:xfrm>
              <a:off x="3579" y="139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33814" name="Oval 32"/>
            <p:cNvSpPr>
              <a:spLocks noChangeArrowheads="1"/>
            </p:cNvSpPr>
            <p:nvPr/>
          </p:nvSpPr>
          <p:spPr bwMode="auto">
            <a:xfrm>
              <a:off x="3672"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33815" name="Line 33"/>
            <p:cNvSpPr>
              <a:spLocks noChangeShapeType="1"/>
            </p:cNvSpPr>
            <p:nvPr/>
          </p:nvSpPr>
          <p:spPr bwMode="auto">
            <a:xfrm>
              <a:off x="2232" y="972"/>
              <a:ext cx="540" cy="0"/>
            </a:xfrm>
            <a:prstGeom prst="line">
              <a:avLst/>
            </a:prstGeom>
            <a:noFill/>
            <a:ln w="38100">
              <a:solidFill>
                <a:schemeClr val="tx1"/>
              </a:solidFill>
              <a:round/>
              <a:headEnd/>
              <a:tailEnd/>
            </a:ln>
          </p:spPr>
          <p:txBody>
            <a:bodyPr/>
            <a:lstStyle/>
            <a:p>
              <a:endParaRPr lang="zh-CN" altLang="en-US"/>
            </a:p>
          </p:txBody>
        </p:sp>
        <p:sp>
          <p:nvSpPr>
            <p:cNvPr id="33816" name="Line 34"/>
            <p:cNvSpPr>
              <a:spLocks noChangeShapeType="1"/>
            </p:cNvSpPr>
            <p:nvPr/>
          </p:nvSpPr>
          <p:spPr bwMode="auto">
            <a:xfrm flipV="1">
              <a:off x="3180" y="960"/>
              <a:ext cx="540" cy="0"/>
            </a:xfrm>
            <a:prstGeom prst="line">
              <a:avLst/>
            </a:prstGeom>
            <a:noFill/>
            <a:ln w="38100">
              <a:solidFill>
                <a:schemeClr val="tx1"/>
              </a:solidFill>
              <a:round/>
              <a:headEnd/>
              <a:tailEnd/>
            </a:ln>
          </p:spPr>
          <p:txBody>
            <a:bodyPr/>
            <a:lstStyle/>
            <a:p>
              <a:endParaRPr lang="zh-CN" altLang="en-US"/>
            </a:p>
          </p:txBody>
        </p:sp>
        <p:sp>
          <p:nvSpPr>
            <p:cNvPr id="33817" name="Line 35"/>
            <p:cNvSpPr>
              <a:spLocks noChangeShapeType="1"/>
            </p:cNvSpPr>
            <p:nvPr/>
          </p:nvSpPr>
          <p:spPr bwMode="auto">
            <a:xfrm>
              <a:off x="3288" y="2088"/>
              <a:ext cx="216" cy="0"/>
            </a:xfrm>
            <a:prstGeom prst="line">
              <a:avLst/>
            </a:prstGeom>
            <a:noFill/>
            <a:ln w="38100">
              <a:solidFill>
                <a:schemeClr val="tx1"/>
              </a:solidFill>
              <a:round/>
              <a:headEnd/>
              <a:tailEnd/>
            </a:ln>
          </p:spPr>
          <p:txBody>
            <a:bodyPr/>
            <a:lstStyle/>
            <a:p>
              <a:endParaRPr lang="zh-CN" altLang="en-US"/>
            </a:p>
          </p:txBody>
        </p:sp>
        <p:sp>
          <p:nvSpPr>
            <p:cNvPr id="33818" name="Line 36"/>
            <p:cNvSpPr>
              <a:spLocks noChangeShapeType="1"/>
            </p:cNvSpPr>
            <p:nvPr/>
          </p:nvSpPr>
          <p:spPr bwMode="auto">
            <a:xfrm>
              <a:off x="2472" y="2100"/>
              <a:ext cx="216" cy="0"/>
            </a:xfrm>
            <a:prstGeom prst="line">
              <a:avLst/>
            </a:prstGeom>
            <a:noFill/>
            <a:ln w="38100">
              <a:solidFill>
                <a:schemeClr val="tx1"/>
              </a:solidFill>
              <a:round/>
              <a:headEnd/>
              <a:tailEnd/>
            </a:ln>
          </p:spPr>
          <p:txBody>
            <a:bodyPr/>
            <a:lstStyle/>
            <a:p>
              <a:endParaRPr lang="zh-CN" altLang="en-US"/>
            </a:p>
          </p:txBody>
        </p:sp>
        <p:sp>
          <p:nvSpPr>
            <p:cNvPr id="33819" name="Line 37"/>
            <p:cNvSpPr>
              <a:spLocks noChangeShapeType="1"/>
            </p:cNvSpPr>
            <p:nvPr/>
          </p:nvSpPr>
          <p:spPr bwMode="auto">
            <a:xfrm flipH="1">
              <a:off x="2676" y="960"/>
              <a:ext cx="504" cy="1134"/>
            </a:xfrm>
            <a:prstGeom prst="line">
              <a:avLst/>
            </a:prstGeom>
            <a:noFill/>
            <a:ln w="38100">
              <a:solidFill>
                <a:schemeClr val="tx1"/>
              </a:solidFill>
              <a:round/>
              <a:headEnd/>
              <a:tailEnd/>
            </a:ln>
          </p:spPr>
          <p:txBody>
            <a:bodyPr/>
            <a:lstStyle/>
            <a:p>
              <a:endParaRPr lang="zh-CN" altLang="en-US"/>
            </a:p>
          </p:txBody>
        </p:sp>
        <p:sp>
          <p:nvSpPr>
            <p:cNvPr id="33820" name="Line 38"/>
            <p:cNvSpPr>
              <a:spLocks noChangeShapeType="1"/>
            </p:cNvSpPr>
            <p:nvPr/>
          </p:nvSpPr>
          <p:spPr bwMode="auto">
            <a:xfrm>
              <a:off x="2760" y="960"/>
              <a:ext cx="540" cy="1122"/>
            </a:xfrm>
            <a:prstGeom prst="line">
              <a:avLst/>
            </a:prstGeom>
            <a:noFill/>
            <a:ln w="38100">
              <a:solidFill>
                <a:schemeClr val="tx1"/>
              </a:solidFill>
              <a:round/>
              <a:headEnd/>
              <a:tailEnd/>
            </a:ln>
          </p:spPr>
          <p:txBody>
            <a:bodyPr/>
            <a:lstStyle/>
            <a:p>
              <a:endParaRPr lang="zh-CN" altLang="en-US"/>
            </a:p>
          </p:txBody>
        </p:sp>
        <p:sp>
          <p:nvSpPr>
            <p:cNvPr id="33821" name="Oval 39"/>
            <p:cNvSpPr>
              <a:spLocks noChangeArrowheads="1"/>
            </p:cNvSpPr>
            <p:nvPr/>
          </p:nvSpPr>
          <p:spPr bwMode="auto">
            <a:xfrm>
              <a:off x="2208"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33822" name="Object 40"/>
            <p:cNvGraphicFramePr>
              <a:graphicFrameLocks noChangeAspect="1"/>
            </p:cNvGraphicFramePr>
            <p:nvPr/>
          </p:nvGraphicFramePr>
          <p:xfrm>
            <a:off x="1858" y="721"/>
            <a:ext cx="233" cy="326"/>
          </p:xfrm>
          <a:graphic>
            <a:graphicData uri="http://schemas.openxmlformats.org/presentationml/2006/ole">
              <mc:AlternateContent xmlns:mc="http://schemas.openxmlformats.org/markup-compatibility/2006">
                <mc:Choice xmlns:v="urn:schemas-microsoft-com:vml" Requires="v">
                  <p:oleObj spid="_x0000_s33904" r:id="rId3" imgW="165028" imgH="228501" progId="Equation.3">
                    <p:embed/>
                  </p:oleObj>
                </mc:Choice>
                <mc:Fallback>
                  <p:oleObj r:id="rId3" imgW="165028" imgH="228501"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 y="721"/>
                          <a:ext cx="23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23" name="Object 41"/>
            <p:cNvGraphicFramePr>
              <a:graphicFrameLocks noChangeAspect="1"/>
            </p:cNvGraphicFramePr>
            <p:nvPr/>
          </p:nvGraphicFramePr>
          <p:xfrm>
            <a:off x="3836" y="780"/>
            <a:ext cx="221" cy="257"/>
          </p:xfrm>
          <a:graphic>
            <a:graphicData uri="http://schemas.openxmlformats.org/presentationml/2006/ole">
              <mc:AlternateContent xmlns:mc="http://schemas.openxmlformats.org/markup-compatibility/2006">
                <mc:Choice xmlns:v="urn:schemas-microsoft-com:vml" Requires="v">
                  <p:oleObj spid="_x0000_s33905" r:id="rId5" imgW="164957" imgH="190335" progId="Equation.3">
                    <p:embed/>
                  </p:oleObj>
                </mc:Choice>
                <mc:Fallback>
                  <p:oleObj r:id="rId5" imgW="164957" imgH="190335"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 y="780"/>
                          <a:ext cx="22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824" name="Line 42"/>
            <p:cNvSpPr>
              <a:spLocks noChangeShapeType="1"/>
            </p:cNvSpPr>
            <p:nvPr/>
          </p:nvSpPr>
          <p:spPr bwMode="auto">
            <a:xfrm>
              <a:off x="2227" y="1776"/>
              <a:ext cx="0" cy="336"/>
            </a:xfrm>
            <a:prstGeom prst="line">
              <a:avLst/>
            </a:prstGeom>
            <a:noFill/>
            <a:ln w="38100">
              <a:solidFill>
                <a:schemeClr val="tx1"/>
              </a:solidFill>
              <a:round/>
              <a:headEnd/>
              <a:tailEnd/>
            </a:ln>
          </p:spPr>
          <p:txBody>
            <a:bodyPr/>
            <a:lstStyle/>
            <a:p>
              <a:endParaRPr lang="zh-CN" altLang="en-US"/>
            </a:p>
          </p:txBody>
        </p:sp>
        <p:graphicFrame>
          <p:nvGraphicFramePr>
            <p:cNvPr id="33825" name="Object 43"/>
            <p:cNvGraphicFramePr>
              <a:graphicFrameLocks noChangeAspect="1"/>
            </p:cNvGraphicFramePr>
            <p:nvPr/>
          </p:nvGraphicFramePr>
          <p:xfrm>
            <a:off x="1532" y="2118"/>
            <a:ext cx="327" cy="292"/>
          </p:xfrm>
          <a:graphic>
            <a:graphicData uri="http://schemas.openxmlformats.org/presentationml/2006/ole">
              <mc:AlternateContent xmlns:mc="http://schemas.openxmlformats.org/markup-compatibility/2006">
                <mc:Choice xmlns:v="urn:schemas-microsoft-com:vml" Requires="v">
                  <p:oleObj spid="_x0000_s33906" r:id="rId7" imgW="241091" imgH="215713" progId="Equation.3">
                    <p:embed/>
                  </p:oleObj>
                </mc:Choice>
                <mc:Fallback>
                  <p:oleObj r:id="rId7" imgW="241091" imgH="215713"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 y="2118"/>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3826" name="Group 44"/>
            <p:cNvGrpSpPr>
              <a:grpSpLocks/>
            </p:cNvGrpSpPr>
            <p:nvPr/>
          </p:nvGrpSpPr>
          <p:grpSpPr bwMode="auto">
            <a:xfrm>
              <a:off x="1596" y="1776"/>
              <a:ext cx="408" cy="312"/>
              <a:chOff x="2544" y="1896"/>
              <a:chExt cx="408" cy="312"/>
            </a:xfrm>
          </p:grpSpPr>
          <p:sp>
            <p:nvSpPr>
              <p:cNvPr id="33845" name="Line 45"/>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3846" name="Line 46"/>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graphicFrame>
          <p:nvGraphicFramePr>
            <p:cNvPr id="33827" name="Object 47"/>
            <p:cNvGraphicFramePr>
              <a:graphicFrameLocks noChangeAspect="1"/>
            </p:cNvGraphicFramePr>
            <p:nvPr/>
          </p:nvGraphicFramePr>
          <p:xfrm>
            <a:off x="4222" y="2106"/>
            <a:ext cx="321" cy="341"/>
          </p:xfrm>
          <a:graphic>
            <a:graphicData uri="http://schemas.openxmlformats.org/presentationml/2006/ole">
              <mc:AlternateContent xmlns:mc="http://schemas.openxmlformats.org/markup-compatibility/2006">
                <mc:Choice xmlns:v="urn:schemas-microsoft-com:vml" Requires="v">
                  <p:oleObj spid="_x0000_s33907" r:id="rId9" imgW="203024" imgH="215713" progId="Equation.3">
                    <p:embed/>
                  </p:oleObj>
                </mc:Choice>
                <mc:Fallback>
                  <p:oleObj r:id="rId9" imgW="203024" imgH="215713"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 y="2106"/>
                          <a:ext cx="32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3828" name="Group 48"/>
            <p:cNvGrpSpPr>
              <a:grpSpLocks/>
            </p:cNvGrpSpPr>
            <p:nvPr/>
          </p:nvGrpSpPr>
          <p:grpSpPr bwMode="auto">
            <a:xfrm flipH="1">
              <a:off x="3948" y="1764"/>
              <a:ext cx="408" cy="312"/>
              <a:chOff x="2544" y="1896"/>
              <a:chExt cx="408" cy="312"/>
            </a:xfrm>
          </p:grpSpPr>
          <p:sp>
            <p:nvSpPr>
              <p:cNvPr id="33843" name="Line 49"/>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3844" name="Line 50"/>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sp>
          <p:nvSpPr>
            <p:cNvPr id="33829" name="Rectangle 51"/>
            <p:cNvSpPr>
              <a:spLocks noChangeArrowheads="1"/>
            </p:cNvSpPr>
            <p:nvPr/>
          </p:nvSpPr>
          <p:spPr bwMode="auto">
            <a:xfrm>
              <a:off x="1832" y="24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3830" name="Oval 52"/>
            <p:cNvSpPr>
              <a:spLocks noChangeArrowheads="1"/>
            </p:cNvSpPr>
            <p:nvPr/>
          </p:nvSpPr>
          <p:spPr bwMode="auto">
            <a:xfrm>
              <a:off x="2180" y="23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3831" name="Line 53"/>
            <p:cNvSpPr>
              <a:spLocks noChangeShapeType="1"/>
            </p:cNvSpPr>
            <p:nvPr/>
          </p:nvSpPr>
          <p:spPr bwMode="auto">
            <a:xfrm>
              <a:off x="2023" y="3002"/>
              <a:ext cx="0" cy="336"/>
            </a:xfrm>
            <a:prstGeom prst="line">
              <a:avLst/>
            </a:prstGeom>
            <a:noFill/>
            <a:ln w="38100">
              <a:solidFill>
                <a:schemeClr val="tx1"/>
              </a:solidFill>
              <a:round/>
              <a:headEnd/>
              <a:tailEnd/>
            </a:ln>
          </p:spPr>
          <p:txBody>
            <a:bodyPr/>
            <a:lstStyle/>
            <a:p>
              <a:endParaRPr lang="zh-CN" altLang="en-US"/>
            </a:p>
          </p:txBody>
        </p:sp>
        <p:sp>
          <p:nvSpPr>
            <p:cNvPr id="33832" name="Line 54"/>
            <p:cNvSpPr>
              <a:spLocks noChangeShapeType="1"/>
            </p:cNvSpPr>
            <p:nvPr/>
          </p:nvSpPr>
          <p:spPr bwMode="auto">
            <a:xfrm>
              <a:off x="2227" y="2052"/>
              <a:ext cx="0" cy="336"/>
            </a:xfrm>
            <a:prstGeom prst="line">
              <a:avLst/>
            </a:prstGeom>
            <a:noFill/>
            <a:ln w="38100">
              <a:solidFill>
                <a:schemeClr val="tx1"/>
              </a:solidFill>
              <a:round/>
              <a:headEnd/>
              <a:tailEnd/>
            </a:ln>
          </p:spPr>
          <p:txBody>
            <a:bodyPr/>
            <a:lstStyle/>
            <a:p>
              <a:endParaRPr lang="zh-CN" altLang="en-US"/>
            </a:p>
          </p:txBody>
        </p:sp>
        <p:sp>
          <p:nvSpPr>
            <p:cNvPr id="33833" name="Text Box 55"/>
            <p:cNvSpPr txBox="1">
              <a:spLocks noChangeArrowheads="1"/>
            </p:cNvSpPr>
            <p:nvPr/>
          </p:nvSpPr>
          <p:spPr bwMode="auto">
            <a:xfrm>
              <a:off x="1899" y="24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3834" name="Text Box 56"/>
            <p:cNvSpPr txBox="1">
              <a:spLocks noChangeArrowheads="1"/>
            </p:cNvSpPr>
            <p:nvPr/>
          </p:nvSpPr>
          <p:spPr bwMode="auto">
            <a:xfrm>
              <a:off x="2103" y="26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33835" name="Rectangle 57"/>
            <p:cNvSpPr>
              <a:spLocks noChangeArrowheads="1"/>
            </p:cNvSpPr>
            <p:nvPr/>
          </p:nvSpPr>
          <p:spPr bwMode="auto">
            <a:xfrm>
              <a:off x="3320" y="246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3836" name="Oval 58"/>
            <p:cNvSpPr>
              <a:spLocks noChangeArrowheads="1"/>
            </p:cNvSpPr>
            <p:nvPr/>
          </p:nvSpPr>
          <p:spPr bwMode="auto">
            <a:xfrm>
              <a:off x="3668" y="236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3837" name="Line 59"/>
            <p:cNvSpPr>
              <a:spLocks noChangeShapeType="1"/>
            </p:cNvSpPr>
            <p:nvPr/>
          </p:nvSpPr>
          <p:spPr bwMode="auto">
            <a:xfrm>
              <a:off x="3951" y="2988"/>
              <a:ext cx="0" cy="654"/>
            </a:xfrm>
            <a:prstGeom prst="line">
              <a:avLst/>
            </a:prstGeom>
            <a:noFill/>
            <a:ln w="38100">
              <a:solidFill>
                <a:schemeClr val="tx1"/>
              </a:solidFill>
              <a:round/>
              <a:headEnd/>
              <a:tailEnd/>
            </a:ln>
          </p:spPr>
          <p:txBody>
            <a:bodyPr/>
            <a:lstStyle/>
            <a:p>
              <a:endParaRPr lang="zh-CN" altLang="en-US"/>
            </a:p>
          </p:txBody>
        </p:sp>
        <p:sp>
          <p:nvSpPr>
            <p:cNvPr id="33838" name="Text Box 60"/>
            <p:cNvSpPr txBox="1">
              <a:spLocks noChangeArrowheads="1"/>
            </p:cNvSpPr>
            <p:nvPr/>
          </p:nvSpPr>
          <p:spPr bwMode="auto">
            <a:xfrm>
              <a:off x="3387" y="242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3839" name="Text Box 61"/>
            <p:cNvSpPr txBox="1">
              <a:spLocks noChangeArrowheads="1"/>
            </p:cNvSpPr>
            <p:nvPr/>
          </p:nvSpPr>
          <p:spPr bwMode="auto">
            <a:xfrm>
              <a:off x="3591" y="261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33840" name="Line 62"/>
            <p:cNvSpPr>
              <a:spLocks noChangeShapeType="1"/>
            </p:cNvSpPr>
            <p:nvPr/>
          </p:nvSpPr>
          <p:spPr bwMode="auto">
            <a:xfrm flipH="1">
              <a:off x="2451" y="3014"/>
              <a:ext cx="0" cy="192"/>
            </a:xfrm>
            <a:prstGeom prst="line">
              <a:avLst/>
            </a:prstGeom>
            <a:noFill/>
            <a:ln w="38100">
              <a:solidFill>
                <a:schemeClr val="tx1"/>
              </a:solidFill>
              <a:round/>
              <a:headEnd/>
              <a:tailEnd/>
            </a:ln>
          </p:spPr>
          <p:txBody>
            <a:bodyPr/>
            <a:lstStyle/>
            <a:p>
              <a:endParaRPr lang="zh-CN" altLang="en-US"/>
            </a:p>
          </p:txBody>
        </p:sp>
        <p:sp>
          <p:nvSpPr>
            <p:cNvPr id="33841" name="Line 63"/>
            <p:cNvSpPr>
              <a:spLocks noChangeShapeType="1"/>
            </p:cNvSpPr>
            <p:nvPr/>
          </p:nvSpPr>
          <p:spPr bwMode="auto">
            <a:xfrm>
              <a:off x="2448" y="3206"/>
              <a:ext cx="216" cy="0"/>
            </a:xfrm>
            <a:prstGeom prst="line">
              <a:avLst/>
            </a:prstGeom>
            <a:noFill/>
            <a:ln w="38100">
              <a:solidFill>
                <a:schemeClr val="tx1"/>
              </a:solidFill>
              <a:round/>
              <a:headEnd/>
              <a:tailEnd/>
            </a:ln>
          </p:spPr>
          <p:txBody>
            <a:bodyPr/>
            <a:lstStyle/>
            <a:p>
              <a:endParaRPr lang="zh-CN" altLang="en-US"/>
            </a:p>
          </p:txBody>
        </p:sp>
        <p:sp>
          <p:nvSpPr>
            <p:cNvPr id="33842" name="Text Box 64"/>
            <p:cNvSpPr txBox="1">
              <a:spLocks noChangeArrowheads="1"/>
            </p:cNvSpPr>
            <p:nvPr/>
          </p:nvSpPr>
          <p:spPr bwMode="auto">
            <a:xfrm>
              <a:off x="2275" y="3412"/>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CP</a:t>
              </a:r>
              <a:endParaRPr lang="en-US" altLang="zh-CN" sz="3200" b="1">
                <a:ea typeface="楷体_GB2312" pitchFamily="49" charset="-122"/>
              </a:endParaRPr>
            </a:p>
          </p:txBody>
        </p:sp>
      </p:grpSp>
      <p:sp>
        <p:nvSpPr>
          <p:cNvPr id="44097" name="Text Box 65"/>
          <p:cNvSpPr txBox="1">
            <a:spLocks noChangeArrowheads="1"/>
          </p:cNvSpPr>
          <p:nvPr/>
        </p:nvSpPr>
        <p:spPr bwMode="auto">
          <a:xfrm>
            <a:off x="457200" y="457200"/>
            <a:ext cx="3505200" cy="1004888"/>
          </a:xfrm>
          <a:prstGeom prst="rect">
            <a:avLst/>
          </a:prstGeom>
          <a:noFill/>
          <a:ln w="9525">
            <a:noFill/>
            <a:miter lim="800000"/>
            <a:headEnd/>
            <a:tailEnd/>
          </a:ln>
        </p:spPr>
        <p:txBody>
          <a:bodyPr>
            <a:spAutoFit/>
          </a:bodyPr>
          <a:lstStyle/>
          <a:p>
            <a:pPr algn="just" eaLnBrk="1" hangingPunct="1">
              <a:spcBef>
                <a:spcPct val="50000"/>
              </a:spcBef>
            </a:pPr>
            <a:r>
              <a:rPr lang="en-US" altLang="zh-CN" b="1"/>
              <a:t>2</a:t>
            </a:r>
            <a:r>
              <a:rPr lang="zh-CN" altLang="en-US" b="1"/>
              <a:t>、工作原理</a:t>
            </a:r>
          </a:p>
          <a:p>
            <a:pPr algn="just" eaLnBrk="1" hangingPunct="1">
              <a:spcBef>
                <a:spcPct val="50000"/>
              </a:spcBef>
            </a:pPr>
            <a:r>
              <a:rPr lang="zh-CN" altLang="en-US"/>
              <a:t>（</a:t>
            </a:r>
            <a:r>
              <a:rPr lang="en-US" altLang="zh-CN"/>
              <a:t>1</a:t>
            </a:r>
            <a:r>
              <a:rPr lang="zh-CN" altLang="en-US"/>
              <a:t>）</a:t>
            </a:r>
            <a:r>
              <a:rPr lang="en-US" altLang="zh-CN"/>
              <a:t>CP=0</a:t>
            </a:r>
            <a:r>
              <a:rPr lang="zh-CN" altLang="en-US"/>
              <a:t>时</a:t>
            </a:r>
            <a:r>
              <a:rPr lang="zh-CN" altLang="en-US" b="1"/>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97">
                                            <p:txEl>
                                              <p:pRg st="0" end="0"/>
                                            </p:txEl>
                                          </p:spTgt>
                                        </p:tgtEl>
                                        <p:attrNameLst>
                                          <p:attrName>style.visibility</p:attrName>
                                        </p:attrNameLst>
                                      </p:cBhvr>
                                      <p:to>
                                        <p:strVal val="visible"/>
                                      </p:to>
                                    </p:set>
                                    <p:anim calcmode="lin" valueType="num">
                                      <p:cBhvr additive="base">
                                        <p:cTn id="7" dur="500" fill="hold"/>
                                        <p:tgtEl>
                                          <p:spTgt spid="440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97">
                                            <p:txEl>
                                              <p:pRg st="1" end="1"/>
                                            </p:txEl>
                                          </p:spTgt>
                                        </p:tgtEl>
                                        <p:attrNameLst>
                                          <p:attrName>style.visibility</p:attrName>
                                        </p:attrNameLst>
                                      </p:cBhvr>
                                      <p:to>
                                        <p:strVal val="visible"/>
                                      </p:to>
                                    </p:set>
                                    <p:anim calcmode="lin" valueType="num">
                                      <p:cBhvr additive="base">
                                        <p:cTn id="13" dur="500" fill="hold"/>
                                        <p:tgtEl>
                                          <p:spTgt spid="440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40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9"/>
                                        </p:tgtEl>
                                        <p:attrNameLst>
                                          <p:attrName>style.visibility</p:attrName>
                                        </p:attrNameLst>
                                      </p:cBhvr>
                                      <p:to>
                                        <p:strVal val="visible"/>
                                      </p:to>
                                    </p:set>
                                    <p:animEffect transition="in" filter="wipe(left)">
                                      <p:cBhvr>
                                        <p:cTn id="27" dur="500"/>
                                        <p:tgtEl>
                                          <p:spTgt spid="440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034"/>
                                        </p:tgtEl>
                                        <p:attrNameLst>
                                          <p:attrName>style.visibility</p:attrName>
                                        </p:attrNameLst>
                                      </p:cBhvr>
                                      <p:to>
                                        <p:strVal val="visible"/>
                                      </p:to>
                                    </p:set>
                                    <p:animEffect transition="in" filter="dissolve">
                                      <p:cBhvr>
                                        <p:cTn id="32"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p:bldP spid="4409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4686300" y="1519238"/>
            <a:ext cx="4379913" cy="4827587"/>
            <a:chOff x="1532" y="721"/>
            <a:chExt cx="3011" cy="3041"/>
          </a:xfrm>
        </p:grpSpPr>
        <p:sp>
          <p:nvSpPr>
            <p:cNvPr id="34892" name="Line 3"/>
            <p:cNvSpPr>
              <a:spLocks noChangeShapeType="1"/>
            </p:cNvSpPr>
            <p:nvPr/>
          </p:nvSpPr>
          <p:spPr bwMode="auto">
            <a:xfrm>
              <a:off x="3309" y="2309"/>
              <a:ext cx="404" cy="0"/>
            </a:xfrm>
            <a:prstGeom prst="line">
              <a:avLst/>
            </a:prstGeom>
            <a:noFill/>
            <a:ln w="38100">
              <a:solidFill>
                <a:schemeClr val="tx1"/>
              </a:solidFill>
              <a:round/>
              <a:headEnd/>
              <a:tailEnd/>
            </a:ln>
          </p:spPr>
          <p:txBody>
            <a:bodyPr/>
            <a:lstStyle/>
            <a:p>
              <a:endParaRPr lang="zh-CN" altLang="en-US"/>
            </a:p>
          </p:txBody>
        </p:sp>
        <p:sp>
          <p:nvSpPr>
            <p:cNvPr id="34893" name="Line 4"/>
            <p:cNvSpPr>
              <a:spLocks noChangeShapeType="1"/>
            </p:cNvSpPr>
            <p:nvPr/>
          </p:nvSpPr>
          <p:spPr bwMode="auto">
            <a:xfrm flipV="1">
              <a:off x="2653" y="2295"/>
              <a:ext cx="656" cy="916"/>
            </a:xfrm>
            <a:prstGeom prst="line">
              <a:avLst/>
            </a:prstGeom>
            <a:noFill/>
            <a:ln w="38100">
              <a:solidFill>
                <a:schemeClr val="tx1"/>
              </a:solidFill>
              <a:round/>
              <a:headEnd/>
              <a:tailEnd/>
            </a:ln>
          </p:spPr>
          <p:txBody>
            <a:bodyPr/>
            <a:lstStyle/>
            <a:p>
              <a:endParaRPr lang="zh-CN" altLang="en-US"/>
            </a:p>
          </p:txBody>
        </p:sp>
        <p:sp>
          <p:nvSpPr>
            <p:cNvPr id="34894" name="Line 5"/>
            <p:cNvSpPr>
              <a:spLocks noChangeShapeType="1"/>
            </p:cNvSpPr>
            <p:nvPr/>
          </p:nvSpPr>
          <p:spPr bwMode="auto">
            <a:xfrm>
              <a:off x="3505" y="2986"/>
              <a:ext cx="0" cy="336"/>
            </a:xfrm>
            <a:prstGeom prst="line">
              <a:avLst/>
            </a:prstGeom>
            <a:noFill/>
            <a:ln w="38100">
              <a:solidFill>
                <a:schemeClr val="tx1"/>
              </a:solidFill>
              <a:round/>
              <a:headEnd/>
              <a:tailEnd/>
            </a:ln>
          </p:spPr>
          <p:txBody>
            <a:bodyPr/>
            <a:lstStyle/>
            <a:p>
              <a:endParaRPr lang="zh-CN" altLang="en-US"/>
            </a:p>
          </p:txBody>
        </p:sp>
        <p:sp>
          <p:nvSpPr>
            <p:cNvPr id="34895" name="Line 6"/>
            <p:cNvSpPr>
              <a:spLocks noChangeShapeType="1"/>
            </p:cNvSpPr>
            <p:nvPr/>
          </p:nvSpPr>
          <p:spPr bwMode="auto">
            <a:xfrm>
              <a:off x="2024" y="3323"/>
              <a:ext cx="1500" cy="0"/>
            </a:xfrm>
            <a:prstGeom prst="line">
              <a:avLst/>
            </a:prstGeom>
            <a:noFill/>
            <a:ln w="38100">
              <a:solidFill>
                <a:schemeClr val="tx1"/>
              </a:solidFill>
              <a:round/>
              <a:headEnd/>
              <a:tailEnd/>
            </a:ln>
          </p:spPr>
          <p:txBody>
            <a:bodyPr/>
            <a:lstStyle/>
            <a:p>
              <a:endParaRPr lang="zh-CN" altLang="en-US"/>
            </a:p>
          </p:txBody>
        </p:sp>
        <p:sp>
          <p:nvSpPr>
            <p:cNvPr id="34896" name="Line 7"/>
            <p:cNvSpPr>
              <a:spLocks noChangeShapeType="1"/>
            </p:cNvSpPr>
            <p:nvPr/>
          </p:nvSpPr>
          <p:spPr bwMode="auto">
            <a:xfrm>
              <a:off x="2742" y="3323"/>
              <a:ext cx="0" cy="346"/>
            </a:xfrm>
            <a:prstGeom prst="line">
              <a:avLst/>
            </a:prstGeom>
            <a:noFill/>
            <a:ln w="38100">
              <a:solidFill>
                <a:schemeClr val="tx1"/>
              </a:solidFill>
              <a:round/>
              <a:headEnd/>
              <a:tailEnd/>
            </a:ln>
          </p:spPr>
          <p:txBody>
            <a:bodyPr/>
            <a:lstStyle/>
            <a:p>
              <a:endParaRPr lang="zh-CN" altLang="en-US"/>
            </a:p>
          </p:txBody>
        </p:sp>
        <p:sp>
          <p:nvSpPr>
            <p:cNvPr id="34897" name="Text Box 8"/>
            <p:cNvSpPr txBox="1">
              <a:spLocks noChangeArrowheads="1"/>
            </p:cNvSpPr>
            <p:nvPr/>
          </p:nvSpPr>
          <p:spPr bwMode="auto">
            <a:xfrm>
              <a:off x="3614" y="3397"/>
              <a:ext cx="34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grpSp>
          <p:nvGrpSpPr>
            <p:cNvPr id="34898" name="Group 9"/>
            <p:cNvGrpSpPr>
              <a:grpSpLocks/>
            </p:cNvGrpSpPr>
            <p:nvPr/>
          </p:nvGrpSpPr>
          <p:grpSpPr bwMode="auto">
            <a:xfrm>
              <a:off x="1844" y="828"/>
              <a:ext cx="816" cy="1284"/>
              <a:chOff x="2792" y="936"/>
              <a:chExt cx="816" cy="1284"/>
            </a:xfrm>
          </p:grpSpPr>
          <p:sp>
            <p:nvSpPr>
              <p:cNvPr id="34939" name="Rectangle 10"/>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940" name="Oval 11"/>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941" name="Line 12"/>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34942" name="Line 13"/>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34943" name="Text Box 14"/>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944" name="Text Box 15"/>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grpSp>
        <p:sp>
          <p:nvSpPr>
            <p:cNvPr id="34899" name="Rectangle 16"/>
            <p:cNvSpPr>
              <a:spLocks noChangeArrowheads="1"/>
            </p:cNvSpPr>
            <p:nvPr/>
          </p:nvSpPr>
          <p:spPr bwMode="auto">
            <a:xfrm>
              <a:off x="3308" y="123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900" name="Oval 17"/>
            <p:cNvSpPr>
              <a:spLocks noChangeArrowheads="1"/>
            </p:cNvSpPr>
            <p:nvPr/>
          </p:nvSpPr>
          <p:spPr bwMode="auto">
            <a:xfrm>
              <a:off x="3656" y="114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901" name="Line 18"/>
            <p:cNvSpPr>
              <a:spLocks noChangeShapeType="1"/>
            </p:cNvSpPr>
            <p:nvPr/>
          </p:nvSpPr>
          <p:spPr bwMode="auto">
            <a:xfrm>
              <a:off x="3499" y="1764"/>
              <a:ext cx="0" cy="336"/>
            </a:xfrm>
            <a:prstGeom prst="line">
              <a:avLst/>
            </a:prstGeom>
            <a:noFill/>
            <a:ln w="38100">
              <a:solidFill>
                <a:schemeClr val="tx1"/>
              </a:solidFill>
              <a:round/>
              <a:headEnd/>
              <a:tailEnd/>
            </a:ln>
          </p:spPr>
          <p:txBody>
            <a:bodyPr/>
            <a:lstStyle/>
            <a:p>
              <a:endParaRPr lang="zh-CN" altLang="en-US"/>
            </a:p>
          </p:txBody>
        </p:sp>
        <p:sp>
          <p:nvSpPr>
            <p:cNvPr id="34902" name="Line 19"/>
            <p:cNvSpPr>
              <a:spLocks noChangeShapeType="1"/>
            </p:cNvSpPr>
            <p:nvPr/>
          </p:nvSpPr>
          <p:spPr bwMode="auto">
            <a:xfrm>
              <a:off x="3723" y="1764"/>
              <a:ext cx="0" cy="600"/>
            </a:xfrm>
            <a:prstGeom prst="line">
              <a:avLst/>
            </a:prstGeom>
            <a:noFill/>
            <a:ln w="38100">
              <a:solidFill>
                <a:schemeClr val="tx1"/>
              </a:solidFill>
              <a:round/>
              <a:headEnd/>
              <a:tailEnd/>
            </a:ln>
          </p:spPr>
          <p:txBody>
            <a:bodyPr/>
            <a:lstStyle/>
            <a:p>
              <a:endParaRPr lang="zh-CN" altLang="en-US"/>
            </a:p>
          </p:txBody>
        </p:sp>
        <p:sp>
          <p:nvSpPr>
            <p:cNvPr id="34903" name="Line 20"/>
            <p:cNvSpPr>
              <a:spLocks noChangeShapeType="1"/>
            </p:cNvSpPr>
            <p:nvPr/>
          </p:nvSpPr>
          <p:spPr bwMode="auto">
            <a:xfrm>
              <a:off x="3703" y="816"/>
              <a:ext cx="0" cy="336"/>
            </a:xfrm>
            <a:prstGeom prst="line">
              <a:avLst/>
            </a:prstGeom>
            <a:noFill/>
            <a:ln w="38100">
              <a:solidFill>
                <a:schemeClr val="tx1"/>
              </a:solidFill>
              <a:round/>
              <a:headEnd/>
              <a:tailEnd/>
            </a:ln>
          </p:spPr>
          <p:txBody>
            <a:bodyPr/>
            <a:lstStyle/>
            <a:p>
              <a:endParaRPr lang="zh-CN" altLang="en-US"/>
            </a:p>
          </p:txBody>
        </p:sp>
        <p:sp>
          <p:nvSpPr>
            <p:cNvPr id="34904" name="Text Box 21"/>
            <p:cNvSpPr txBox="1">
              <a:spLocks noChangeArrowheads="1"/>
            </p:cNvSpPr>
            <p:nvPr/>
          </p:nvSpPr>
          <p:spPr bwMode="auto">
            <a:xfrm>
              <a:off x="3375" y="120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905" name="Text Box 22"/>
            <p:cNvSpPr txBox="1">
              <a:spLocks noChangeArrowheads="1"/>
            </p:cNvSpPr>
            <p:nvPr/>
          </p:nvSpPr>
          <p:spPr bwMode="auto">
            <a:xfrm>
              <a:off x="3579" y="139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34906" name="Oval 23"/>
            <p:cNvSpPr>
              <a:spLocks noChangeArrowheads="1"/>
            </p:cNvSpPr>
            <p:nvPr/>
          </p:nvSpPr>
          <p:spPr bwMode="auto">
            <a:xfrm>
              <a:off x="3672"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34907" name="Line 24"/>
            <p:cNvSpPr>
              <a:spLocks noChangeShapeType="1"/>
            </p:cNvSpPr>
            <p:nvPr/>
          </p:nvSpPr>
          <p:spPr bwMode="auto">
            <a:xfrm>
              <a:off x="2232" y="972"/>
              <a:ext cx="540" cy="0"/>
            </a:xfrm>
            <a:prstGeom prst="line">
              <a:avLst/>
            </a:prstGeom>
            <a:noFill/>
            <a:ln w="38100">
              <a:solidFill>
                <a:schemeClr val="tx1"/>
              </a:solidFill>
              <a:round/>
              <a:headEnd/>
              <a:tailEnd/>
            </a:ln>
          </p:spPr>
          <p:txBody>
            <a:bodyPr/>
            <a:lstStyle/>
            <a:p>
              <a:endParaRPr lang="zh-CN" altLang="en-US"/>
            </a:p>
          </p:txBody>
        </p:sp>
        <p:sp>
          <p:nvSpPr>
            <p:cNvPr id="34908" name="Line 25"/>
            <p:cNvSpPr>
              <a:spLocks noChangeShapeType="1"/>
            </p:cNvSpPr>
            <p:nvPr/>
          </p:nvSpPr>
          <p:spPr bwMode="auto">
            <a:xfrm flipV="1">
              <a:off x="3180" y="960"/>
              <a:ext cx="540" cy="0"/>
            </a:xfrm>
            <a:prstGeom prst="line">
              <a:avLst/>
            </a:prstGeom>
            <a:noFill/>
            <a:ln w="38100">
              <a:solidFill>
                <a:schemeClr val="tx1"/>
              </a:solidFill>
              <a:round/>
              <a:headEnd/>
              <a:tailEnd/>
            </a:ln>
          </p:spPr>
          <p:txBody>
            <a:bodyPr/>
            <a:lstStyle/>
            <a:p>
              <a:endParaRPr lang="zh-CN" altLang="en-US"/>
            </a:p>
          </p:txBody>
        </p:sp>
        <p:sp>
          <p:nvSpPr>
            <p:cNvPr id="34909" name="Line 26"/>
            <p:cNvSpPr>
              <a:spLocks noChangeShapeType="1"/>
            </p:cNvSpPr>
            <p:nvPr/>
          </p:nvSpPr>
          <p:spPr bwMode="auto">
            <a:xfrm>
              <a:off x="3288" y="2088"/>
              <a:ext cx="216" cy="0"/>
            </a:xfrm>
            <a:prstGeom prst="line">
              <a:avLst/>
            </a:prstGeom>
            <a:noFill/>
            <a:ln w="38100">
              <a:solidFill>
                <a:schemeClr val="tx1"/>
              </a:solidFill>
              <a:round/>
              <a:headEnd/>
              <a:tailEnd/>
            </a:ln>
          </p:spPr>
          <p:txBody>
            <a:bodyPr/>
            <a:lstStyle/>
            <a:p>
              <a:endParaRPr lang="zh-CN" altLang="en-US"/>
            </a:p>
          </p:txBody>
        </p:sp>
        <p:sp>
          <p:nvSpPr>
            <p:cNvPr id="34910" name="Line 27"/>
            <p:cNvSpPr>
              <a:spLocks noChangeShapeType="1"/>
            </p:cNvSpPr>
            <p:nvPr/>
          </p:nvSpPr>
          <p:spPr bwMode="auto">
            <a:xfrm>
              <a:off x="2472" y="2100"/>
              <a:ext cx="216" cy="0"/>
            </a:xfrm>
            <a:prstGeom prst="line">
              <a:avLst/>
            </a:prstGeom>
            <a:noFill/>
            <a:ln w="38100">
              <a:solidFill>
                <a:schemeClr val="tx1"/>
              </a:solidFill>
              <a:round/>
              <a:headEnd/>
              <a:tailEnd/>
            </a:ln>
          </p:spPr>
          <p:txBody>
            <a:bodyPr/>
            <a:lstStyle/>
            <a:p>
              <a:endParaRPr lang="zh-CN" altLang="en-US"/>
            </a:p>
          </p:txBody>
        </p:sp>
        <p:sp>
          <p:nvSpPr>
            <p:cNvPr id="34911" name="Line 28"/>
            <p:cNvSpPr>
              <a:spLocks noChangeShapeType="1"/>
            </p:cNvSpPr>
            <p:nvPr/>
          </p:nvSpPr>
          <p:spPr bwMode="auto">
            <a:xfrm flipH="1">
              <a:off x="2676" y="960"/>
              <a:ext cx="504" cy="1134"/>
            </a:xfrm>
            <a:prstGeom prst="line">
              <a:avLst/>
            </a:prstGeom>
            <a:noFill/>
            <a:ln w="38100">
              <a:solidFill>
                <a:schemeClr val="tx1"/>
              </a:solidFill>
              <a:round/>
              <a:headEnd/>
              <a:tailEnd/>
            </a:ln>
          </p:spPr>
          <p:txBody>
            <a:bodyPr/>
            <a:lstStyle/>
            <a:p>
              <a:endParaRPr lang="zh-CN" altLang="en-US"/>
            </a:p>
          </p:txBody>
        </p:sp>
        <p:sp>
          <p:nvSpPr>
            <p:cNvPr id="34912" name="Line 29"/>
            <p:cNvSpPr>
              <a:spLocks noChangeShapeType="1"/>
            </p:cNvSpPr>
            <p:nvPr/>
          </p:nvSpPr>
          <p:spPr bwMode="auto">
            <a:xfrm>
              <a:off x="2760" y="960"/>
              <a:ext cx="540" cy="1122"/>
            </a:xfrm>
            <a:prstGeom prst="line">
              <a:avLst/>
            </a:prstGeom>
            <a:noFill/>
            <a:ln w="38100">
              <a:solidFill>
                <a:schemeClr val="tx1"/>
              </a:solidFill>
              <a:round/>
              <a:headEnd/>
              <a:tailEnd/>
            </a:ln>
          </p:spPr>
          <p:txBody>
            <a:bodyPr/>
            <a:lstStyle/>
            <a:p>
              <a:endParaRPr lang="zh-CN" altLang="en-US"/>
            </a:p>
          </p:txBody>
        </p:sp>
        <p:sp>
          <p:nvSpPr>
            <p:cNvPr id="34913" name="Oval 30"/>
            <p:cNvSpPr>
              <a:spLocks noChangeArrowheads="1"/>
            </p:cNvSpPr>
            <p:nvPr/>
          </p:nvSpPr>
          <p:spPr bwMode="auto">
            <a:xfrm>
              <a:off x="2208"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34914" name="Object 31"/>
            <p:cNvGraphicFramePr>
              <a:graphicFrameLocks noChangeAspect="1"/>
            </p:cNvGraphicFramePr>
            <p:nvPr/>
          </p:nvGraphicFramePr>
          <p:xfrm>
            <a:off x="1858" y="721"/>
            <a:ext cx="233" cy="326"/>
          </p:xfrm>
          <a:graphic>
            <a:graphicData uri="http://schemas.openxmlformats.org/presentationml/2006/ole">
              <mc:AlternateContent xmlns:mc="http://schemas.openxmlformats.org/markup-compatibility/2006">
                <mc:Choice xmlns:v="urn:schemas-microsoft-com:vml" Requires="v">
                  <p:oleObj spid="_x0000_s35072" r:id="rId3" imgW="165028" imgH="228501" progId="Equation.3">
                    <p:embed/>
                  </p:oleObj>
                </mc:Choice>
                <mc:Fallback>
                  <p:oleObj r:id="rId3" imgW="165028" imgH="228501"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 y="721"/>
                          <a:ext cx="23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915" name="Object 32"/>
            <p:cNvGraphicFramePr>
              <a:graphicFrameLocks noChangeAspect="1"/>
            </p:cNvGraphicFramePr>
            <p:nvPr/>
          </p:nvGraphicFramePr>
          <p:xfrm>
            <a:off x="3836" y="780"/>
            <a:ext cx="221" cy="257"/>
          </p:xfrm>
          <a:graphic>
            <a:graphicData uri="http://schemas.openxmlformats.org/presentationml/2006/ole">
              <mc:AlternateContent xmlns:mc="http://schemas.openxmlformats.org/markup-compatibility/2006">
                <mc:Choice xmlns:v="urn:schemas-microsoft-com:vml" Requires="v">
                  <p:oleObj spid="_x0000_s35073" r:id="rId5" imgW="164957" imgH="190335" progId="Equation.3">
                    <p:embed/>
                  </p:oleObj>
                </mc:Choice>
                <mc:Fallback>
                  <p:oleObj r:id="rId5" imgW="164957" imgH="190335"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 y="780"/>
                          <a:ext cx="22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916" name="Line 33"/>
            <p:cNvSpPr>
              <a:spLocks noChangeShapeType="1"/>
            </p:cNvSpPr>
            <p:nvPr/>
          </p:nvSpPr>
          <p:spPr bwMode="auto">
            <a:xfrm>
              <a:off x="2227" y="1776"/>
              <a:ext cx="0" cy="336"/>
            </a:xfrm>
            <a:prstGeom prst="line">
              <a:avLst/>
            </a:prstGeom>
            <a:noFill/>
            <a:ln w="38100">
              <a:solidFill>
                <a:schemeClr val="tx1"/>
              </a:solidFill>
              <a:round/>
              <a:headEnd/>
              <a:tailEnd/>
            </a:ln>
          </p:spPr>
          <p:txBody>
            <a:bodyPr/>
            <a:lstStyle/>
            <a:p>
              <a:endParaRPr lang="zh-CN" altLang="en-US"/>
            </a:p>
          </p:txBody>
        </p:sp>
        <p:graphicFrame>
          <p:nvGraphicFramePr>
            <p:cNvPr id="34917" name="Object 34"/>
            <p:cNvGraphicFramePr>
              <a:graphicFrameLocks noChangeAspect="1"/>
            </p:cNvGraphicFramePr>
            <p:nvPr/>
          </p:nvGraphicFramePr>
          <p:xfrm>
            <a:off x="1532" y="2118"/>
            <a:ext cx="327" cy="292"/>
          </p:xfrm>
          <a:graphic>
            <a:graphicData uri="http://schemas.openxmlformats.org/presentationml/2006/ole">
              <mc:AlternateContent xmlns:mc="http://schemas.openxmlformats.org/markup-compatibility/2006">
                <mc:Choice xmlns:v="urn:schemas-microsoft-com:vml" Requires="v">
                  <p:oleObj spid="_x0000_s35074" r:id="rId7" imgW="241091" imgH="215713" progId="Equation.3">
                    <p:embed/>
                  </p:oleObj>
                </mc:Choice>
                <mc:Fallback>
                  <p:oleObj r:id="rId7" imgW="241091" imgH="215713"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 y="2118"/>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918" name="Group 35"/>
            <p:cNvGrpSpPr>
              <a:grpSpLocks/>
            </p:cNvGrpSpPr>
            <p:nvPr/>
          </p:nvGrpSpPr>
          <p:grpSpPr bwMode="auto">
            <a:xfrm>
              <a:off x="1596" y="1776"/>
              <a:ext cx="408" cy="312"/>
              <a:chOff x="2544" y="1896"/>
              <a:chExt cx="408" cy="312"/>
            </a:xfrm>
          </p:grpSpPr>
          <p:sp>
            <p:nvSpPr>
              <p:cNvPr id="34937" name="Line 36"/>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4938" name="Line 37"/>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graphicFrame>
          <p:nvGraphicFramePr>
            <p:cNvPr id="34919" name="Object 38"/>
            <p:cNvGraphicFramePr>
              <a:graphicFrameLocks noChangeAspect="1"/>
            </p:cNvGraphicFramePr>
            <p:nvPr/>
          </p:nvGraphicFramePr>
          <p:xfrm>
            <a:off x="4222" y="2106"/>
            <a:ext cx="321" cy="341"/>
          </p:xfrm>
          <a:graphic>
            <a:graphicData uri="http://schemas.openxmlformats.org/presentationml/2006/ole">
              <mc:AlternateContent xmlns:mc="http://schemas.openxmlformats.org/markup-compatibility/2006">
                <mc:Choice xmlns:v="urn:schemas-microsoft-com:vml" Requires="v">
                  <p:oleObj spid="_x0000_s35075" r:id="rId9" imgW="203024" imgH="215713" progId="Equation.3">
                    <p:embed/>
                  </p:oleObj>
                </mc:Choice>
                <mc:Fallback>
                  <p:oleObj r:id="rId9" imgW="203024" imgH="215713"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 y="2106"/>
                          <a:ext cx="32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920" name="Group 39"/>
            <p:cNvGrpSpPr>
              <a:grpSpLocks/>
            </p:cNvGrpSpPr>
            <p:nvPr/>
          </p:nvGrpSpPr>
          <p:grpSpPr bwMode="auto">
            <a:xfrm flipH="1">
              <a:off x="3948" y="1764"/>
              <a:ext cx="408" cy="312"/>
              <a:chOff x="2544" y="1896"/>
              <a:chExt cx="408" cy="312"/>
            </a:xfrm>
          </p:grpSpPr>
          <p:sp>
            <p:nvSpPr>
              <p:cNvPr id="34935" name="Line 40"/>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4936" name="Line 41"/>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sp>
          <p:nvSpPr>
            <p:cNvPr id="34921" name="Rectangle 42"/>
            <p:cNvSpPr>
              <a:spLocks noChangeArrowheads="1"/>
            </p:cNvSpPr>
            <p:nvPr/>
          </p:nvSpPr>
          <p:spPr bwMode="auto">
            <a:xfrm>
              <a:off x="1832" y="24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922" name="Oval 43"/>
            <p:cNvSpPr>
              <a:spLocks noChangeArrowheads="1"/>
            </p:cNvSpPr>
            <p:nvPr/>
          </p:nvSpPr>
          <p:spPr bwMode="auto">
            <a:xfrm>
              <a:off x="2180" y="23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923" name="Line 44"/>
            <p:cNvSpPr>
              <a:spLocks noChangeShapeType="1"/>
            </p:cNvSpPr>
            <p:nvPr/>
          </p:nvSpPr>
          <p:spPr bwMode="auto">
            <a:xfrm>
              <a:off x="2023" y="3002"/>
              <a:ext cx="0" cy="336"/>
            </a:xfrm>
            <a:prstGeom prst="line">
              <a:avLst/>
            </a:prstGeom>
            <a:noFill/>
            <a:ln w="38100">
              <a:solidFill>
                <a:schemeClr val="tx1"/>
              </a:solidFill>
              <a:round/>
              <a:headEnd/>
              <a:tailEnd/>
            </a:ln>
          </p:spPr>
          <p:txBody>
            <a:bodyPr/>
            <a:lstStyle/>
            <a:p>
              <a:endParaRPr lang="zh-CN" altLang="en-US"/>
            </a:p>
          </p:txBody>
        </p:sp>
        <p:sp>
          <p:nvSpPr>
            <p:cNvPr id="34924" name="Line 45"/>
            <p:cNvSpPr>
              <a:spLocks noChangeShapeType="1"/>
            </p:cNvSpPr>
            <p:nvPr/>
          </p:nvSpPr>
          <p:spPr bwMode="auto">
            <a:xfrm>
              <a:off x="2227" y="2052"/>
              <a:ext cx="0" cy="336"/>
            </a:xfrm>
            <a:prstGeom prst="line">
              <a:avLst/>
            </a:prstGeom>
            <a:noFill/>
            <a:ln w="38100">
              <a:solidFill>
                <a:schemeClr val="tx1"/>
              </a:solidFill>
              <a:round/>
              <a:headEnd/>
              <a:tailEnd/>
            </a:ln>
          </p:spPr>
          <p:txBody>
            <a:bodyPr/>
            <a:lstStyle/>
            <a:p>
              <a:endParaRPr lang="zh-CN" altLang="en-US"/>
            </a:p>
          </p:txBody>
        </p:sp>
        <p:sp>
          <p:nvSpPr>
            <p:cNvPr id="34925" name="Text Box 46"/>
            <p:cNvSpPr txBox="1">
              <a:spLocks noChangeArrowheads="1"/>
            </p:cNvSpPr>
            <p:nvPr/>
          </p:nvSpPr>
          <p:spPr bwMode="auto">
            <a:xfrm>
              <a:off x="1899" y="24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926" name="Text Box 47"/>
            <p:cNvSpPr txBox="1">
              <a:spLocks noChangeArrowheads="1"/>
            </p:cNvSpPr>
            <p:nvPr/>
          </p:nvSpPr>
          <p:spPr bwMode="auto">
            <a:xfrm>
              <a:off x="2103" y="26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34927" name="Rectangle 48"/>
            <p:cNvSpPr>
              <a:spLocks noChangeArrowheads="1"/>
            </p:cNvSpPr>
            <p:nvPr/>
          </p:nvSpPr>
          <p:spPr bwMode="auto">
            <a:xfrm>
              <a:off x="3320" y="246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928" name="Oval 49"/>
            <p:cNvSpPr>
              <a:spLocks noChangeArrowheads="1"/>
            </p:cNvSpPr>
            <p:nvPr/>
          </p:nvSpPr>
          <p:spPr bwMode="auto">
            <a:xfrm>
              <a:off x="3668" y="236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929" name="Line 50"/>
            <p:cNvSpPr>
              <a:spLocks noChangeShapeType="1"/>
            </p:cNvSpPr>
            <p:nvPr/>
          </p:nvSpPr>
          <p:spPr bwMode="auto">
            <a:xfrm>
              <a:off x="3951" y="2988"/>
              <a:ext cx="0" cy="654"/>
            </a:xfrm>
            <a:prstGeom prst="line">
              <a:avLst/>
            </a:prstGeom>
            <a:noFill/>
            <a:ln w="38100">
              <a:solidFill>
                <a:schemeClr val="tx1"/>
              </a:solidFill>
              <a:round/>
              <a:headEnd/>
              <a:tailEnd/>
            </a:ln>
          </p:spPr>
          <p:txBody>
            <a:bodyPr/>
            <a:lstStyle/>
            <a:p>
              <a:endParaRPr lang="zh-CN" altLang="en-US"/>
            </a:p>
          </p:txBody>
        </p:sp>
        <p:sp>
          <p:nvSpPr>
            <p:cNvPr id="34930" name="Text Box 51"/>
            <p:cNvSpPr txBox="1">
              <a:spLocks noChangeArrowheads="1"/>
            </p:cNvSpPr>
            <p:nvPr/>
          </p:nvSpPr>
          <p:spPr bwMode="auto">
            <a:xfrm>
              <a:off x="3387" y="242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931" name="Text Box 52"/>
            <p:cNvSpPr txBox="1">
              <a:spLocks noChangeArrowheads="1"/>
            </p:cNvSpPr>
            <p:nvPr/>
          </p:nvSpPr>
          <p:spPr bwMode="auto">
            <a:xfrm>
              <a:off x="3591" y="261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34932" name="Line 53"/>
            <p:cNvSpPr>
              <a:spLocks noChangeShapeType="1"/>
            </p:cNvSpPr>
            <p:nvPr/>
          </p:nvSpPr>
          <p:spPr bwMode="auto">
            <a:xfrm flipH="1">
              <a:off x="2451" y="3014"/>
              <a:ext cx="0" cy="192"/>
            </a:xfrm>
            <a:prstGeom prst="line">
              <a:avLst/>
            </a:prstGeom>
            <a:noFill/>
            <a:ln w="38100">
              <a:solidFill>
                <a:schemeClr val="tx1"/>
              </a:solidFill>
              <a:round/>
              <a:headEnd/>
              <a:tailEnd/>
            </a:ln>
          </p:spPr>
          <p:txBody>
            <a:bodyPr/>
            <a:lstStyle/>
            <a:p>
              <a:endParaRPr lang="zh-CN" altLang="en-US"/>
            </a:p>
          </p:txBody>
        </p:sp>
        <p:sp>
          <p:nvSpPr>
            <p:cNvPr id="34933" name="Line 54"/>
            <p:cNvSpPr>
              <a:spLocks noChangeShapeType="1"/>
            </p:cNvSpPr>
            <p:nvPr/>
          </p:nvSpPr>
          <p:spPr bwMode="auto">
            <a:xfrm>
              <a:off x="2448" y="3206"/>
              <a:ext cx="216" cy="0"/>
            </a:xfrm>
            <a:prstGeom prst="line">
              <a:avLst/>
            </a:prstGeom>
            <a:noFill/>
            <a:ln w="38100">
              <a:solidFill>
                <a:schemeClr val="tx1"/>
              </a:solidFill>
              <a:round/>
              <a:headEnd/>
              <a:tailEnd/>
            </a:ln>
          </p:spPr>
          <p:txBody>
            <a:bodyPr/>
            <a:lstStyle/>
            <a:p>
              <a:endParaRPr lang="zh-CN" altLang="en-US"/>
            </a:p>
          </p:txBody>
        </p:sp>
        <p:sp>
          <p:nvSpPr>
            <p:cNvPr id="34934" name="Text Box 55"/>
            <p:cNvSpPr txBox="1">
              <a:spLocks noChangeArrowheads="1"/>
            </p:cNvSpPr>
            <p:nvPr/>
          </p:nvSpPr>
          <p:spPr bwMode="auto">
            <a:xfrm>
              <a:off x="2275" y="3412"/>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CP</a:t>
              </a:r>
              <a:endParaRPr lang="en-US" altLang="zh-CN" sz="3200" b="1">
                <a:ea typeface="楷体_GB2312" pitchFamily="49" charset="-122"/>
              </a:endParaRPr>
            </a:p>
          </p:txBody>
        </p:sp>
      </p:grpSp>
      <p:grpSp>
        <p:nvGrpSpPr>
          <p:cNvPr id="45112" name="Group 56"/>
          <p:cNvGrpSpPr>
            <a:grpSpLocks/>
          </p:cNvGrpSpPr>
          <p:nvPr/>
        </p:nvGrpSpPr>
        <p:grpSpPr bwMode="auto">
          <a:xfrm>
            <a:off x="76200" y="1614488"/>
            <a:ext cx="4379913" cy="4827587"/>
            <a:chOff x="1532" y="721"/>
            <a:chExt cx="3011" cy="3041"/>
          </a:xfrm>
        </p:grpSpPr>
        <p:sp>
          <p:nvSpPr>
            <p:cNvPr id="34839" name="Line 57"/>
            <p:cNvSpPr>
              <a:spLocks noChangeShapeType="1"/>
            </p:cNvSpPr>
            <p:nvPr/>
          </p:nvSpPr>
          <p:spPr bwMode="auto">
            <a:xfrm>
              <a:off x="3309" y="2309"/>
              <a:ext cx="404" cy="0"/>
            </a:xfrm>
            <a:prstGeom prst="line">
              <a:avLst/>
            </a:prstGeom>
            <a:noFill/>
            <a:ln w="38100">
              <a:solidFill>
                <a:schemeClr val="tx1"/>
              </a:solidFill>
              <a:round/>
              <a:headEnd/>
              <a:tailEnd/>
            </a:ln>
          </p:spPr>
          <p:txBody>
            <a:bodyPr/>
            <a:lstStyle/>
            <a:p>
              <a:endParaRPr lang="zh-CN" altLang="en-US"/>
            </a:p>
          </p:txBody>
        </p:sp>
        <p:sp>
          <p:nvSpPr>
            <p:cNvPr id="34840" name="Line 58"/>
            <p:cNvSpPr>
              <a:spLocks noChangeShapeType="1"/>
            </p:cNvSpPr>
            <p:nvPr/>
          </p:nvSpPr>
          <p:spPr bwMode="auto">
            <a:xfrm flipV="1">
              <a:off x="2653" y="2295"/>
              <a:ext cx="656" cy="916"/>
            </a:xfrm>
            <a:prstGeom prst="line">
              <a:avLst/>
            </a:prstGeom>
            <a:noFill/>
            <a:ln w="38100">
              <a:solidFill>
                <a:schemeClr val="tx1"/>
              </a:solidFill>
              <a:round/>
              <a:headEnd/>
              <a:tailEnd/>
            </a:ln>
          </p:spPr>
          <p:txBody>
            <a:bodyPr/>
            <a:lstStyle/>
            <a:p>
              <a:endParaRPr lang="zh-CN" altLang="en-US"/>
            </a:p>
          </p:txBody>
        </p:sp>
        <p:sp>
          <p:nvSpPr>
            <p:cNvPr id="34841" name="Line 59"/>
            <p:cNvSpPr>
              <a:spLocks noChangeShapeType="1"/>
            </p:cNvSpPr>
            <p:nvPr/>
          </p:nvSpPr>
          <p:spPr bwMode="auto">
            <a:xfrm>
              <a:off x="3505" y="2986"/>
              <a:ext cx="0" cy="336"/>
            </a:xfrm>
            <a:prstGeom prst="line">
              <a:avLst/>
            </a:prstGeom>
            <a:noFill/>
            <a:ln w="38100">
              <a:solidFill>
                <a:schemeClr val="tx1"/>
              </a:solidFill>
              <a:round/>
              <a:headEnd/>
              <a:tailEnd/>
            </a:ln>
          </p:spPr>
          <p:txBody>
            <a:bodyPr/>
            <a:lstStyle/>
            <a:p>
              <a:endParaRPr lang="zh-CN" altLang="en-US"/>
            </a:p>
          </p:txBody>
        </p:sp>
        <p:sp>
          <p:nvSpPr>
            <p:cNvPr id="34842" name="Line 60"/>
            <p:cNvSpPr>
              <a:spLocks noChangeShapeType="1"/>
            </p:cNvSpPr>
            <p:nvPr/>
          </p:nvSpPr>
          <p:spPr bwMode="auto">
            <a:xfrm>
              <a:off x="2024" y="3323"/>
              <a:ext cx="1500" cy="0"/>
            </a:xfrm>
            <a:prstGeom prst="line">
              <a:avLst/>
            </a:prstGeom>
            <a:noFill/>
            <a:ln w="38100">
              <a:solidFill>
                <a:schemeClr val="tx1"/>
              </a:solidFill>
              <a:round/>
              <a:headEnd/>
              <a:tailEnd/>
            </a:ln>
          </p:spPr>
          <p:txBody>
            <a:bodyPr/>
            <a:lstStyle/>
            <a:p>
              <a:endParaRPr lang="zh-CN" altLang="en-US"/>
            </a:p>
          </p:txBody>
        </p:sp>
        <p:sp>
          <p:nvSpPr>
            <p:cNvPr id="34843" name="Line 61"/>
            <p:cNvSpPr>
              <a:spLocks noChangeShapeType="1"/>
            </p:cNvSpPr>
            <p:nvPr/>
          </p:nvSpPr>
          <p:spPr bwMode="auto">
            <a:xfrm>
              <a:off x="2742" y="3323"/>
              <a:ext cx="0" cy="346"/>
            </a:xfrm>
            <a:prstGeom prst="line">
              <a:avLst/>
            </a:prstGeom>
            <a:noFill/>
            <a:ln w="38100">
              <a:solidFill>
                <a:schemeClr val="tx1"/>
              </a:solidFill>
              <a:round/>
              <a:headEnd/>
              <a:tailEnd/>
            </a:ln>
          </p:spPr>
          <p:txBody>
            <a:bodyPr/>
            <a:lstStyle/>
            <a:p>
              <a:endParaRPr lang="zh-CN" altLang="en-US"/>
            </a:p>
          </p:txBody>
        </p:sp>
        <p:sp>
          <p:nvSpPr>
            <p:cNvPr id="34844" name="Text Box 62"/>
            <p:cNvSpPr txBox="1">
              <a:spLocks noChangeArrowheads="1"/>
            </p:cNvSpPr>
            <p:nvPr/>
          </p:nvSpPr>
          <p:spPr bwMode="auto">
            <a:xfrm>
              <a:off x="3614" y="3397"/>
              <a:ext cx="34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grpSp>
          <p:nvGrpSpPr>
            <p:cNvPr id="34845" name="Group 63"/>
            <p:cNvGrpSpPr>
              <a:grpSpLocks/>
            </p:cNvGrpSpPr>
            <p:nvPr/>
          </p:nvGrpSpPr>
          <p:grpSpPr bwMode="auto">
            <a:xfrm>
              <a:off x="1844" y="828"/>
              <a:ext cx="816" cy="1284"/>
              <a:chOff x="2792" y="936"/>
              <a:chExt cx="816" cy="1284"/>
            </a:xfrm>
          </p:grpSpPr>
          <p:sp>
            <p:nvSpPr>
              <p:cNvPr id="34886" name="Rectangle 64"/>
              <p:cNvSpPr>
                <a:spLocks noChangeArrowheads="1"/>
              </p:cNvSpPr>
              <p:nvPr/>
            </p:nvSpPr>
            <p:spPr bwMode="auto">
              <a:xfrm>
                <a:off x="2792" y="135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887" name="Oval 65"/>
              <p:cNvSpPr>
                <a:spLocks noChangeArrowheads="1"/>
              </p:cNvSpPr>
              <p:nvPr/>
            </p:nvSpPr>
            <p:spPr bwMode="auto">
              <a:xfrm>
                <a:off x="3140" y="126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888" name="Line 66"/>
              <p:cNvSpPr>
                <a:spLocks noChangeShapeType="1"/>
              </p:cNvSpPr>
              <p:nvPr/>
            </p:nvSpPr>
            <p:spPr bwMode="auto">
              <a:xfrm>
                <a:off x="3423" y="1884"/>
                <a:ext cx="0" cy="336"/>
              </a:xfrm>
              <a:prstGeom prst="line">
                <a:avLst/>
              </a:prstGeom>
              <a:noFill/>
              <a:ln w="38100">
                <a:solidFill>
                  <a:schemeClr val="tx1"/>
                </a:solidFill>
                <a:round/>
                <a:headEnd/>
                <a:tailEnd/>
              </a:ln>
            </p:spPr>
            <p:txBody>
              <a:bodyPr/>
              <a:lstStyle/>
              <a:p>
                <a:endParaRPr lang="zh-CN" altLang="en-US"/>
              </a:p>
            </p:txBody>
          </p:sp>
          <p:sp>
            <p:nvSpPr>
              <p:cNvPr id="34889" name="Line 67"/>
              <p:cNvSpPr>
                <a:spLocks noChangeShapeType="1"/>
              </p:cNvSpPr>
              <p:nvPr/>
            </p:nvSpPr>
            <p:spPr bwMode="auto">
              <a:xfrm>
                <a:off x="3187" y="936"/>
                <a:ext cx="0" cy="336"/>
              </a:xfrm>
              <a:prstGeom prst="line">
                <a:avLst/>
              </a:prstGeom>
              <a:noFill/>
              <a:ln w="38100">
                <a:solidFill>
                  <a:schemeClr val="tx1"/>
                </a:solidFill>
                <a:round/>
                <a:headEnd/>
                <a:tailEnd/>
              </a:ln>
            </p:spPr>
            <p:txBody>
              <a:bodyPr/>
              <a:lstStyle/>
              <a:p>
                <a:endParaRPr lang="zh-CN" altLang="en-US"/>
              </a:p>
            </p:txBody>
          </p:sp>
          <p:sp>
            <p:nvSpPr>
              <p:cNvPr id="34890" name="Text Box 68"/>
              <p:cNvSpPr txBox="1">
                <a:spLocks noChangeArrowheads="1"/>
              </p:cNvSpPr>
              <p:nvPr/>
            </p:nvSpPr>
            <p:spPr bwMode="auto">
              <a:xfrm>
                <a:off x="2859" y="132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891" name="Text Box 69"/>
              <p:cNvSpPr txBox="1">
                <a:spLocks noChangeArrowheads="1"/>
              </p:cNvSpPr>
              <p:nvPr/>
            </p:nvSpPr>
            <p:spPr bwMode="auto">
              <a:xfrm>
                <a:off x="3063" y="151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grpSp>
        <p:sp>
          <p:nvSpPr>
            <p:cNvPr id="34846" name="Rectangle 70"/>
            <p:cNvSpPr>
              <a:spLocks noChangeArrowheads="1"/>
            </p:cNvSpPr>
            <p:nvPr/>
          </p:nvSpPr>
          <p:spPr bwMode="auto">
            <a:xfrm>
              <a:off x="3308" y="1236"/>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847" name="Oval 71"/>
            <p:cNvSpPr>
              <a:spLocks noChangeArrowheads="1"/>
            </p:cNvSpPr>
            <p:nvPr/>
          </p:nvSpPr>
          <p:spPr bwMode="auto">
            <a:xfrm>
              <a:off x="3656" y="1140"/>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848" name="Line 72"/>
            <p:cNvSpPr>
              <a:spLocks noChangeShapeType="1"/>
            </p:cNvSpPr>
            <p:nvPr/>
          </p:nvSpPr>
          <p:spPr bwMode="auto">
            <a:xfrm>
              <a:off x="3499" y="1764"/>
              <a:ext cx="0" cy="336"/>
            </a:xfrm>
            <a:prstGeom prst="line">
              <a:avLst/>
            </a:prstGeom>
            <a:noFill/>
            <a:ln w="38100">
              <a:solidFill>
                <a:schemeClr val="tx1"/>
              </a:solidFill>
              <a:round/>
              <a:headEnd/>
              <a:tailEnd/>
            </a:ln>
          </p:spPr>
          <p:txBody>
            <a:bodyPr/>
            <a:lstStyle/>
            <a:p>
              <a:endParaRPr lang="zh-CN" altLang="en-US"/>
            </a:p>
          </p:txBody>
        </p:sp>
        <p:sp>
          <p:nvSpPr>
            <p:cNvPr id="34849" name="Line 73"/>
            <p:cNvSpPr>
              <a:spLocks noChangeShapeType="1"/>
            </p:cNvSpPr>
            <p:nvPr/>
          </p:nvSpPr>
          <p:spPr bwMode="auto">
            <a:xfrm>
              <a:off x="3723" y="1764"/>
              <a:ext cx="0" cy="600"/>
            </a:xfrm>
            <a:prstGeom prst="line">
              <a:avLst/>
            </a:prstGeom>
            <a:noFill/>
            <a:ln w="38100">
              <a:solidFill>
                <a:schemeClr val="tx1"/>
              </a:solidFill>
              <a:round/>
              <a:headEnd/>
              <a:tailEnd/>
            </a:ln>
          </p:spPr>
          <p:txBody>
            <a:bodyPr/>
            <a:lstStyle/>
            <a:p>
              <a:endParaRPr lang="zh-CN" altLang="en-US"/>
            </a:p>
          </p:txBody>
        </p:sp>
        <p:sp>
          <p:nvSpPr>
            <p:cNvPr id="34850" name="Line 74"/>
            <p:cNvSpPr>
              <a:spLocks noChangeShapeType="1"/>
            </p:cNvSpPr>
            <p:nvPr/>
          </p:nvSpPr>
          <p:spPr bwMode="auto">
            <a:xfrm>
              <a:off x="3703" y="816"/>
              <a:ext cx="0" cy="336"/>
            </a:xfrm>
            <a:prstGeom prst="line">
              <a:avLst/>
            </a:prstGeom>
            <a:noFill/>
            <a:ln w="38100">
              <a:solidFill>
                <a:schemeClr val="tx1"/>
              </a:solidFill>
              <a:round/>
              <a:headEnd/>
              <a:tailEnd/>
            </a:ln>
          </p:spPr>
          <p:txBody>
            <a:bodyPr/>
            <a:lstStyle/>
            <a:p>
              <a:endParaRPr lang="zh-CN" altLang="en-US"/>
            </a:p>
          </p:txBody>
        </p:sp>
        <p:sp>
          <p:nvSpPr>
            <p:cNvPr id="34851" name="Text Box 75"/>
            <p:cNvSpPr txBox="1">
              <a:spLocks noChangeArrowheads="1"/>
            </p:cNvSpPr>
            <p:nvPr/>
          </p:nvSpPr>
          <p:spPr bwMode="auto">
            <a:xfrm>
              <a:off x="3375" y="1200"/>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852" name="Text Box 76"/>
            <p:cNvSpPr txBox="1">
              <a:spLocks noChangeArrowheads="1"/>
            </p:cNvSpPr>
            <p:nvPr/>
          </p:nvSpPr>
          <p:spPr bwMode="auto">
            <a:xfrm>
              <a:off x="3579" y="1392"/>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34853" name="Oval 77"/>
            <p:cNvSpPr>
              <a:spLocks noChangeArrowheads="1"/>
            </p:cNvSpPr>
            <p:nvPr/>
          </p:nvSpPr>
          <p:spPr bwMode="auto">
            <a:xfrm>
              <a:off x="3672"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34854" name="Line 78"/>
            <p:cNvSpPr>
              <a:spLocks noChangeShapeType="1"/>
            </p:cNvSpPr>
            <p:nvPr/>
          </p:nvSpPr>
          <p:spPr bwMode="auto">
            <a:xfrm>
              <a:off x="2232" y="972"/>
              <a:ext cx="540" cy="0"/>
            </a:xfrm>
            <a:prstGeom prst="line">
              <a:avLst/>
            </a:prstGeom>
            <a:noFill/>
            <a:ln w="38100">
              <a:solidFill>
                <a:schemeClr val="tx1"/>
              </a:solidFill>
              <a:round/>
              <a:headEnd/>
              <a:tailEnd/>
            </a:ln>
          </p:spPr>
          <p:txBody>
            <a:bodyPr/>
            <a:lstStyle/>
            <a:p>
              <a:endParaRPr lang="zh-CN" altLang="en-US"/>
            </a:p>
          </p:txBody>
        </p:sp>
        <p:sp>
          <p:nvSpPr>
            <p:cNvPr id="34855" name="Line 79"/>
            <p:cNvSpPr>
              <a:spLocks noChangeShapeType="1"/>
            </p:cNvSpPr>
            <p:nvPr/>
          </p:nvSpPr>
          <p:spPr bwMode="auto">
            <a:xfrm flipV="1">
              <a:off x="3180" y="960"/>
              <a:ext cx="540" cy="0"/>
            </a:xfrm>
            <a:prstGeom prst="line">
              <a:avLst/>
            </a:prstGeom>
            <a:noFill/>
            <a:ln w="38100">
              <a:solidFill>
                <a:schemeClr val="tx1"/>
              </a:solidFill>
              <a:round/>
              <a:headEnd/>
              <a:tailEnd/>
            </a:ln>
          </p:spPr>
          <p:txBody>
            <a:bodyPr/>
            <a:lstStyle/>
            <a:p>
              <a:endParaRPr lang="zh-CN" altLang="en-US"/>
            </a:p>
          </p:txBody>
        </p:sp>
        <p:sp>
          <p:nvSpPr>
            <p:cNvPr id="34856" name="Line 80"/>
            <p:cNvSpPr>
              <a:spLocks noChangeShapeType="1"/>
            </p:cNvSpPr>
            <p:nvPr/>
          </p:nvSpPr>
          <p:spPr bwMode="auto">
            <a:xfrm>
              <a:off x="3288" y="2088"/>
              <a:ext cx="216" cy="0"/>
            </a:xfrm>
            <a:prstGeom prst="line">
              <a:avLst/>
            </a:prstGeom>
            <a:noFill/>
            <a:ln w="38100">
              <a:solidFill>
                <a:schemeClr val="tx1"/>
              </a:solidFill>
              <a:round/>
              <a:headEnd/>
              <a:tailEnd/>
            </a:ln>
          </p:spPr>
          <p:txBody>
            <a:bodyPr/>
            <a:lstStyle/>
            <a:p>
              <a:endParaRPr lang="zh-CN" altLang="en-US"/>
            </a:p>
          </p:txBody>
        </p:sp>
        <p:sp>
          <p:nvSpPr>
            <p:cNvPr id="34857" name="Line 81"/>
            <p:cNvSpPr>
              <a:spLocks noChangeShapeType="1"/>
            </p:cNvSpPr>
            <p:nvPr/>
          </p:nvSpPr>
          <p:spPr bwMode="auto">
            <a:xfrm>
              <a:off x="2472" y="2100"/>
              <a:ext cx="216" cy="0"/>
            </a:xfrm>
            <a:prstGeom prst="line">
              <a:avLst/>
            </a:prstGeom>
            <a:noFill/>
            <a:ln w="38100">
              <a:solidFill>
                <a:schemeClr val="tx1"/>
              </a:solidFill>
              <a:round/>
              <a:headEnd/>
              <a:tailEnd/>
            </a:ln>
          </p:spPr>
          <p:txBody>
            <a:bodyPr/>
            <a:lstStyle/>
            <a:p>
              <a:endParaRPr lang="zh-CN" altLang="en-US"/>
            </a:p>
          </p:txBody>
        </p:sp>
        <p:sp>
          <p:nvSpPr>
            <p:cNvPr id="34858" name="Line 82"/>
            <p:cNvSpPr>
              <a:spLocks noChangeShapeType="1"/>
            </p:cNvSpPr>
            <p:nvPr/>
          </p:nvSpPr>
          <p:spPr bwMode="auto">
            <a:xfrm flipH="1">
              <a:off x="2676" y="960"/>
              <a:ext cx="504" cy="1134"/>
            </a:xfrm>
            <a:prstGeom prst="line">
              <a:avLst/>
            </a:prstGeom>
            <a:noFill/>
            <a:ln w="38100">
              <a:solidFill>
                <a:schemeClr val="tx1"/>
              </a:solidFill>
              <a:round/>
              <a:headEnd/>
              <a:tailEnd/>
            </a:ln>
          </p:spPr>
          <p:txBody>
            <a:bodyPr/>
            <a:lstStyle/>
            <a:p>
              <a:endParaRPr lang="zh-CN" altLang="en-US"/>
            </a:p>
          </p:txBody>
        </p:sp>
        <p:sp>
          <p:nvSpPr>
            <p:cNvPr id="34859" name="Line 83"/>
            <p:cNvSpPr>
              <a:spLocks noChangeShapeType="1"/>
            </p:cNvSpPr>
            <p:nvPr/>
          </p:nvSpPr>
          <p:spPr bwMode="auto">
            <a:xfrm>
              <a:off x="2760" y="960"/>
              <a:ext cx="540" cy="1122"/>
            </a:xfrm>
            <a:prstGeom prst="line">
              <a:avLst/>
            </a:prstGeom>
            <a:noFill/>
            <a:ln w="38100">
              <a:solidFill>
                <a:schemeClr val="tx1"/>
              </a:solidFill>
              <a:round/>
              <a:headEnd/>
              <a:tailEnd/>
            </a:ln>
          </p:spPr>
          <p:txBody>
            <a:bodyPr/>
            <a:lstStyle/>
            <a:p>
              <a:endParaRPr lang="zh-CN" altLang="en-US"/>
            </a:p>
          </p:txBody>
        </p:sp>
        <p:sp>
          <p:nvSpPr>
            <p:cNvPr id="34860" name="Oval 84"/>
            <p:cNvSpPr>
              <a:spLocks noChangeArrowheads="1"/>
            </p:cNvSpPr>
            <p:nvPr/>
          </p:nvSpPr>
          <p:spPr bwMode="auto">
            <a:xfrm>
              <a:off x="2208" y="93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34861" name="Object 85"/>
            <p:cNvGraphicFramePr>
              <a:graphicFrameLocks noChangeAspect="1"/>
            </p:cNvGraphicFramePr>
            <p:nvPr/>
          </p:nvGraphicFramePr>
          <p:xfrm>
            <a:off x="1858" y="721"/>
            <a:ext cx="233" cy="326"/>
          </p:xfrm>
          <a:graphic>
            <a:graphicData uri="http://schemas.openxmlformats.org/presentationml/2006/ole">
              <mc:AlternateContent xmlns:mc="http://schemas.openxmlformats.org/markup-compatibility/2006">
                <mc:Choice xmlns:v="urn:schemas-microsoft-com:vml" Requires="v">
                  <p:oleObj spid="_x0000_s35076" r:id="rId11" imgW="165028" imgH="228501" progId="Equation.3">
                    <p:embed/>
                  </p:oleObj>
                </mc:Choice>
                <mc:Fallback>
                  <p:oleObj r:id="rId11" imgW="165028" imgH="228501"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 y="721"/>
                          <a:ext cx="23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62" name="Object 86"/>
            <p:cNvGraphicFramePr>
              <a:graphicFrameLocks noChangeAspect="1"/>
            </p:cNvGraphicFramePr>
            <p:nvPr/>
          </p:nvGraphicFramePr>
          <p:xfrm>
            <a:off x="3836" y="780"/>
            <a:ext cx="221" cy="257"/>
          </p:xfrm>
          <a:graphic>
            <a:graphicData uri="http://schemas.openxmlformats.org/presentationml/2006/ole">
              <mc:AlternateContent xmlns:mc="http://schemas.openxmlformats.org/markup-compatibility/2006">
                <mc:Choice xmlns:v="urn:schemas-microsoft-com:vml" Requires="v">
                  <p:oleObj spid="_x0000_s35077" r:id="rId12" imgW="164957" imgH="190335" progId="Equation.3">
                    <p:embed/>
                  </p:oleObj>
                </mc:Choice>
                <mc:Fallback>
                  <p:oleObj r:id="rId12" imgW="164957" imgH="19033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 y="780"/>
                          <a:ext cx="22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63" name="Line 87"/>
            <p:cNvSpPr>
              <a:spLocks noChangeShapeType="1"/>
            </p:cNvSpPr>
            <p:nvPr/>
          </p:nvSpPr>
          <p:spPr bwMode="auto">
            <a:xfrm>
              <a:off x="2227" y="1776"/>
              <a:ext cx="0" cy="336"/>
            </a:xfrm>
            <a:prstGeom prst="line">
              <a:avLst/>
            </a:prstGeom>
            <a:noFill/>
            <a:ln w="38100">
              <a:solidFill>
                <a:schemeClr val="tx1"/>
              </a:solidFill>
              <a:round/>
              <a:headEnd/>
              <a:tailEnd/>
            </a:ln>
          </p:spPr>
          <p:txBody>
            <a:bodyPr/>
            <a:lstStyle/>
            <a:p>
              <a:endParaRPr lang="zh-CN" altLang="en-US"/>
            </a:p>
          </p:txBody>
        </p:sp>
        <p:graphicFrame>
          <p:nvGraphicFramePr>
            <p:cNvPr id="34864" name="Object 88"/>
            <p:cNvGraphicFramePr>
              <a:graphicFrameLocks noChangeAspect="1"/>
            </p:cNvGraphicFramePr>
            <p:nvPr/>
          </p:nvGraphicFramePr>
          <p:xfrm>
            <a:off x="1532" y="2118"/>
            <a:ext cx="327" cy="292"/>
          </p:xfrm>
          <a:graphic>
            <a:graphicData uri="http://schemas.openxmlformats.org/presentationml/2006/ole">
              <mc:AlternateContent xmlns:mc="http://schemas.openxmlformats.org/markup-compatibility/2006">
                <mc:Choice xmlns:v="urn:schemas-microsoft-com:vml" Requires="v">
                  <p:oleObj spid="_x0000_s35078" r:id="rId13" imgW="241091" imgH="215713" progId="Equation.3">
                    <p:embed/>
                  </p:oleObj>
                </mc:Choice>
                <mc:Fallback>
                  <p:oleObj r:id="rId13" imgW="241091" imgH="215713" progId="Equation.3">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 y="2118"/>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865" name="Group 89"/>
            <p:cNvGrpSpPr>
              <a:grpSpLocks/>
            </p:cNvGrpSpPr>
            <p:nvPr/>
          </p:nvGrpSpPr>
          <p:grpSpPr bwMode="auto">
            <a:xfrm>
              <a:off x="1596" y="1776"/>
              <a:ext cx="408" cy="312"/>
              <a:chOff x="2544" y="1896"/>
              <a:chExt cx="408" cy="312"/>
            </a:xfrm>
          </p:grpSpPr>
          <p:sp>
            <p:nvSpPr>
              <p:cNvPr id="34884" name="Line 90"/>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4885" name="Line 91"/>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graphicFrame>
          <p:nvGraphicFramePr>
            <p:cNvPr id="34866" name="Object 92"/>
            <p:cNvGraphicFramePr>
              <a:graphicFrameLocks noChangeAspect="1"/>
            </p:cNvGraphicFramePr>
            <p:nvPr/>
          </p:nvGraphicFramePr>
          <p:xfrm>
            <a:off x="4222" y="2106"/>
            <a:ext cx="321" cy="341"/>
          </p:xfrm>
          <a:graphic>
            <a:graphicData uri="http://schemas.openxmlformats.org/presentationml/2006/ole">
              <mc:AlternateContent xmlns:mc="http://schemas.openxmlformats.org/markup-compatibility/2006">
                <mc:Choice xmlns:v="urn:schemas-microsoft-com:vml" Requires="v">
                  <p:oleObj spid="_x0000_s35079" r:id="rId14" imgW="203024" imgH="215713" progId="Equation.3">
                    <p:embed/>
                  </p:oleObj>
                </mc:Choice>
                <mc:Fallback>
                  <p:oleObj r:id="rId14" imgW="203024" imgH="215713" progId="Equation.3">
                    <p:embed/>
                    <p:pic>
                      <p:nvPicPr>
                        <p:cNvPr id="0" name="Object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 y="2106"/>
                          <a:ext cx="32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867" name="Group 93"/>
            <p:cNvGrpSpPr>
              <a:grpSpLocks/>
            </p:cNvGrpSpPr>
            <p:nvPr/>
          </p:nvGrpSpPr>
          <p:grpSpPr bwMode="auto">
            <a:xfrm flipH="1">
              <a:off x="3948" y="1764"/>
              <a:ext cx="408" cy="312"/>
              <a:chOff x="2544" y="1896"/>
              <a:chExt cx="408" cy="312"/>
            </a:xfrm>
          </p:grpSpPr>
          <p:sp>
            <p:nvSpPr>
              <p:cNvPr id="34882" name="Line 94"/>
              <p:cNvSpPr>
                <a:spLocks noChangeShapeType="1"/>
              </p:cNvSpPr>
              <p:nvPr/>
            </p:nvSpPr>
            <p:spPr bwMode="auto">
              <a:xfrm>
                <a:off x="2940" y="1896"/>
                <a:ext cx="0" cy="312"/>
              </a:xfrm>
              <a:prstGeom prst="line">
                <a:avLst/>
              </a:prstGeom>
              <a:noFill/>
              <a:ln w="38100">
                <a:solidFill>
                  <a:schemeClr val="tx1"/>
                </a:solidFill>
                <a:prstDash val="dash"/>
                <a:round/>
                <a:headEnd/>
                <a:tailEnd/>
              </a:ln>
            </p:spPr>
            <p:txBody>
              <a:bodyPr/>
              <a:lstStyle/>
              <a:p>
                <a:endParaRPr lang="zh-CN" altLang="en-US"/>
              </a:p>
            </p:txBody>
          </p:sp>
          <p:sp>
            <p:nvSpPr>
              <p:cNvPr id="34883" name="Line 95"/>
              <p:cNvSpPr>
                <a:spLocks noChangeShapeType="1"/>
              </p:cNvSpPr>
              <p:nvPr/>
            </p:nvSpPr>
            <p:spPr bwMode="auto">
              <a:xfrm flipH="1">
                <a:off x="2544" y="2184"/>
                <a:ext cx="408" cy="12"/>
              </a:xfrm>
              <a:prstGeom prst="line">
                <a:avLst/>
              </a:prstGeom>
              <a:noFill/>
              <a:ln w="38100">
                <a:solidFill>
                  <a:schemeClr val="tx1"/>
                </a:solidFill>
                <a:prstDash val="dash"/>
                <a:round/>
                <a:headEnd/>
                <a:tailEnd/>
              </a:ln>
            </p:spPr>
            <p:txBody>
              <a:bodyPr/>
              <a:lstStyle/>
              <a:p>
                <a:endParaRPr lang="zh-CN" altLang="en-US"/>
              </a:p>
            </p:txBody>
          </p:sp>
        </p:grpSp>
        <p:sp>
          <p:nvSpPr>
            <p:cNvPr id="34868" name="Rectangle 96"/>
            <p:cNvSpPr>
              <a:spLocks noChangeArrowheads="1"/>
            </p:cNvSpPr>
            <p:nvPr/>
          </p:nvSpPr>
          <p:spPr bwMode="auto">
            <a:xfrm>
              <a:off x="1832" y="24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869" name="Oval 97"/>
            <p:cNvSpPr>
              <a:spLocks noChangeArrowheads="1"/>
            </p:cNvSpPr>
            <p:nvPr/>
          </p:nvSpPr>
          <p:spPr bwMode="auto">
            <a:xfrm>
              <a:off x="2180" y="23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870" name="Line 98"/>
            <p:cNvSpPr>
              <a:spLocks noChangeShapeType="1"/>
            </p:cNvSpPr>
            <p:nvPr/>
          </p:nvSpPr>
          <p:spPr bwMode="auto">
            <a:xfrm>
              <a:off x="2023" y="3002"/>
              <a:ext cx="0" cy="336"/>
            </a:xfrm>
            <a:prstGeom prst="line">
              <a:avLst/>
            </a:prstGeom>
            <a:noFill/>
            <a:ln w="38100">
              <a:solidFill>
                <a:schemeClr val="tx1"/>
              </a:solidFill>
              <a:round/>
              <a:headEnd/>
              <a:tailEnd/>
            </a:ln>
          </p:spPr>
          <p:txBody>
            <a:bodyPr/>
            <a:lstStyle/>
            <a:p>
              <a:endParaRPr lang="zh-CN" altLang="en-US"/>
            </a:p>
          </p:txBody>
        </p:sp>
        <p:sp>
          <p:nvSpPr>
            <p:cNvPr id="34871" name="Line 99"/>
            <p:cNvSpPr>
              <a:spLocks noChangeShapeType="1"/>
            </p:cNvSpPr>
            <p:nvPr/>
          </p:nvSpPr>
          <p:spPr bwMode="auto">
            <a:xfrm>
              <a:off x="2227" y="2052"/>
              <a:ext cx="0" cy="336"/>
            </a:xfrm>
            <a:prstGeom prst="line">
              <a:avLst/>
            </a:prstGeom>
            <a:noFill/>
            <a:ln w="38100">
              <a:solidFill>
                <a:schemeClr val="tx1"/>
              </a:solidFill>
              <a:round/>
              <a:headEnd/>
              <a:tailEnd/>
            </a:ln>
          </p:spPr>
          <p:txBody>
            <a:bodyPr/>
            <a:lstStyle/>
            <a:p>
              <a:endParaRPr lang="zh-CN" altLang="en-US"/>
            </a:p>
          </p:txBody>
        </p:sp>
        <p:sp>
          <p:nvSpPr>
            <p:cNvPr id="34872" name="Text Box 100"/>
            <p:cNvSpPr txBox="1">
              <a:spLocks noChangeArrowheads="1"/>
            </p:cNvSpPr>
            <p:nvPr/>
          </p:nvSpPr>
          <p:spPr bwMode="auto">
            <a:xfrm>
              <a:off x="1899" y="24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873" name="Text Box 101"/>
            <p:cNvSpPr txBox="1">
              <a:spLocks noChangeArrowheads="1"/>
            </p:cNvSpPr>
            <p:nvPr/>
          </p:nvSpPr>
          <p:spPr bwMode="auto">
            <a:xfrm>
              <a:off x="2103" y="26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34874" name="Rectangle 102"/>
            <p:cNvSpPr>
              <a:spLocks noChangeArrowheads="1"/>
            </p:cNvSpPr>
            <p:nvPr/>
          </p:nvSpPr>
          <p:spPr bwMode="auto">
            <a:xfrm>
              <a:off x="3320" y="246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4875" name="Oval 103"/>
            <p:cNvSpPr>
              <a:spLocks noChangeArrowheads="1"/>
            </p:cNvSpPr>
            <p:nvPr/>
          </p:nvSpPr>
          <p:spPr bwMode="auto">
            <a:xfrm>
              <a:off x="3668" y="236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34876" name="Line 104"/>
            <p:cNvSpPr>
              <a:spLocks noChangeShapeType="1"/>
            </p:cNvSpPr>
            <p:nvPr/>
          </p:nvSpPr>
          <p:spPr bwMode="auto">
            <a:xfrm>
              <a:off x="3951" y="2988"/>
              <a:ext cx="0" cy="654"/>
            </a:xfrm>
            <a:prstGeom prst="line">
              <a:avLst/>
            </a:prstGeom>
            <a:noFill/>
            <a:ln w="38100">
              <a:solidFill>
                <a:schemeClr val="tx1"/>
              </a:solidFill>
              <a:round/>
              <a:headEnd/>
              <a:tailEnd/>
            </a:ln>
          </p:spPr>
          <p:txBody>
            <a:bodyPr/>
            <a:lstStyle/>
            <a:p>
              <a:endParaRPr lang="zh-CN" altLang="en-US"/>
            </a:p>
          </p:txBody>
        </p:sp>
        <p:sp>
          <p:nvSpPr>
            <p:cNvPr id="34877" name="Text Box 105"/>
            <p:cNvSpPr txBox="1">
              <a:spLocks noChangeArrowheads="1"/>
            </p:cNvSpPr>
            <p:nvPr/>
          </p:nvSpPr>
          <p:spPr bwMode="auto">
            <a:xfrm>
              <a:off x="3387" y="242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4878" name="Text Box 106"/>
            <p:cNvSpPr txBox="1">
              <a:spLocks noChangeArrowheads="1"/>
            </p:cNvSpPr>
            <p:nvPr/>
          </p:nvSpPr>
          <p:spPr bwMode="auto">
            <a:xfrm>
              <a:off x="3591" y="261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34879" name="Line 107"/>
            <p:cNvSpPr>
              <a:spLocks noChangeShapeType="1"/>
            </p:cNvSpPr>
            <p:nvPr/>
          </p:nvSpPr>
          <p:spPr bwMode="auto">
            <a:xfrm flipH="1">
              <a:off x="2451" y="3014"/>
              <a:ext cx="0" cy="192"/>
            </a:xfrm>
            <a:prstGeom prst="line">
              <a:avLst/>
            </a:prstGeom>
            <a:noFill/>
            <a:ln w="38100">
              <a:solidFill>
                <a:schemeClr val="tx1"/>
              </a:solidFill>
              <a:round/>
              <a:headEnd/>
              <a:tailEnd/>
            </a:ln>
          </p:spPr>
          <p:txBody>
            <a:bodyPr/>
            <a:lstStyle/>
            <a:p>
              <a:endParaRPr lang="zh-CN" altLang="en-US"/>
            </a:p>
          </p:txBody>
        </p:sp>
        <p:sp>
          <p:nvSpPr>
            <p:cNvPr id="34880" name="Line 108"/>
            <p:cNvSpPr>
              <a:spLocks noChangeShapeType="1"/>
            </p:cNvSpPr>
            <p:nvPr/>
          </p:nvSpPr>
          <p:spPr bwMode="auto">
            <a:xfrm>
              <a:off x="2448" y="3206"/>
              <a:ext cx="216" cy="0"/>
            </a:xfrm>
            <a:prstGeom prst="line">
              <a:avLst/>
            </a:prstGeom>
            <a:noFill/>
            <a:ln w="38100">
              <a:solidFill>
                <a:schemeClr val="tx1"/>
              </a:solidFill>
              <a:round/>
              <a:headEnd/>
              <a:tailEnd/>
            </a:ln>
          </p:spPr>
          <p:txBody>
            <a:bodyPr/>
            <a:lstStyle/>
            <a:p>
              <a:endParaRPr lang="zh-CN" altLang="en-US"/>
            </a:p>
          </p:txBody>
        </p:sp>
        <p:sp>
          <p:nvSpPr>
            <p:cNvPr id="34881" name="Text Box 109"/>
            <p:cNvSpPr txBox="1">
              <a:spLocks noChangeArrowheads="1"/>
            </p:cNvSpPr>
            <p:nvPr/>
          </p:nvSpPr>
          <p:spPr bwMode="auto">
            <a:xfrm>
              <a:off x="2275" y="3412"/>
              <a:ext cx="480"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CP</a:t>
              </a:r>
              <a:endParaRPr lang="en-US" altLang="zh-CN" sz="3200" b="1">
                <a:ea typeface="楷体_GB2312" pitchFamily="49" charset="-122"/>
              </a:endParaRPr>
            </a:p>
          </p:txBody>
        </p:sp>
      </p:grpSp>
      <p:sp>
        <p:nvSpPr>
          <p:cNvPr id="45166" name="Text Box 110"/>
          <p:cNvSpPr txBox="1">
            <a:spLocks noChangeArrowheads="1"/>
          </p:cNvSpPr>
          <p:nvPr/>
        </p:nvSpPr>
        <p:spPr bwMode="auto">
          <a:xfrm>
            <a:off x="2895600" y="228600"/>
            <a:ext cx="5791200" cy="457200"/>
          </a:xfrm>
          <a:prstGeom prst="rect">
            <a:avLst/>
          </a:prstGeom>
          <a:solidFill>
            <a:srgbClr val="CCECFF"/>
          </a:solidFill>
          <a:ln w="38100">
            <a:noFill/>
            <a:miter lim="800000"/>
            <a:headEnd/>
            <a:tailEnd/>
          </a:ln>
        </p:spPr>
        <p:txBody>
          <a:bodyPr>
            <a:spAutoFit/>
          </a:bodyPr>
          <a:lstStyle/>
          <a:p>
            <a:pPr eaLnBrk="1" hangingPunct="1">
              <a:spcBef>
                <a:spcPct val="50000"/>
              </a:spcBef>
            </a:pPr>
            <a:r>
              <a:rPr lang="en-US" altLang="zh-CN" b="1">
                <a:ea typeface="楷体_GB2312" pitchFamily="49" charset="-122"/>
              </a:rPr>
              <a:t>a</a:t>
            </a:r>
            <a:r>
              <a:rPr lang="zh-CN" altLang="en-US" b="1">
                <a:ea typeface="楷体_GB2312" pitchFamily="49" charset="-122"/>
              </a:rPr>
              <a:t>、</a:t>
            </a:r>
            <a:r>
              <a:rPr lang="en-US" altLang="zh-CN" b="1">
                <a:ea typeface="楷体_GB2312" pitchFamily="49" charset="-122"/>
              </a:rPr>
              <a:t>b</a:t>
            </a:r>
            <a:r>
              <a:rPr lang="zh-CN" altLang="zh-CN" b="1">
                <a:ea typeface="楷体_GB2312" pitchFamily="49" charset="-122"/>
              </a:rPr>
              <a:t>门被打开，输出由</a:t>
            </a:r>
            <a:r>
              <a:rPr lang="en-US" altLang="zh-CN" b="1">
                <a:ea typeface="楷体_GB2312" pitchFamily="49" charset="-122"/>
              </a:rPr>
              <a:t>D</a:t>
            </a:r>
            <a:r>
              <a:rPr lang="zh-CN" altLang="zh-CN" b="1">
                <a:ea typeface="楷体_GB2312" pitchFamily="49" charset="-122"/>
              </a:rPr>
              <a:t>决定：</a:t>
            </a:r>
            <a:endParaRPr lang="zh-CN" altLang="en-US" b="1">
              <a:ea typeface="楷体_GB2312" pitchFamily="49" charset="-122"/>
            </a:endParaRPr>
          </a:p>
        </p:txBody>
      </p:sp>
      <p:sp>
        <p:nvSpPr>
          <p:cNvPr id="45167" name="Text Box 111"/>
          <p:cNvSpPr txBox="1">
            <a:spLocks noChangeArrowheads="1"/>
          </p:cNvSpPr>
          <p:nvPr/>
        </p:nvSpPr>
        <p:spPr bwMode="auto">
          <a:xfrm>
            <a:off x="1465263" y="928688"/>
            <a:ext cx="1390650" cy="617537"/>
          </a:xfrm>
          <a:prstGeom prst="rect">
            <a:avLst/>
          </a:prstGeom>
          <a:noFill/>
          <a:ln w="38100">
            <a:solidFill>
              <a:srgbClr val="FF0000"/>
            </a:solidFill>
            <a:miter lim="800000"/>
            <a:headEnd/>
            <a:tailEnd/>
          </a:ln>
        </p:spPr>
        <p:txBody>
          <a:bodyPr>
            <a:spAutoFit/>
          </a:bodyPr>
          <a:lstStyle/>
          <a:p>
            <a:pPr eaLnBrk="1" hangingPunct="1">
              <a:spcBef>
                <a:spcPct val="50000"/>
              </a:spcBef>
            </a:pPr>
            <a:r>
              <a:rPr lang="zh-CN" altLang="en-US" sz="3200" b="1">
                <a:ea typeface="楷体_GB2312" pitchFamily="49" charset="-122"/>
              </a:rPr>
              <a:t>若</a:t>
            </a:r>
            <a:r>
              <a:rPr lang="en-US" altLang="zh-CN" sz="3200" b="1">
                <a:ea typeface="楷体_GB2312" pitchFamily="49" charset="-122"/>
              </a:rPr>
              <a:t>D=0</a:t>
            </a:r>
          </a:p>
        </p:txBody>
      </p:sp>
      <p:sp>
        <p:nvSpPr>
          <p:cNvPr id="45168" name="Text Box 112"/>
          <p:cNvSpPr txBox="1">
            <a:spLocks noChangeArrowheads="1"/>
          </p:cNvSpPr>
          <p:nvPr/>
        </p:nvSpPr>
        <p:spPr bwMode="auto">
          <a:xfrm>
            <a:off x="1760538" y="5899150"/>
            <a:ext cx="436562"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69" name="Text Box 113"/>
          <p:cNvSpPr txBox="1">
            <a:spLocks noChangeArrowheads="1"/>
          </p:cNvSpPr>
          <p:nvPr/>
        </p:nvSpPr>
        <p:spPr bwMode="auto">
          <a:xfrm>
            <a:off x="3640138" y="5880100"/>
            <a:ext cx="592137"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45170" name="Text Box 114"/>
          <p:cNvSpPr txBox="1">
            <a:spLocks noChangeArrowheads="1"/>
          </p:cNvSpPr>
          <p:nvPr/>
        </p:nvSpPr>
        <p:spPr bwMode="auto">
          <a:xfrm>
            <a:off x="3227388" y="3679825"/>
            <a:ext cx="436562"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71" name="Text Box 115"/>
          <p:cNvSpPr txBox="1">
            <a:spLocks noChangeArrowheads="1"/>
          </p:cNvSpPr>
          <p:nvPr/>
        </p:nvSpPr>
        <p:spPr bwMode="auto">
          <a:xfrm>
            <a:off x="1779588" y="5203825"/>
            <a:ext cx="436562"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72" name="Text Box 116"/>
          <p:cNvSpPr txBox="1">
            <a:spLocks noChangeArrowheads="1"/>
          </p:cNvSpPr>
          <p:nvPr/>
        </p:nvSpPr>
        <p:spPr bwMode="auto">
          <a:xfrm>
            <a:off x="687388" y="3708400"/>
            <a:ext cx="534987"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45173" name="Text Box 117"/>
          <p:cNvSpPr txBox="1">
            <a:spLocks noChangeArrowheads="1"/>
          </p:cNvSpPr>
          <p:nvPr/>
        </p:nvSpPr>
        <p:spPr bwMode="auto">
          <a:xfrm>
            <a:off x="2828925" y="1917700"/>
            <a:ext cx="593725"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45174" name="Text Box 118"/>
          <p:cNvSpPr txBox="1">
            <a:spLocks noChangeArrowheads="1"/>
          </p:cNvSpPr>
          <p:nvPr/>
        </p:nvSpPr>
        <p:spPr bwMode="auto">
          <a:xfrm>
            <a:off x="1395413" y="1917700"/>
            <a:ext cx="620712"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45175" name="Text Box 119"/>
          <p:cNvSpPr txBox="1">
            <a:spLocks noChangeArrowheads="1"/>
          </p:cNvSpPr>
          <p:nvPr/>
        </p:nvSpPr>
        <p:spPr bwMode="auto">
          <a:xfrm>
            <a:off x="6096000" y="927100"/>
            <a:ext cx="1390650" cy="617538"/>
          </a:xfrm>
          <a:prstGeom prst="rect">
            <a:avLst/>
          </a:prstGeom>
          <a:noFill/>
          <a:ln w="38100">
            <a:solidFill>
              <a:srgbClr val="FF0000"/>
            </a:solidFill>
            <a:miter lim="800000"/>
            <a:headEnd/>
            <a:tailEnd/>
          </a:ln>
        </p:spPr>
        <p:txBody>
          <a:bodyPr>
            <a:spAutoFit/>
          </a:bodyPr>
          <a:lstStyle/>
          <a:p>
            <a:pPr eaLnBrk="1" hangingPunct="1">
              <a:spcBef>
                <a:spcPct val="50000"/>
              </a:spcBef>
            </a:pPr>
            <a:r>
              <a:rPr lang="zh-CN" altLang="en-US" sz="3200" b="1">
                <a:ea typeface="楷体_GB2312" pitchFamily="49" charset="-122"/>
              </a:rPr>
              <a:t>若</a:t>
            </a:r>
            <a:r>
              <a:rPr lang="en-US" altLang="zh-CN" sz="3200" b="1">
                <a:ea typeface="楷体_GB2312" pitchFamily="49" charset="-122"/>
              </a:rPr>
              <a:t>D=1</a:t>
            </a:r>
          </a:p>
        </p:txBody>
      </p:sp>
      <p:sp>
        <p:nvSpPr>
          <p:cNvPr id="45176" name="Text Box 120"/>
          <p:cNvSpPr txBox="1">
            <a:spLocks noChangeArrowheads="1"/>
          </p:cNvSpPr>
          <p:nvPr/>
        </p:nvSpPr>
        <p:spPr bwMode="auto">
          <a:xfrm>
            <a:off x="6445250" y="5732463"/>
            <a:ext cx="6350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77" name="Text Box 121"/>
          <p:cNvSpPr txBox="1">
            <a:spLocks noChangeArrowheads="1"/>
          </p:cNvSpPr>
          <p:nvPr/>
        </p:nvSpPr>
        <p:spPr bwMode="auto">
          <a:xfrm>
            <a:off x="8204200" y="5803900"/>
            <a:ext cx="5651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78" name="Text Box 122"/>
          <p:cNvSpPr txBox="1">
            <a:spLocks noChangeArrowheads="1"/>
          </p:cNvSpPr>
          <p:nvPr/>
        </p:nvSpPr>
        <p:spPr bwMode="auto">
          <a:xfrm>
            <a:off x="7848600" y="3603625"/>
            <a:ext cx="604838"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45179" name="Text Box 123"/>
          <p:cNvSpPr txBox="1">
            <a:spLocks noChangeArrowheads="1"/>
          </p:cNvSpPr>
          <p:nvPr/>
        </p:nvSpPr>
        <p:spPr bwMode="auto">
          <a:xfrm>
            <a:off x="6324600" y="5146675"/>
            <a:ext cx="606425"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45180" name="Text Box 124"/>
          <p:cNvSpPr txBox="1">
            <a:spLocks noChangeArrowheads="1"/>
          </p:cNvSpPr>
          <p:nvPr/>
        </p:nvSpPr>
        <p:spPr bwMode="auto">
          <a:xfrm>
            <a:off x="5422900" y="3632200"/>
            <a:ext cx="676275"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45181" name="Text Box 125"/>
          <p:cNvSpPr txBox="1">
            <a:spLocks noChangeArrowheads="1"/>
          </p:cNvSpPr>
          <p:nvPr/>
        </p:nvSpPr>
        <p:spPr bwMode="auto">
          <a:xfrm>
            <a:off x="7412038" y="1822450"/>
            <a:ext cx="455612"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45182" name="Text Box 126"/>
          <p:cNvSpPr txBox="1">
            <a:spLocks noChangeArrowheads="1"/>
          </p:cNvSpPr>
          <p:nvPr/>
        </p:nvSpPr>
        <p:spPr bwMode="auto">
          <a:xfrm>
            <a:off x="5807075" y="1860550"/>
            <a:ext cx="455613"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45183" name="Text Box 127"/>
          <p:cNvSpPr txBox="1">
            <a:spLocks noChangeArrowheads="1"/>
          </p:cNvSpPr>
          <p:nvPr/>
        </p:nvSpPr>
        <p:spPr bwMode="auto">
          <a:xfrm>
            <a:off x="3167063" y="1025525"/>
            <a:ext cx="3446462" cy="519113"/>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zh-CN" sz="2800" b="1">
                <a:solidFill>
                  <a:srgbClr val="FF0000"/>
                </a:solidFill>
                <a:ea typeface="楷体_GB2312" pitchFamily="49" charset="-122"/>
              </a:rPr>
              <a:t>结论：</a:t>
            </a:r>
            <a:r>
              <a:rPr lang="en-US" altLang="zh-CN" sz="2800" b="1">
                <a:solidFill>
                  <a:srgbClr val="FF0000"/>
                </a:solidFill>
                <a:ea typeface="楷体_GB2312" pitchFamily="49" charset="-122"/>
              </a:rPr>
              <a:t>Q</a:t>
            </a:r>
            <a:r>
              <a:rPr lang="en-US" altLang="zh-CN" sz="2800" b="1" baseline="30000">
                <a:solidFill>
                  <a:srgbClr val="FF0000"/>
                </a:solidFill>
                <a:ea typeface="楷体_GB2312" pitchFamily="49" charset="-122"/>
              </a:rPr>
              <a:t>n+1</a:t>
            </a:r>
            <a:r>
              <a:rPr lang="en-US" altLang="zh-CN" sz="2800" b="1">
                <a:solidFill>
                  <a:srgbClr val="FF0000"/>
                </a:solidFill>
                <a:ea typeface="楷体_GB2312" pitchFamily="49" charset="-122"/>
              </a:rPr>
              <a:t> = D</a:t>
            </a:r>
          </a:p>
        </p:txBody>
      </p:sp>
      <p:sp>
        <p:nvSpPr>
          <p:cNvPr id="34838" name="Text Box 128"/>
          <p:cNvSpPr txBox="1">
            <a:spLocks noChangeArrowheads="1"/>
          </p:cNvSpPr>
          <p:nvPr/>
        </p:nvSpPr>
        <p:spPr bwMode="auto">
          <a:xfrm>
            <a:off x="457200" y="304800"/>
            <a:ext cx="3505200" cy="457200"/>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2</a:t>
            </a:r>
            <a:r>
              <a:rPr lang="zh-CN" altLang="en-US"/>
              <a:t>）</a:t>
            </a:r>
            <a:r>
              <a:rPr lang="en-US" altLang="zh-CN"/>
              <a:t>CP=1</a:t>
            </a:r>
            <a:r>
              <a:rPr lang="zh-CN" altLang="en-US"/>
              <a:t>时</a:t>
            </a:r>
            <a:r>
              <a:rPr lang="zh-CN" altLang="en-US" b="1"/>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166"/>
                                        </p:tgtEl>
                                        <p:attrNameLst>
                                          <p:attrName>style.visibility</p:attrName>
                                        </p:attrNameLst>
                                      </p:cBhvr>
                                      <p:to>
                                        <p:strVal val="visible"/>
                                      </p:to>
                                    </p:set>
                                    <p:animEffect transition="in" filter="dissolve">
                                      <p:cBhvr>
                                        <p:cTn id="7" dur="500"/>
                                        <p:tgtEl>
                                          <p:spTgt spid="45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5167"/>
                                        </p:tgtEl>
                                        <p:attrNameLst>
                                          <p:attrName>style.visibility</p:attrName>
                                        </p:attrNameLst>
                                      </p:cBhvr>
                                      <p:to>
                                        <p:strVal val="visible"/>
                                      </p:to>
                                    </p:set>
                                    <p:anim calcmode="lin" valueType="num">
                                      <p:cBhvr>
                                        <p:cTn id="12" dur="500" fill="hold"/>
                                        <p:tgtEl>
                                          <p:spTgt spid="45167"/>
                                        </p:tgtEl>
                                        <p:attrNameLst>
                                          <p:attrName>ppt_w</p:attrName>
                                        </p:attrNameLst>
                                      </p:cBhvr>
                                      <p:tavLst>
                                        <p:tav tm="0">
                                          <p:val>
                                            <p:fltVal val="0"/>
                                          </p:val>
                                        </p:tav>
                                        <p:tav tm="100000">
                                          <p:val>
                                            <p:strVal val="#ppt_w"/>
                                          </p:val>
                                        </p:tav>
                                      </p:tavLst>
                                    </p:anim>
                                    <p:anim calcmode="lin" valueType="num">
                                      <p:cBhvr>
                                        <p:cTn id="13" dur="500" fill="hold"/>
                                        <p:tgtEl>
                                          <p:spTgt spid="4516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5112"/>
                                        </p:tgtEl>
                                        <p:attrNameLst>
                                          <p:attrName>style.visibility</p:attrName>
                                        </p:attrNameLst>
                                      </p:cBhvr>
                                      <p:to>
                                        <p:strVal val="visible"/>
                                      </p:to>
                                    </p:set>
                                    <p:animEffect transition="in" filter="box(in)">
                                      <p:cBhvr>
                                        <p:cTn id="18" dur="500"/>
                                        <p:tgtEl>
                                          <p:spTgt spid="451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7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7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72" fill="hold" grpId="0" nodeType="clickEffect">
                                  <p:stCondLst>
                                    <p:cond delay="0"/>
                                  </p:stCondLst>
                                  <p:childTnLst>
                                    <p:set>
                                      <p:cBhvr>
                                        <p:cTn id="50" dur="1" fill="hold">
                                          <p:stCondLst>
                                            <p:cond delay="0"/>
                                          </p:stCondLst>
                                        </p:cTn>
                                        <p:tgtEl>
                                          <p:spTgt spid="45175"/>
                                        </p:tgtEl>
                                        <p:attrNameLst>
                                          <p:attrName>style.visibility</p:attrName>
                                        </p:attrNameLst>
                                      </p:cBhvr>
                                      <p:to>
                                        <p:strVal val="visible"/>
                                      </p:to>
                                    </p:set>
                                    <p:anim calcmode="lin" valueType="num">
                                      <p:cBhvr>
                                        <p:cTn id="51" dur="500" fill="hold"/>
                                        <p:tgtEl>
                                          <p:spTgt spid="45175"/>
                                        </p:tgtEl>
                                        <p:attrNameLst>
                                          <p:attrName>ppt_w</p:attrName>
                                        </p:attrNameLst>
                                      </p:cBhvr>
                                      <p:tavLst>
                                        <p:tav tm="0">
                                          <p:val>
                                            <p:strVal val="2/3*#ppt_w"/>
                                          </p:val>
                                        </p:tav>
                                        <p:tav tm="100000">
                                          <p:val>
                                            <p:strVal val="#ppt_w"/>
                                          </p:val>
                                        </p:tav>
                                      </p:tavLst>
                                    </p:anim>
                                    <p:anim calcmode="lin" valueType="num">
                                      <p:cBhvr>
                                        <p:cTn id="52" dur="500" fill="hold"/>
                                        <p:tgtEl>
                                          <p:spTgt spid="45175"/>
                                        </p:tgtEl>
                                        <p:attrNameLst>
                                          <p:attrName>ppt_h</p:attrName>
                                        </p:attrNameLst>
                                      </p:cBhvr>
                                      <p:tavLst>
                                        <p:tav tm="0">
                                          <p:val>
                                            <p:strVal val="2/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5058"/>
                                        </p:tgtEl>
                                        <p:attrNameLst>
                                          <p:attrName>style.visibility</p:attrName>
                                        </p:attrNameLst>
                                      </p:cBhvr>
                                      <p:to>
                                        <p:strVal val="visible"/>
                                      </p:to>
                                    </p:set>
                                    <p:animEffect transition="in" filter="box(in)">
                                      <p:cBhvr>
                                        <p:cTn id="57" dur="500"/>
                                        <p:tgtEl>
                                          <p:spTgt spid="450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517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517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4517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517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4518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4518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4518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45183">
                                            <p:txEl>
                                              <p:pRg st="0" end="0"/>
                                            </p:txEl>
                                          </p:spTgt>
                                        </p:tgtEl>
                                        <p:attrNameLst>
                                          <p:attrName>style.visibility</p:attrName>
                                        </p:attrNameLst>
                                      </p:cBhvr>
                                      <p:to>
                                        <p:strVal val="visible"/>
                                      </p:to>
                                    </p:set>
                                    <p:animEffect transition="in" filter="wipe(up)">
                                      <p:cBhvr>
                                        <p:cTn id="90" dur="75"/>
                                        <p:tgtEl>
                                          <p:spTgt spid="451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6" grpId="0" animBg="1"/>
      <p:bldP spid="45167" grpId="0" animBg="1"/>
      <p:bldP spid="45168" grpId="0"/>
      <p:bldP spid="45169" grpId="0"/>
      <p:bldP spid="45170" grpId="0"/>
      <p:bldP spid="45171" grpId="0"/>
      <p:bldP spid="45172" grpId="0"/>
      <p:bldP spid="45173" grpId="0"/>
      <p:bldP spid="45174" grpId="0"/>
      <p:bldP spid="45175" grpId="0" animBg="1"/>
      <p:bldP spid="45176" grpId="0"/>
      <p:bldP spid="45177" grpId="0"/>
      <p:bldP spid="45178" grpId="0"/>
      <p:bldP spid="45179" grpId="0"/>
      <p:bldP spid="45180" grpId="0"/>
      <p:bldP spid="45181" grpId="0"/>
      <p:bldP spid="45182" grpId="0"/>
      <p:bldP spid="451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5800" y="247650"/>
            <a:ext cx="1447800" cy="457200"/>
          </a:xfrm>
          <a:prstGeom prst="rect">
            <a:avLst/>
          </a:prstGeom>
          <a:noFill/>
          <a:ln w="38100">
            <a:noFill/>
            <a:miter lim="800000"/>
            <a:headEnd/>
            <a:tailEnd/>
          </a:ln>
        </p:spPr>
        <p:txBody>
          <a:bodyPr>
            <a:spAutoFit/>
          </a:bodyPr>
          <a:lstStyle/>
          <a:p>
            <a:pPr eaLnBrk="1" hangingPunct="1">
              <a:spcBef>
                <a:spcPct val="50000"/>
              </a:spcBef>
            </a:pPr>
            <a:r>
              <a:rPr lang="zh-CN" altLang="en-US"/>
              <a:t>功能表</a:t>
            </a:r>
          </a:p>
        </p:txBody>
      </p:sp>
      <p:grpSp>
        <p:nvGrpSpPr>
          <p:cNvPr id="46083" name="Group 3"/>
          <p:cNvGrpSpPr>
            <a:grpSpLocks/>
          </p:cNvGrpSpPr>
          <p:nvPr/>
        </p:nvGrpSpPr>
        <p:grpSpPr bwMode="auto">
          <a:xfrm>
            <a:off x="2527300" y="3914775"/>
            <a:ext cx="3454400" cy="1077913"/>
            <a:chOff x="1592" y="2356"/>
            <a:chExt cx="2176" cy="679"/>
          </a:xfrm>
        </p:grpSpPr>
        <p:sp>
          <p:nvSpPr>
            <p:cNvPr id="35889" name="Line 4"/>
            <p:cNvSpPr>
              <a:spLocks noChangeShapeType="1"/>
            </p:cNvSpPr>
            <p:nvPr/>
          </p:nvSpPr>
          <p:spPr bwMode="auto">
            <a:xfrm flipV="1">
              <a:off x="2412" y="2434"/>
              <a:ext cx="0" cy="206"/>
            </a:xfrm>
            <a:prstGeom prst="line">
              <a:avLst/>
            </a:prstGeom>
            <a:noFill/>
            <a:ln w="38100">
              <a:solidFill>
                <a:schemeClr val="tx1"/>
              </a:solidFill>
              <a:round/>
              <a:headEnd/>
              <a:tailEnd/>
            </a:ln>
          </p:spPr>
          <p:txBody>
            <a:bodyPr/>
            <a:lstStyle/>
            <a:p>
              <a:endParaRPr lang="zh-CN" altLang="en-US"/>
            </a:p>
          </p:txBody>
        </p:sp>
        <p:sp>
          <p:nvSpPr>
            <p:cNvPr id="35890" name="Line 5"/>
            <p:cNvSpPr>
              <a:spLocks noChangeShapeType="1"/>
            </p:cNvSpPr>
            <p:nvPr/>
          </p:nvSpPr>
          <p:spPr bwMode="auto">
            <a:xfrm rot="5400000" flipV="1">
              <a:off x="2580" y="2263"/>
              <a:ext cx="0" cy="348"/>
            </a:xfrm>
            <a:prstGeom prst="line">
              <a:avLst/>
            </a:prstGeom>
            <a:noFill/>
            <a:ln w="38100">
              <a:solidFill>
                <a:schemeClr val="tx1"/>
              </a:solidFill>
              <a:round/>
              <a:headEnd/>
              <a:tailEnd/>
            </a:ln>
          </p:spPr>
          <p:txBody>
            <a:bodyPr/>
            <a:lstStyle/>
            <a:p>
              <a:endParaRPr lang="zh-CN" altLang="en-US"/>
            </a:p>
          </p:txBody>
        </p:sp>
        <p:sp>
          <p:nvSpPr>
            <p:cNvPr id="35891" name="Line 6"/>
            <p:cNvSpPr>
              <a:spLocks noChangeShapeType="1"/>
            </p:cNvSpPr>
            <p:nvPr/>
          </p:nvSpPr>
          <p:spPr bwMode="auto">
            <a:xfrm flipV="1">
              <a:off x="2748" y="2434"/>
              <a:ext cx="0" cy="206"/>
            </a:xfrm>
            <a:prstGeom prst="line">
              <a:avLst/>
            </a:prstGeom>
            <a:noFill/>
            <a:ln w="38100">
              <a:solidFill>
                <a:schemeClr val="tx1"/>
              </a:solidFill>
              <a:round/>
              <a:headEnd/>
              <a:tailEnd/>
            </a:ln>
          </p:spPr>
          <p:txBody>
            <a:bodyPr/>
            <a:lstStyle/>
            <a:p>
              <a:endParaRPr lang="zh-CN" altLang="en-US"/>
            </a:p>
          </p:txBody>
        </p:sp>
        <p:sp>
          <p:nvSpPr>
            <p:cNvPr id="35892" name="Line 7"/>
            <p:cNvSpPr>
              <a:spLocks noChangeShapeType="1"/>
            </p:cNvSpPr>
            <p:nvPr/>
          </p:nvSpPr>
          <p:spPr bwMode="auto">
            <a:xfrm rot="5400000" flipV="1">
              <a:off x="2916" y="2459"/>
              <a:ext cx="0" cy="348"/>
            </a:xfrm>
            <a:prstGeom prst="line">
              <a:avLst/>
            </a:prstGeom>
            <a:noFill/>
            <a:ln w="38100">
              <a:solidFill>
                <a:schemeClr val="tx1"/>
              </a:solidFill>
              <a:round/>
              <a:headEnd/>
              <a:tailEnd/>
            </a:ln>
          </p:spPr>
          <p:txBody>
            <a:bodyPr/>
            <a:lstStyle/>
            <a:p>
              <a:endParaRPr lang="zh-CN" altLang="en-US"/>
            </a:p>
          </p:txBody>
        </p:sp>
        <p:sp>
          <p:nvSpPr>
            <p:cNvPr id="35893" name="Line 8"/>
            <p:cNvSpPr>
              <a:spLocks noChangeShapeType="1"/>
            </p:cNvSpPr>
            <p:nvPr/>
          </p:nvSpPr>
          <p:spPr bwMode="auto">
            <a:xfrm flipV="1">
              <a:off x="3078" y="2432"/>
              <a:ext cx="0" cy="206"/>
            </a:xfrm>
            <a:prstGeom prst="line">
              <a:avLst/>
            </a:prstGeom>
            <a:noFill/>
            <a:ln w="38100">
              <a:solidFill>
                <a:schemeClr val="tx1"/>
              </a:solidFill>
              <a:round/>
              <a:headEnd/>
              <a:tailEnd/>
            </a:ln>
          </p:spPr>
          <p:txBody>
            <a:bodyPr/>
            <a:lstStyle/>
            <a:p>
              <a:endParaRPr lang="zh-CN" altLang="en-US"/>
            </a:p>
          </p:txBody>
        </p:sp>
        <p:sp>
          <p:nvSpPr>
            <p:cNvPr id="35894" name="Line 9"/>
            <p:cNvSpPr>
              <a:spLocks noChangeShapeType="1"/>
            </p:cNvSpPr>
            <p:nvPr/>
          </p:nvSpPr>
          <p:spPr bwMode="auto">
            <a:xfrm rot="5400000" flipV="1">
              <a:off x="3246" y="2260"/>
              <a:ext cx="0" cy="348"/>
            </a:xfrm>
            <a:prstGeom prst="line">
              <a:avLst/>
            </a:prstGeom>
            <a:noFill/>
            <a:ln w="38100">
              <a:solidFill>
                <a:schemeClr val="tx1"/>
              </a:solidFill>
              <a:round/>
              <a:headEnd/>
              <a:tailEnd/>
            </a:ln>
          </p:spPr>
          <p:txBody>
            <a:bodyPr/>
            <a:lstStyle/>
            <a:p>
              <a:endParaRPr lang="zh-CN" altLang="en-US"/>
            </a:p>
          </p:txBody>
        </p:sp>
        <p:sp>
          <p:nvSpPr>
            <p:cNvPr id="35895" name="Line 10"/>
            <p:cNvSpPr>
              <a:spLocks noChangeShapeType="1"/>
            </p:cNvSpPr>
            <p:nvPr/>
          </p:nvSpPr>
          <p:spPr bwMode="auto">
            <a:xfrm flipV="1">
              <a:off x="3414" y="2432"/>
              <a:ext cx="0" cy="206"/>
            </a:xfrm>
            <a:prstGeom prst="line">
              <a:avLst/>
            </a:prstGeom>
            <a:noFill/>
            <a:ln w="38100">
              <a:solidFill>
                <a:schemeClr val="tx1"/>
              </a:solidFill>
              <a:round/>
              <a:headEnd/>
              <a:tailEnd/>
            </a:ln>
          </p:spPr>
          <p:txBody>
            <a:bodyPr/>
            <a:lstStyle/>
            <a:p>
              <a:endParaRPr lang="zh-CN" altLang="en-US"/>
            </a:p>
          </p:txBody>
        </p:sp>
        <p:sp>
          <p:nvSpPr>
            <p:cNvPr id="35896" name="Line 11"/>
            <p:cNvSpPr>
              <a:spLocks noChangeShapeType="1"/>
            </p:cNvSpPr>
            <p:nvPr/>
          </p:nvSpPr>
          <p:spPr bwMode="auto">
            <a:xfrm rot="5400000" flipV="1">
              <a:off x="3582" y="2457"/>
              <a:ext cx="0" cy="348"/>
            </a:xfrm>
            <a:prstGeom prst="line">
              <a:avLst/>
            </a:prstGeom>
            <a:noFill/>
            <a:ln w="38100">
              <a:solidFill>
                <a:schemeClr val="tx1"/>
              </a:solidFill>
              <a:round/>
              <a:headEnd/>
              <a:tailEnd/>
            </a:ln>
          </p:spPr>
          <p:txBody>
            <a:bodyPr/>
            <a:lstStyle/>
            <a:p>
              <a:endParaRPr lang="zh-CN" altLang="en-US"/>
            </a:p>
          </p:txBody>
        </p:sp>
        <p:sp>
          <p:nvSpPr>
            <p:cNvPr id="35897" name="Line 12"/>
            <p:cNvSpPr>
              <a:spLocks noChangeShapeType="1"/>
            </p:cNvSpPr>
            <p:nvPr/>
          </p:nvSpPr>
          <p:spPr bwMode="auto">
            <a:xfrm rot="5400000" flipV="1">
              <a:off x="2232" y="2459"/>
              <a:ext cx="0" cy="348"/>
            </a:xfrm>
            <a:prstGeom prst="line">
              <a:avLst/>
            </a:prstGeom>
            <a:noFill/>
            <a:ln w="38100">
              <a:solidFill>
                <a:schemeClr val="tx1"/>
              </a:solidFill>
              <a:round/>
              <a:headEnd/>
              <a:tailEnd/>
            </a:ln>
          </p:spPr>
          <p:txBody>
            <a:bodyPr/>
            <a:lstStyle/>
            <a:p>
              <a:endParaRPr lang="zh-CN" altLang="en-US"/>
            </a:p>
          </p:txBody>
        </p:sp>
        <p:sp>
          <p:nvSpPr>
            <p:cNvPr id="35898" name="Line 13"/>
            <p:cNvSpPr>
              <a:spLocks noChangeShapeType="1"/>
            </p:cNvSpPr>
            <p:nvPr/>
          </p:nvSpPr>
          <p:spPr bwMode="auto">
            <a:xfrm flipV="1">
              <a:off x="2320" y="2804"/>
              <a:ext cx="0" cy="206"/>
            </a:xfrm>
            <a:prstGeom prst="line">
              <a:avLst/>
            </a:prstGeom>
            <a:noFill/>
            <a:ln w="38100">
              <a:solidFill>
                <a:schemeClr val="tx1"/>
              </a:solidFill>
              <a:round/>
              <a:headEnd/>
              <a:tailEnd/>
            </a:ln>
          </p:spPr>
          <p:txBody>
            <a:bodyPr/>
            <a:lstStyle/>
            <a:p>
              <a:endParaRPr lang="zh-CN" altLang="en-US"/>
            </a:p>
          </p:txBody>
        </p:sp>
        <p:sp>
          <p:nvSpPr>
            <p:cNvPr id="35899" name="Line 14"/>
            <p:cNvSpPr>
              <a:spLocks noChangeShapeType="1"/>
            </p:cNvSpPr>
            <p:nvPr/>
          </p:nvSpPr>
          <p:spPr bwMode="auto">
            <a:xfrm rot="5400000" flipV="1">
              <a:off x="2488" y="2632"/>
              <a:ext cx="0" cy="348"/>
            </a:xfrm>
            <a:prstGeom prst="line">
              <a:avLst/>
            </a:prstGeom>
            <a:noFill/>
            <a:ln w="38100">
              <a:solidFill>
                <a:schemeClr val="tx1"/>
              </a:solidFill>
              <a:round/>
              <a:headEnd/>
              <a:tailEnd/>
            </a:ln>
          </p:spPr>
          <p:txBody>
            <a:bodyPr/>
            <a:lstStyle/>
            <a:p>
              <a:endParaRPr lang="zh-CN" altLang="en-US"/>
            </a:p>
          </p:txBody>
        </p:sp>
        <p:sp>
          <p:nvSpPr>
            <p:cNvPr id="35900" name="Line 15"/>
            <p:cNvSpPr>
              <a:spLocks noChangeShapeType="1"/>
            </p:cNvSpPr>
            <p:nvPr/>
          </p:nvSpPr>
          <p:spPr bwMode="auto">
            <a:xfrm rot="16200000" flipV="1">
              <a:off x="2760" y="2632"/>
              <a:ext cx="0" cy="348"/>
            </a:xfrm>
            <a:prstGeom prst="line">
              <a:avLst/>
            </a:prstGeom>
            <a:noFill/>
            <a:ln w="38100">
              <a:solidFill>
                <a:schemeClr val="tx1"/>
              </a:solidFill>
              <a:round/>
              <a:headEnd/>
              <a:tailEnd/>
            </a:ln>
          </p:spPr>
          <p:txBody>
            <a:bodyPr/>
            <a:lstStyle/>
            <a:p>
              <a:endParaRPr lang="zh-CN" altLang="en-US"/>
            </a:p>
          </p:txBody>
        </p:sp>
        <p:sp>
          <p:nvSpPr>
            <p:cNvPr id="35901" name="Line 16"/>
            <p:cNvSpPr>
              <a:spLocks noChangeShapeType="1"/>
            </p:cNvSpPr>
            <p:nvPr/>
          </p:nvSpPr>
          <p:spPr bwMode="auto">
            <a:xfrm rot="10800000" flipV="1">
              <a:off x="2922" y="2806"/>
              <a:ext cx="0" cy="206"/>
            </a:xfrm>
            <a:prstGeom prst="line">
              <a:avLst/>
            </a:prstGeom>
            <a:noFill/>
            <a:ln w="38100">
              <a:solidFill>
                <a:schemeClr val="tx1"/>
              </a:solidFill>
              <a:round/>
              <a:headEnd/>
              <a:tailEnd/>
            </a:ln>
          </p:spPr>
          <p:txBody>
            <a:bodyPr/>
            <a:lstStyle/>
            <a:p>
              <a:endParaRPr lang="zh-CN" altLang="en-US"/>
            </a:p>
          </p:txBody>
        </p:sp>
        <p:sp>
          <p:nvSpPr>
            <p:cNvPr id="35902" name="Line 17"/>
            <p:cNvSpPr>
              <a:spLocks noChangeShapeType="1"/>
            </p:cNvSpPr>
            <p:nvPr/>
          </p:nvSpPr>
          <p:spPr bwMode="auto">
            <a:xfrm rot="-5400000">
              <a:off x="3342" y="2574"/>
              <a:ext cx="0" cy="852"/>
            </a:xfrm>
            <a:prstGeom prst="line">
              <a:avLst/>
            </a:prstGeom>
            <a:noFill/>
            <a:ln w="38100">
              <a:solidFill>
                <a:schemeClr val="tx1"/>
              </a:solidFill>
              <a:round/>
              <a:headEnd/>
              <a:tailEnd/>
            </a:ln>
          </p:spPr>
          <p:txBody>
            <a:bodyPr/>
            <a:lstStyle/>
            <a:p>
              <a:endParaRPr lang="zh-CN" altLang="en-US"/>
            </a:p>
          </p:txBody>
        </p:sp>
        <p:sp>
          <p:nvSpPr>
            <p:cNvPr id="35903" name="Line 18"/>
            <p:cNvSpPr>
              <a:spLocks noChangeShapeType="1"/>
            </p:cNvSpPr>
            <p:nvPr/>
          </p:nvSpPr>
          <p:spPr bwMode="auto">
            <a:xfrm rot="5400000" flipV="1">
              <a:off x="2200" y="2873"/>
              <a:ext cx="0" cy="260"/>
            </a:xfrm>
            <a:prstGeom prst="line">
              <a:avLst/>
            </a:prstGeom>
            <a:noFill/>
            <a:ln w="38100">
              <a:solidFill>
                <a:schemeClr val="tx1"/>
              </a:solidFill>
              <a:round/>
              <a:headEnd/>
              <a:tailEnd/>
            </a:ln>
          </p:spPr>
          <p:txBody>
            <a:bodyPr/>
            <a:lstStyle/>
            <a:p>
              <a:endParaRPr lang="zh-CN" altLang="en-US"/>
            </a:p>
          </p:txBody>
        </p:sp>
        <p:sp>
          <p:nvSpPr>
            <p:cNvPr id="35904" name="Text Box 19"/>
            <p:cNvSpPr txBox="1">
              <a:spLocks noChangeArrowheads="1"/>
            </p:cNvSpPr>
            <p:nvPr/>
          </p:nvSpPr>
          <p:spPr bwMode="auto">
            <a:xfrm>
              <a:off x="1592" y="2356"/>
              <a:ext cx="464"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CP</a:t>
              </a:r>
            </a:p>
          </p:txBody>
        </p:sp>
        <p:sp>
          <p:nvSpPr>
            <p:cNvPr id="35905" name="Text Box 20"/>
            <p:cNvSpPr txBox="1">
              <a:spLocks noChangeArrowheads="1"/>
            </p:cNvSpPr>
            <p:nvPr/>
          </p:nvSpPr>
          <p:spPr bwMode="auto">
            <a:xfrm>
              <a:off x="1704" y="2708"/>
              <a:ext cx="319" cy="327"/>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D</a:t>
              </a:r>
            </a:p>
          </p:txBody>
        </p:sp>
      </p:grpSp>
      <p:sp>
        <p:nvSpPr>
          <p:cNvPr id="46101" name="Text Box 21"/>
          <p:cNvSpPr txBox="1">
            <a:spLocks noChangeArrowheads="1"/>
          </p:cNvSpPr>
          <p:nvPr/>
        </p:nvSpPr>
        <p:spPr bwMode="auto">
          <a:xfrm>
            <a:off x="2673350" y="5102225"/>
            <a:ext cx="558800" cy="519113"/>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Q</a:t>
            </a:r>
          </a:p>
        </p:txBody>
      </p:sp>
      <p:graphicFrame>
        <p:nvGraphicFramePr>
          <p:cNvPr id="46102" name="Object 22"/>
          <p:cNvGraphicFramePr>
            <a:graphicFrameLocks noChangeAspect="1"/>
          </p:cNvGraphicFramePr>
          <p:nvPr/>
        </p:nvGraphicFramePr>
        <p:xfrm>
          <a:off x="2781300" y="5797550"/>
          <a:ext cx="404813" cy="566738"/>
        </p:xfrm>
        <a:graphic>
          <a:graphicData uri="http://schemas.openxmlformats.org/presentationml/2006/ole">
            <mc:AlternateContent xmlns:mc="http://schemas.openxmlformats.org/markup-compatibility/2006">
              <mc:Choice xmlns:v="urn:schemas-microsoft-com:vml" Requires="v">
                <p:oleObj spid="_x0000_s35864" r:id="rId3" imgW="165028" imgH="228501" progId="Equation.3">
                  <p:embed/>
                </p:oleObj>
              </mc:Choice>
              <mc:Fallback>
                <p:oleObj r:id="rId3" imgW="165028" imgH="228501"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5797550"/>
                        <a:ext cx="4048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103" name="Line 23"/>
          <p:cNvSpPr>
            <a:spLocks noChangeShapeType="1"/>
          </p:cNvSpPr>
          <p:nvPr/>
        </p:nvSpPr>
        <p:spPr bwMode="auto">
          <a:xfrm flipH="1">
            <a:off x="3829050" y="4332288"/>
            <a:ext cx="1588" cy="2014537"/>
          </a:xfrm>
          <a:prstGeom prst="line">
            <a:avLst/>
          </a:prstGeom>
          <a:noFill/>
          <a:ln w="38100">
            <a:solidFill>
              <a:srgbClr val="FF0000"/>
            </a:solidFill>
            <a:prstDash val="dash"/>
            <a:round/>
            <a:headEnd/>
            <a:tailEnd/>
          </a:ln>
        </p:spPr>
        <p:txBody>
          <a:bodyPr/>
          <a:lstStyle/>
          <a:p>
            <a:endParaRPr lang="zh-CN" altLang="en-US"/>
          </a:p>
        </p:txBody>
      </p:sp>
      <p:sp>
        <p:nvSpPr>
          <p:cNvPr id="46104" name="Line 24"/>
          <p:cNvSpPr>
            <a:spLocks noChangeShapeType="1"/>
          </p:cNvSpPr>
          <p:nvPr/>
        </p:nvSpPr>
        <p:spPr bwMode="auto">
          <a:xfrm flipH="1">
            <a:off x="4895850" y="4256088"/>
            <a:ext cx="1588" cy="2014537"/>
          </a:xfrm>
          <a:prstGeom prst="line">
            <a:avLst/>
          </a:prstGeom>
          <a:noFill/>
          <a:ln w="38100">
            <a:solidFill>
              <a:srgbClr val="FF0000"/>
            </a:solidFill>
            <a:prstDash val="dash"/>
            <a:round/>
            <a:headEnd/>
            <a:tailEnd/>
          </a:ln>
        </p:spPr>
        <p:txBody>
          <a:bodyPr/>
          <a:lstStyle/>
          <a:p>
            <a:endParaRPr lang="zh-CN" altLang="en-US"/>
          </a:p>
        </p:txBody>
      </p:sp>
      <p:grpSp>
        <p:nvGrpSpPr>
          <p:cNvPr id="46105" name="Group 25"/>
          <p:cNvGrpSpPr>
            <a:grpSpLocks/>
          </p:cNvGrpSpPr>
          <p:nvPr/>
        </p:nvGrpSpPr>
        <p:grpSpPr bwMode="auto">
          <a:xfrm>
            <a:off x="3276600" y="5321300"/>
            <a:ext cx="2743200" cy="263525"/>
            <a:chOff x="1488" y="2238"/>
            <a:chExt cx="1728" cy="282"/>
          </a:xfrm>
        </p:grpSpPr>
        <p:sp>
          <p:nvSpPr>
            <p:cNvPr id="35884" name="Line 26"/>
            <p:cNvSpPr>
              <a:spLocks noChangeShapeType="1"/>
            </p:cNvSpPr>
            <p:nvPr/>
          </p:nvSpPr>
          <p:spPr bwMode="auto">
            <a:xfrm>
              <a:off x="1488" y="2508"/>
              <a:ext cx="348" cy="0"/>
            </a:xfrm>
            <a:prstGeom prst="line">
              <a:avLst/>
            </a:prstGeom>
            <a:noFill/>
            <a:ln w="38100">
              <a:solidFill>
                <a:schemeClr val="tx1"/>
              </a:solidFill>
              <a:round/>
              <a:headEnd/>
              <a:tailEnd/>
            </a:ln>
          </p:spPr>
          <p:txBody>
            <a:bodyPr/>
            <a:lstStyle/>
            <a:p>
              <a:endParaRPr lang="zh-CN" altLang="en-US"/>
            </a:p>
          </p:txBody>
        </p:sp>
        <p:sp>
          <p:nvSpPr>
            <p:cNvPr id="35885" name="Line 27"/>
            <p:cNvSpPr>
              <a:spLocks noChangeShapeType="1"/>
            </p:cNvSpPr>
            <p:nvPr/>
          </p:nvSpPr>
          <p:spPr bwMode="auto">
            <a:xfrm flipV="1">
              <a:off x="1836" y="2256"/>
              <a:ext cx="0" cy="264"/>
            </a:xfrm>
            <a:prstGeom prst="line">
              <a:avLst/>
            </a:prstGeom>
            <a:noFill/>
            <a:ln w="38100">
              <a:solidFill>
                <a:schemeClr val="tx1"/>
              </a:solidFill>
              <a:round/>
              <a:headEnd/>
              <a:tailEnd/>
            </a:ln>
          </p:spPr>
          <p:txBody>
            <a:bodyPr/>
            <a:lstStyle/>
            <a:p>
              <a:endParaRPr lang="zh-CN" altLang="en-US"/>
            </a:p>
          </p:txBody>
        </p:sp>
        <p:sp>
          <p:nvSpPr>
            <p:cNvPr id="35886" name="Line 28"/>
            <p:cNvSpPr>
              <a:spLocks noChangeShapeType="1"/>
            </p:cNvSpPr>
            <p:nvPr/>
          </p:nvSpPr>
          <p:spPr bwMode="auto">
            <a:xfrm>
              <a:off x="1824" y="2244"/>
              <a:ext cx="684" cy="0"/>
            </a:xfrm>
            <a:prstGeom prst="line">
              <a:avLst/>
            </a:prstGeom>
            <a:noFill/>
            <a:ln w="38100">
              <a:solidFill>
                <a:schemeClr val="tx1"/>
              </a:solidFill>
              <a:round/>
              <a:headEnd/>
              <a:tailEnd/>
            </a:ln>
          </p:spPr>
          <p:txBody>
            <a:bodyPr/>
            <a:lstStyle/>
            <a:p>
              <a:endParaRPr lang="zh-CN" altLang="en-US"/>
            </a:p>
          </p:txBody>
        </p:sp>
        <p:sp>
          <p:nvSpPr>
            <p:cNvPr id="35887" name="Line 29"/>
            <p:cNvSpPr>
              <a:spLocks noChangeShapeType="1"/>
            </p:cNvSpPr>
            <p:nvPr/>
          </p:nvSpPr>
          <p:spPr bwMode="auto">
            <a:xfrm>
              <a:off x="2508" y="2238"/>
              <a:ext cx="0" cy="264"/>
            </a:xfrm>
            <a:prstGeom prst="line">
              <a:avLst/>
            </a:prstGeom>
            <a:noFill/>
            <a:ln w="38100">
              <a:solidFill>
                <a:schemeClr val="tx1"/>
              </a:solidFill>
              <a:round/>
              <a:headEnd/>
              <a:tailEnd/>
            </a:ln>
          </p:spPr>
          <p:txBody>
            <a:bodyPr/>
            <a:lstStyle/>
            <a:p>
              <a:endParaRPr lang="zh-CN" altLang="en-US"/>
            </a:p>
          </p:txBody>
        </p:sp>
        <p:sp>
          <p:nvSpPr>
            <p:cNvPr id="35888" name="Line 30"/>
            <p:cNvSpPr>
              <a:spLocks noChangeShapeType="1"/>
            </p:cNvSpPr>
            <p:nvPr/>
          </p:nvSpPr>
          <p:spPr bwMode="auto">
            <a:xfrm>
              <a:off x="2508" y="2496"/>
              <a:ext cx="708" cy="0"/>
            </a:xfrm>
            <a:prstGeom prst="line">
              <a:avLst/>
            </a:prstGeom>
            <a:noFill/>
            <a:ln w="38100">
              <a:solidFill>
                <a:schemeClr val="tx1"/>
              </a:solidFill>
              <a:round/>
              <a:headEnd/>
              <a:tailEnd/>
            </a:ln>
          </p:spPr>
          <p:txBody>
            <a:bodyPr/>
            <a:lstStyle/>
            <a:p>
              <a:endParaRPr lang="zh-CN" altLang="en-US"/>
            </a:p>
          </p:txBody>
        </p:sp>
      </p:grpSp>
      <p:grpSp>
        <p:nvGrpSpPr>
          <p:cNvPr id="46111" name="Group 31"/>
          <p:cNvGrpSpPr>
            <a:grpSpLocks/>
          </p:cNvGrpSpPr>
          <p:nvPr/>
        </p:nvGrpSpPr>
        <p:grpSpPr bwMode="auto">
          <a:xfrm>
            <a:off x="3276600" y="6137275"/>
            <a:ext cx="2743200" cy="257175"/>
            <a:chOff x="1488" y="2754"/>
            <a:chExt cx="1728" cy="276"/>
          </a:xfrm>
        </p:grpSpPr>
        <p:sp>
          <p:nvSpPr>
            <p:cNvPr id="35879" name="Line 32"/>
            <p:cNvSpPr>
              <a:spLocks noChangeShapeType="1"/>
            </p:cNvSpPr>
            <p:nvPr/>
          </p:nvSpPr>
          <p:spPr bwMode="auto">
            <a:xfrm flipV="1">
              <a:off x="1488" y="2772"/>
              <a:ext cx="348" cy="0"/>
            </a:xfrm>
            <a:prstGeom prst="line">
              <a:avLst/>
            </a:prstGeom>
            <a:noFill/>
            <a:ln w="38100">
              <a:solidFill>
                <a:schemeClr val="tx1"/>
              </a:solidFill>
              <a:round/>
              <a:headEnd/>
              <a:tailEnd/>
            </a:ln>
          </p:spPr>
          <p:txBody>
            <a:bodyPr/>
            <a:lstStyle/>
            <a:p>
              <a:endParaRPr lang="zh-CN" altLang="en-US"/>
            </a:p>
          </p:txBody>
        </p:sp>
        <p:sp>
          <p:nvSpPr>
            <p:cNvPr id="35880" name="Line 33"/>
            <p:cNvSpPr>
              <a:spLocks noChangeShapeType="1"/>
            </p:cNvSpPr>
            <p:nvPr/>
          </p:nvSpPr>
          <p:spPr bwMode="auto">
            <a:xfrm>
              <a:off x="1836" y="2766"/>
              <a:ext cx="0" cy="264"/>
            </a:xfrm>
            <a:prstGeom prst="line">
              <a:avLst/>
            </a:prstGeom>
            <a:noFill/>
            <a:ln w="38100">
              <a:solidFill>
                <a:schemeClr val="tx1"/>
              </a:solidFill>
              <a:round/>
              <a:headEnd/>
              <a:tailEnd/>
            </a:ln>
          </p:spPr>
          <p:txBody>
            <a:bodyPr/>
            <a:lstStyle/>
            <a:p>
              <a:endParaRPr lang="zh-CN" altLang="en-US"/>
            </a:p>
          </p:txBody>
        </p:sp>
        <p:sp>
          <p:nvSpPr>
            <p:cNvPr id="35881" name="Line 34"/>
            <p:cNvSpPr>
              <a:spLocks noChangeShapeType="1"/>
            </p:cNvSpPr>
            <p:nvPr/>
          </p:nvSpPr>
          <p:spPr bwMode="auto">
            <a:xfrm>
              <a:off x="1836" y="3018"/>
              <a:ext cx="684" cy="0"/>
            </a:xfrm>
            <a:prstGeom prst="line">
              <a:avLst/>
            </a:prstGeom>
            <a:noFill/>
            <a:ln w="38100">
              <a:solidFill>
                <a:schemeClr val="tx1"/>
              </a:solidFill>
              <a:round/>
              <a:headEnd/>
              <a:tailEnd/>
            </a:ln>
          </p:spPr>
          <p:txBody>
            <a:bodyPr/>
            <a:lstStyle/>
            <a:p>
              <a:endParaRPr lang="zh-CN" altLang="en-US"/>
            </a:p>
          </p:txBody>
        </p:sp>
        <p:sp>
          <p:nvSpPr>
            <p:cNvPr id="35882" name="Line 35"/>
            <p:cNvSpPr>
              <a:spLocks noChangeShapeType="1"/>
            </p:cNvSpPr>
            <p:nvPr/>
          </p:nvSpPr>
          <p:spPr bwMode="auto">
            <a:xfrm>
              <a:off x="2508" y="2754"/>
              <a:ext cx="0" cy="264"/>
            </a:xfrm>
            <a:prstGeom prst="line">
              <a:avLst/>
            </a:prstGeom>
            <a:noFill/>
            <a:ln w="38100">
              <a:solidFill>
                <a:schemeClr val="tx1"/>
              </a:solidFill>
              <a:round/>
              <a:headEnd/>
              <a:tailEnd/>
            </a:ln>
          </p:spPr>
          <p:txBody>
            <a:bodyPr/>
            <a:lstStyle/>
            <a:p>
              <a:endParaRPr lang="zh-CN" altLang="en-US"/>
            </a:p>
          </p:txBody>
        </p:sp>
        <p:sp>
          <p:nvSpPr>
            <p:cNvPr id="35883" name="Line 36"/>
            <p:cNvSpPr>
              <a:spLocks noChangeShapeType="1"/>
            </p:cNvSpPr>
            <p:nvPr/>
          </p:nvSpPr>
          <p:spPr bwMode="auto">
            <a:xfrm>
              <a:off x="2508" y="2760"/>
              <a:ext cx="708" cy="0"/>
            </a:xfrm>
            <a:prstGeom prst="line">
              <a:avLst/>
            </a:prstGeom>
            <a:noFill/>
            <a:ln w="38100">
              <a:solidFill>
                <a:schemeClr val="tx1"/>
              </a:solidFill>
              <a:round/>
              <a:headEnd/>
              <a:tailEnd/>
            </a:ln>
          </p:spPr>
          <p:txBody>
            <a:bodyPr/>
            <a:lstStyle/>
            <a:p>
              <a:endParaRPr lang="zh-CN" altLang="en-US"/>
            </a:p>
          </p:txBody>
        </p:sp>
      </p:grpSp>
      <p:sp>
        <p:nvSpPr>
          <p:cNvPr id="46117" name="Text Box 37"/>
          <p:cNvSpPr txBox="1">
            <a:spLocks noChangeArrowheads="1"/>
          </p:cNvSpPr>
          <p:nvPr/>
        </p:nvSpPr>
        <p:spPr bwMode="auto">
          <a:xfrm>
            <a:off x="990600" y="3203575"/>
            <a:ext cx="6972300" cy="519113"/>
          </a:xfrm>
          <a:prstGeom prst="rect">
            <a:avLst/>
          </a:prstGeom>
          <a:noFill/>
          <a:ln w="38100">
            <a:noFill/>
            <a:miter lim="800000"/>
            <a:headEnd/>
            <a:tailEnd/>
          </a:ln>
        </p:spPr>
        <p:txBody>
          <a:bodyPr>
            <a:spAutoFit/>
          </a:bodyPr>
          <a:lstStyle/>
          <a:p>
            <a:pPr eaLnBrk="1" hangingPunct="1">
              <a:spcBef>
                <a:spcPct val="50000"/>
              </a:spcBef>
            </a:pPr>
            <a:r>
              <a:rPr lang="zh-CN" altLang="en-US" sz="2800" b="1" u="sng">
                <a:solidFill>
                  <a:srgbClr val="FF0000"/>
                </a:solidFill>
              </a:rPr>
              <a:t>例：</a:t>
            </a:r>
            <a:r>
              <a:rPr lang="zh-CN" altLang="en-US" sz="2800" b="1"/>
              <a:t>画出</a:t>
            </a:r>
            <a:r>
              <a:rPr lang="en-US" altLang="zh-CN" sz="2800" b="1"/>
              <a:t>D</a:t>
            </a:r>
            <a:r>
              <a:rPr lang="zh-CN" altLang="en-US" sz="2800" b="1"/>
              <a:t>触发器的输出波形。</a:t>
            </a:r>
          </a:p>
        </p:txBody>
      </p:sp>
      <p:graphicFrame>
        <p:nvGraphicFramePr>
          <p:cNvPr id="46118" name="Group 38"/>
          <p:cNvGraphicFramePr>
            <a:graphicFrameLocks noGrp="1"/>
          </p:cNvGraphicFramePr>
          <p:nvPr/>
        </p:nvGraphicFramePr>
        <p:xfrm>
          <a:off x="533400" y="914400"/>
          <a:ext cx="2133600" cy="2230887"/>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29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627" marB="456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46132" name="Text Box 52"/>
          <p:cNvSpPr txBox="1">
            <a:spLocks noChangeArrowheads="1"/>
          </p:cNvSpPr>
          <p:nvPr/>
        </p:nvSpPr>
        <p:spPr bwMode="auto">
          <a:xfrm>
            <a:off x="2895600" y="304800"/>
            <a:ext cx="2057400" cy="457200"/>
          </a:xfrm>
          <a:prstGeom prst="rect">
            <a:avLst/>
          </a:prstGeom>
          <a:noFill/>
          <a:ln w="38100">
            <a:noFill/>
            <a:miter lim="800000"/>
            <a:headEnd/>
            <a:tailEnd/>
          </a:ln>
        </p:spPr>
        <p:txBody>
          <a:bodyPr>
            <a:spAutoFit/>
          </a:bodyPr>
          <a:lstStyle/>
          <a:p>
            <a:pPr eaLnBrk="1" hangingPunct="1">
              <a:spcBef>
                <a:spcPct val="50000"/>
              </a:spcBef>
            </a:pPr>
            <a:r>
              <a:rPr lang="zh-CN" altLang="en-US"/>
              <a:t>特性方程</a:t>
            </a:r>
          </a:p>
        </p:txBody>
      </p:sp>
      <p:sp>
        <p:nvSpPr>
          <p:cNvPr id="46133" name="Text Box 53"/>
          <p:cNvSpPr txBox="1">
            <a:spLocks noChangeArrowheads="1"/>
          </p:cNvSpPr>
          <p:nvPr/>
        </p:nvSpPr>
        <p:spPr bwMode="auto">
          <a:xfrm>
            <a:off x="2971800" y="762000"/>
            <a:ext cx="16002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=D</a:t>
            </a:r>
          </a:p>
        </p:txBody>
      </p:sp>
      <p:sp>
        <p:nvSpPr>
          <p:cNvPr id="46134" name="Text Box 54"/>
          <p:cNvSpPr txBox="1">
            <a:spLocks noChangeArrowheads="1"/>
          </p:cNvSpPr>
          <p:nvPr/>
        </p:nvSpPr>
        <p:spPr bwMode="auto">
          <a:xfrm>
            <a:off x="4953000" y="381000"/>
            <a:ext cx="1981200" cy="457200"/>
          </a:xfrm>
          <a:prstGeom prst="rect">
            <a:avLst/>
          </a:prstGeom>
          <a:noFill/>
          <a:ln w="9525">
            <a:noFill/>
            <a:miter lim="800000"/>
            <a:headEnd/>
            <a:tailEnd/>
          </a:ln>
        </p:spPr>
        <p:txBody>
          <a:bodyPr>
            <a:spAutoFit/>
          </a:bodyPr>
          <a:lstStyle/>
          <a:p>
            <a:pPr eaLnBrk="1" hangingPunct="1">
              <a:spcBef>
                <a:spcPct val="50000"/>
              </a:spcBef>
            </a:pPr>
            <a:r>
              <a:rPr lang="zh-CN" altLang="en-US"/>
              <a:t>状态图 </a:t>
            </a:r>
          </a:p>
        </p:txBody>
      </p:sp>
      <p:grpSp>
        <p:nvGrpSpPr>
          <p:cNvPr id="46135" name="Group 55"/>
          <p:cNvGrpSpPr>
            <a:grpSpLocks/>
          </p:cNvGrpSpPr>
          <p:nvPr/>
        </p:nvGrpSpPr>
        <p:grpSpPr bwMode="auto">
          <a:xfrm>
            <a:off x="4876800" y="609600"/>
            <a:ext cx="3429000" cy="1325563"/>
            <a:chOff x="5408" y="10932"/>
            <a:chExt cx="3000" cy="1160"/>
          </a:xfrm>
        </p:grpSpPr>
        <p:sp>
          <p:nvSpPr>
            <p:cNvPr id="35869" name="Text Box 56"/>
            <p:cNvSpPr txBox="1">
              <a:spLocks noChangeArrowheads="1"/>
            </p:cNvSpPr>
            <p:nvPr/>
          </p:nvSpPr>
          <p:spPr bwMode="auto">
            <a:xfrm>
              <a:off x="8228" y="11332"/>
              <a:ext cx="180" cy="320"/>
            </a:xfrm>
            <a:prstGeom prst="rect">
              <a:avLst/>
            </a:prstGeom>
            <a:solidFill>
              <a:srgbClr val="FFFFFF"/>
            </a:solidFill>
            <a:ln w="9525">
              <a:noFill/>
              <a:miter lim="800000"/>
              <a:headEnd/>
              <a:tailEnd/>
            </a:ln>
          </p:spPr>
          <p:txBody>
            <a:bodyPr lIns="0" tIns="0" rIns="0" bIns="0"/>
            <a:lstStyle/>
            <a:p>
              <a:pPr algn="just"/>
              <a:r>
                <a:rPr lang="en-US" altLang="zh-CN" sz="2000"/>
                <a:t>1</a:t>
              </a:r>
            </a:p>
          </p:txBody>
        </p:sp>
        <p:sp>
          <p:nvSpPr>
            <p:cNvPr id="35870" name="Text Box 57"/>
            <p:cNvSpPr txBox="1">
              <a:spLocks noChangeArrowheads="1"/>
            </p:cNvSpPr>
            <p:nvPr/>
          </p:nvSpPr>
          <p:spPr bwMode="auto">
            <a:xfrm>
              <a:off x="5408" y="11392"/>
              <a:ext cx="200" cy="300"/>
            </a:xfrm>
            <a:prstGeom prst="rect">
              <a:avLst/>
            </a:prstGeom>
            <a:solidFill>
              <a:srgbClr val="FFFFFF"/>
            </a:solidFill>
            <a:ln w="9525">
              <a:noFill/>
              <a:miter lim="800000"/>
              <a:headEnd/>
              <a:tailEnd/>
            </a:ln>
          </p:spPr>
          <p:txBody>
            <a:bodyPr lIns="0" tIns="0" rIns="0" bIns="0"/>
            <a:lstStyle/>
            <a:p>
              <a:pPr algn="just"/>
              <a:r>
                <a:rPr lang="en-US" altLang="zh-CN" sz="2000"/>
                <a:t>0</a:t>
              </a:r>
            </a:p>
          </p:txBody>
        </p:sp>
        <p:sp>
          <p:nvSpPr>
            <p:cNvPr id="35871" name="Text Box 58"/>
            <p:cNvSpPr txBox="1">
              <a:spLocks noChangeArrowheads="1"/>
            </p:cNvSpPr>
            <p:nvPr/>
          </p:nvSpPr>
          <p:spPr bwMode="auto">
            <a:xfrm>
              <a:off x="6848" y="11812"/>
              <a:ext cx="240" cy="280"/>
            </a:xfrm>
            <a:prstGeom prst="rect">
              <a:avLst/>
            </a:prstGeom>
            <a:solidFill>
              <a:srgbClr val="FFFFFF"/>
            </a:solidFill>
            <a:ln w="9525">
              <a:noFill/>
              <a:miter lim="800000"/>
              <a:headEnd/>
              <a:tailEnd/>
            </a:ln>
          </p:spPr>
          <p:txBody>
            <a:bodyPr lIns="0" tIns="0" rIns="0" bIns="0"/>
            <a:lstStyle/>
            <a:p>
              <a:pPr algn="just"/>
              <a:r>
                <a:rPr lang="en-US" altLang="zh-CN" sz="2000"/>
                <a:t>0</a:t>
              </a:r>
            </a:p>
          </p:txBody>
        </p:sp>
        <p:sp>
          <p:nvSpPr>
            <p:cNvPr id="35872" name="Oval 59"/>
            <p:cNvSpPr>
              <a:spLocks noChangeArrowheads="1"/>
            </p:cNvSpPr>
            <p:nvPr/>
          </p:nvSpPr>
          <p:spPr bwMode="auto">
            <a:xfrm>
              <a:off x="5948" y="11332"/>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0</a:t>
              </a:r>
            </a:p>
          </p:txBody>
        </p:sp>
        <p:sp>
          <p:nvSpPr>
            <p:cNvPr id="35873" name="Oval 60"/>
            <p:cNvSpPr>
              <a:spLocks noChangeArrowheads="1"/>
            </p:cNvSpPr>
            <p:nvPr/>
          </p:nvSpPr>
          <p:spPr bwMode="auto">
            <a:xfrm>
              <a:off x="7508" y="11292"/>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2000"/>
                <a:t> 1</a:t>
              </a:r>
            </a:p>
          </p:txBody>
        </p:sp>
        <p:sp>
          <p:nvSpPr>
            <p:cNvPr id="35874" name="Arc 61"/>
            <p:cNvSpPr>
              <a:spLocks noChangeArrowheads="1"/>
            </p:cNvSpPr>
            <p:nvPr/>
          </p:nvSpPr>
          <p:spPr bwMode="auto">
            <a:xfrm flipH="1" flipV="1">
              <a:off x="6328" y="11252"/>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35875" name="Arc 62"/>
            <p:cNvSpPr>
              <a:spLocks noChangeArrowheads="1"/>
            </p:cNvSpPr>
            <p:nvPr/>
          </p:nvSpPr>
          <p:spPr bwMode="auto">
            <a:xfrm>
              <a:off x="6336" y="11252"/>
              <a:ext cx="1232" cy="520"/>
            </a:xfrm>
            <a:custGeom>
              <a:avLst/>
              <a:gdLst>
                <a:gd name="T0" fmla="*/ 0 w 26075"/>
                <a:gd name="T1" fmla="*/ 118 h 21600"/>
                <a:gd name="T2" fmla="*/ 648 w 26075"/>
                <a:gd name="T3" fmla="*/ 0 h 21600"/>
                <a:gd name="T4" fmla="*/ 1232 w 26075"/>
                <a:gd name="T5" fmla="*/ 94 h 21600"/>
                <a:gd name="T6" fmla="*/ 0 w 26075"/>
                <a:gd name="T7" fmla="*/ 118 h 21600"/>
                <a:gd name="T8" fmla="*/ 648 w 26075"/>
                <a:gd name="T9" fmla="*/ 0 h 21600"/>
                <a:gd name="T10" fmla="*/ 1232 w 26075"/>
                <a:gd name="T11" fmla="*/ 94 h 21600"/>
                <a:gd name="T12" fmla="*/ 648 w 26075"/>
                <a:gd name="T13" fmla="*/ 520 h 21600"/>
                <a:gd name="T14" fmla="*/ 0 w 26075"/>
                <a:gd name="T15" fmla="*/ 11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75" h="21600" fill="none">
                  <a:moveTo>
                    <a:pt x="0" y="4911"/>
                  </a:moveTo>
                  <a:cubicBezTo>
                    <a:pt x="3864" y="1735"/>
                    <a:pt x="8711" y="-1"/>
                    <a:pt x="13713" y="0"/>
                  </a:cubicBezTo>
                  <a:cubicBezTo>
                    <a:pt x="18134" y="0"/>
                    <a:pt x="22449" y="1356"/>
                    <a:pt x="26074" y="3887"/>
                  </a:cubicBezTo>
                </a:path>
                <a:path w="26075" h="21600" stroke="0">
                  <a:moveTo>
                    <a:pt x="0" y="4911"/>
                  </a:moveTo>
                  <a:cubicBezTo>
                    <a:pt x="3864" y="1735"/>
                    <a:pt x="8711" y="-1"/>
                    <a:pt x="13713" y="0"/>
                  </a:cubicBezTo>
                  <a:cubicBezTo>
                    <a:pt x="18134" y="0"/>
                    <a:pt x="22449" y="1356"/>
                    <a:pt x="26074" y="3887"/>
                  </a:cubicBezTo>
                  <a:lnTo>
                    <a:pt x="13713" y="21600"/>
                  </a:lnTo>
                  <a:lnTo>
                    <a:pt x="0" y="4911"/>
                  </a:lnTo>
                  <a:close/>
                </a:path>
              </a:pathLst>
            </a:custGeom>
            <a:noFill/>
            <a:ln w="9525">
              <a:solidFill>
                <a:srgbClr val="000000"/>
              </a:solidFill>
              <a:round/>
              <a:headEnd/>
              <a:tailEnd type="triangle" w="med" len="med"/>
            </a:ln>
          </p:spPr>
          <p:txBody>
            <a:bodyPr/>
            <a:lstStyle/>
            <a:p>
              <a:endParaRPr lang="zh-CN" altLang="en-US"/>
            </a:p>
          </p:txBody>
        </p:sp>
        <p:sp>
          <p:nvSpPr>
            <p:cNvPr id="35876" name="Arc 63"/>
            <p:cNvSpPr>
              <a:spLocks noChangeArrowheads="1"/>
            </p:cNvSpPr>
            <p:nvPr/>
          </p:nvSpPr>
          <p:spPr bwMode="auto">
            <a:xfrm>
              <a:off x="7888" y="11292"/>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35877" name="Arc 64"/>
            <p:cNvSpPr>
              <a:spLocks noChangeArrowheads="1"/>
            </p:cNvSpPr>
            <p:nvPr/>
          </p:nvSpPr>
          <p:spPr bwMode="auto">
            <a:xfrm rot="-10773582">
              <a:off x="5668" y="11372"/>
              <a:ext cx="319" cy="380"/>
            </a:xfrm>
            <a:custGeom>
              <a:avLst/>
              <a:gdLst>
                <a:gd name="T0" fmla="*/ 29 w 40104"/>
                <a:gd name="T1" fmla="*/ 52 h 43200"/>
                <a:gd name="T2" fmla="*/ 147 w 40104"/>
                <a:gd name="T3" fmla="*/ 0 h 43200"/>
                <a:gd name="T4" fmla="*/ 319 w 40104"/>
                <a:gd name="T5" fmla="*/ 190 h 43200"/>
                <a:gd name="T6" fmla="*/ 147 w 40104"/>
                <a:gd name="T7" fmla="*/ 380 h 43200"/>
                <a:gd name="T8" fmla="*/ 0 w 40104"/>
                <a:gd name="T9" fmla="*/ 288 h 43200"/>
                <a:gd name="T10" fmla="*/ 29 w 40104"/>
                <a:gd name="T11" fmla="*/ 52 h 43200"/>
                <a:gd name="T12" fmla="*/ 147 w 40104"/>
                <a:gd name="T13" fmla="*/ 0 h 43200"/>
                <a:gd name="T14" fmla="*/ 319 w 40104"/>
                <a:gd name="T15" fmla="*/ 190 h 43200"/>
                <a:gd name="T16" fmla="*/ 147 w 40104"/>
                <a:gd name="T17" fmla="*/ 380 h 43200"/>
                <a:gd name="T18" fmla="*/ 0 w 40104"/>
                <a:gd name="T19" fmla="*/ 288 h 43200"/>
                <a:gd name="T20" fmla="*/ 147 w 40104"/>
                <a:gd name="T21" fmla="*/ 190 h 43200"/>
                <a:gd name="T22" fmla="*/ 29 w 40104"/>
                <a:gd name="T23" fmla="*/ 5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04" h="43200" fill="none">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path>
                <a:path w="40104" h="43200" stroke="0">
                  <a:moveTo>
                    <a:pt x="3619" y="5946"/>
                  </a:moveTo>
                  <a:cubicBezTo>
                    <a:pt x="7634" y="2129"/>
                    <a:pt x="12963" y="-1"/>
                    <a:pt x="18504" y="0"/>
                  </a:cubicBezTo>
                  <a:cubicBezTo>
                    <a:pt x="30433" y="0"/>
                    <a:pt x="40104" y="9670"/>
                    <a:pt x="40104" y="21600"/>
                  </a:cubicBezTo>
                  <a:cubicBezTo>
                    <a:pt x="40104" y="33529"/>
                    <a:pt x="30433" y="43200"/>
                    <a:pt x="18504" y="43200"/>
                  </a:cubicBezTo>
                  <a:cubicBezTo>
                    <a:pt x="10929" y="43200"/>
                    <a:pt x="3907" y="39232"/>
                    <a:pt x="0" y="32742"/>
                  </a:cubicBezTo>
                  <a:lnTo>
                    <a:pt x="18504" y="21600"/>
                  </a:lnTo>
                  <a:lnTo>
                    <a:pt x="3619" y="5946"/>
                  </a:lnTo>
                  <a:close/>
                </a:path>
              </a:pathLst>
            </a:custGeom>
            <a:noFill/>
            <a:ln w="9525">
              <a:solidFill>
                <a:srgbClr val="000000"/>
              </a:solidFill>
              <a:round/>
              <a:headEnd/>
              <a:tailEnd type="triangle" w="med" len="med"/>
            </a:ln>
          </p:spPr>
          <p:txBody>
            <a:bodyPr/>
            <a:lstStyle/>
            <a:p>
              <a:endParaRPr lang="zh-CN" altLang="en-US"/>
            </a:p>
          </p:txBody>
        </p:sp>
        <p:sp>
          <p:nvSpPr>
            <p:cNvPr id="35878" name="Text Box 65"/>
            <p:cNvSpPr txBox="1">
              <a:spLocks noChangeArrowheads="1"/>
            </p:cNvSpPr>
            <p:nvPr/>
          </p:nvSpPr>
          <p:spPr bwMode="auto">
            <a:xfrm>
              <a:off x="6808" y="10932"/>
              <a:ext cx="260" cy="260"/>
            </a:xfrm>
            <a:prstGeom prst="rect">
              <a:avLst/>
            </a:prstGeom>
            <a:solidFill>
              <a:srgbClr val="FFFFFF"/>
            </a:solidFill>
            <a:ln w="9525">
              <a:noFill/>
              <a:miter lim="800000"/>
              <a:headEnd/>
              <a:tailEnd/>
            </a:ln>
          </p:spPr>
          <p:txBody>
            <a:bodyPr lIns="0" tIns="0" rIns="0" bIns="0"/>
            <a:lstStyle/>
            <a:p>
              <a:pPr algn="just"/>
              <a:r>
                <a:rPr lang="en-US" altLang="zh-CN" sz="2000"/>
                <a:t>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wipe(left)">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118"/>
                                        </p:tgtEl>
                                        <p:attrNameLst>
                                          <p:attrName>style.visibility</p:attrName>
                                        </p:attrNameLst>
                                      </p:cBhvr>
                                      <p:to>
                                        <p:strVal val="visible"/>
                                      </p:to>
                                    </p:set>
                                    <p:animEffect transition="in" filter="dissolve">
                                      <p:cBhvr>
                                        <p:cTn id="12" dur="500"/>
                                        <p:tgtEl>
                                          <p:spTgt spid="46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132">
                                            <p:txEl>
                                              <p:pRg st="0" end="0"/>
                                            </p:txEl>
                                          </p:spTgt>
                                        </p:tgtEl>
                                        <p:attrNameLst>
                                          <p:attrName>style.visibility</p:attrName>
                                        </p:attrNameLst>
                                      </p:cBhvr>
                                      <p:to>
                                        <p:strVal val="visible"/>
                                      </p:to>
                                    </p:set>
                                    <p:animEffect transition="in" filter="wipe(left)">
                                      <p:cBhvr>
                                        <p:cTn id="17" dur="500"/>
                                        <p:tgtEl>
                                          <p:spTgt spid="4613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133">
                                            <p:txEl>
                                              <p:pRg st="0" end="0"/>
                                            </p:txEl>
                                          </p:spTgt>
                                        </p:tgtEl>
                                        <p:attrNameLst>
                                          <p:attrName>style.visibility</p:attrName>
                                        </p:attrNameLst>
                                      </p:cBhvr>
                                      <p:to>
                                        <p:strVal val="visible"/>
                                      </p:to>
                                    </p:set>
                                    <p:animEffect transition="in" filter="wipe(left)">
                                      <p:cBhvr>
                                        <p:cTn id="22" dur="500"/>
                                        <p:tgtEl>
                                          <p:spTgt spid="4613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134">
                                            <p:txEl>
                                              <p:pRg st="0" end="0"/>
                                            </p:txEl>
                                          </p:spTgt>
                                        </p:tgtEl>
                                        <p:attrNameLst>
                                          <p:attrName>style.visibility</p:attrName>
                                        </p:attrNameLst>
                                      </p:cBhvr>
                                      <p:to>
                                        <p:strVal val="visible"/>
                                      </p:to>
                                    </p:set>
                                    <p:animEffect transition="in" filter="wipe(left)">
                                      <p:cBhvr>
                                        <p:cTn id="27" dur="500"/>
                                        <p:tgtEl>
                                          <p:spTgt spid="4613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6135"/>
                                        </p:tgtEl>
                                        <p:attrNameLst>
                                          <p:attrName>style.visibility</p:attrName>
                                        </p:attrNameLst>
                                      </p:cBhvr>
                                      <p:to>
                                        <p:strVal val="visible"/>
                                      </p:to>
                                    </p:set>
                                    <p:animEffect transition="in" filter="dissolve">
                                      <p:cBhvr>
                                        <p:cTn id="32" dur="500"/>
                                        <p:tgtEl>
                                          <p:spTgt spid="461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117"/>
                                        </p:tgtEl>
                                        <p:attrNameLst>
                                          <p:attrName>style.visibility</p:attrName>
                                        </p:attrNameLst>
                                      </p:cBhvr>
                                      <p:to>
                                        <p:strVal val="visible"/>
                                      </p:to>
                                    </p:set>
                                    <p:animEffect transition="in" filter="wipe(left)">
                                      <p:cBhvr>
                                        <p:cTn id="37" dur="500"/>
                                        <p:tgtEl>
                                          <p:spTgt spid="461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083"/>
                                        </p:tgtEl>
                                        <p:attrNameLst>
                                          <p:attrName>style.visibility</p:attrName>
                                        </p:attrNameLst>
                                      </p:cBhvr>
                                      <p:to>
                                        <p:strVal val="visible"/>
                                      </p:to>
                                    </p:set>
                                    <p:animEffect transition="in" filter="wipe(left)">
                                      <p:cBhvr>
                                        <p:cTn id="42" dur="500"/>
                                        <p:tgtEl>
                                          <p:spTgt spid="46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61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61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6103"/>
                                        </p:tgtEl>
                                        <p:attrNameLst>
                                          <p:attrName>style.visibility</p:attrName>
                                        </p:attrNameLst>
                                      </p:cBhvr>
                                      <p:to>
                                        <p:strVal val="visible"/>
                                      </p:to>
                                    </p:set>
                                    <p:animEffect transition="in" filter="wipe(up)">
                                      <p:cBhvr>
                                        <p:cTn id="55" dur="500"/>
                                        <p:tgtEl>
                                          <p:spTgt spid="4610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6104"/>
                                        </p:tgtEl>
                                        <p:attrNameLst>
                                          <p:attrName>style.visibility</p:attrName>
                                        </p:attrNameLst>
                                      </p:cBhvr>
                                      <p:to>
                                        <p:strVal val="visible"/>
                                      </p:to>
                                    </p:set>
                                    <p:animEffect transition="in" filter="wipe(up)">
                                      <p:cBhvr>
                                        <p:cTn id="60" dur="500"/>
                                        <p:tgtEl>
                                          <p:spTgt spid="4610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6105"/>
                                        </p:tgtEl>
                                        <p:attrNameLst>
                                          <p:attrName>style.visibility</p:attrName>
                                        </p:attrNameLst>
                                      </p:cBhvr>
                                      <p:to>
                                        <p:strVal val="visible"/>
                                      </p:to>
                                    </p:set>
                                    <p:animEffect transition="in" filter="wipe(left)">
                                      <p:cBhvr>
                                        <p:cTn id="65" dur="500"/>
                                        <p:tgtEl>
                                          <p:spTgt spid="461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46111"/>
                                        </p:tgtEl>
                                        <p:attrNameLst>
                                          <p:attrName>style.visibility</p:attrName>
                                        </p:attrNameLst>
                                      </p:cBhvr>
                                      <p:to>
                                        <p:strVal val="visible"/>
                                      </p:to>
                                    </p:set>
                                    <p:animEffect transition="in" filter="wipe(left)">
                                      <p:cBhvr>
                                        <p:cTn id="70" dur="500"/>
                                        <p:tgtEl>
                                          <p:spTgt spid="46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P spid="46101" grpId="0"/>
      <p:bldP spid="46103" grpId="0" animBg="1"/>
      <p:bldP spid="46104" grpId="0" animBg="1"/>
      <p:bldP spid="46117" grpId="0"/>
      <p:bldP spid="46132" grpId="0" build="p"/>
      <p:bldP spid="46133" grpId="0" build="p"/>
      <p:bldP spid="4613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730250" y="1620838"/>
            <a:ext cx="6459538" cy="4887912"/>
            <a:chOff x="604" y="625"/>
            <a:chExt cx="4069" cy="3079"/>
          </a:xfrm>
        </p:grpSpPr>
        <p:sp>
          <p:nvSpPr>
            <p:cNvPr id="36868" name="Rectangle 3"/>
            <p:cNvSpPr>
              <a:spLocks noChangeArrowheads="1"/>
            </p:cNvSpPr>
            <p:nvPr/>
          </p:nvSpPr>
          <p:spPr bwMode="auto">
            <a:xfrm>
              <a:off x="604" y="1597"/>
              <a:ext cx="477" cy="1288"/>
            </a:xfrm>
            <a:prstGeom prst="rect">
              <a:avLst/>
            </a:prstGeom>
            <a:noFill/>
            <a:ln w="9525">
              <a:noFill/>
              <a:miter lim="800000"/>
              <a:headEnd/>
              <a:tailEnd/>
            </a:ln>
          </p:spPr>
          <p:txBody>
            <a:bodyPr/>
            <a:lstStyle/>
            <a:p>
              <a:pPr eaLnBrk="1" hangingPunct="1"/>
              <a:endParaRPr lang="zh-CN" altLang="en-US"/>
            </a:p>
          </p:txBody>
        </p:sp>
        <p:sp>
          <p:nvSpPr>
            <p:cNvPr id="36869" name="Rectangle 4"/>
            <p:cNvSpPr>
              <a:spLocks noChangeArrowheads="1"/>
            </p:cNvSpPr>
            <p:nvPr/>
          </p:nvSpPr>
          <p:spPr bwMode="auto">
            <a:xfrm>
              <a:off x="1384" y="1729"/>
              <a:ext cx="3241" cy="1165"/>
            </a:xfrm>
            <a:prstGeom prst="rect">
              <a:avLst/>
            </a:prstGeom>
            <a:noFill/>
            <a:ln w="38100">
              <a:solidFill>
                <a:srgbClr val="000000"/>
              </a:solidFill>
              <a:miter lim="800000"/>
              <a:headEnd/>
              <a:tailEnd/>
            </a:ln>
          </p:spPr>
          <p:txBody>
            <a:bodyPr/>
            <a:lstStyle/>
            <a:p>
              <a:pPr eaLnBrk="1" hangingPunct="1"/>
              <a:endParaRPr lang="zh-CN" altLang="en-US"/>
            </a:p>
          </p:txBody>
        </p:sp>
        <p:sp>
          <p:nvSpPr>
            <p:cNvPr id="36870" name="Freeform 5"/>
            <p:cNvSpPr>
              <a:spLocks noEditPoints="1" noChangeArrowheads="1"/>
            </p:cNvSpPr>
            <p:nvPr/>
          </p:nvSpPr>
          <p:spPr bwMode="auto">
            <a:xfrm>
              <a:off x="1400" y="2059"/>
              <a:ext cx="276" cy="468"/>
            </a:xfrm>
            <a:custGeom>
              <a:avLst/>
              <a:gdLst>
                <a:gd name="T0" fmla="*/ 53 w 276"/>
                <a:gd name="T1" fmla="*/ 17 h 468"/>
                <a:gd name="T2" fmla="*/ 98 w 276"/>
                <a:gd name="T3" fmla="*/ 40 h 468"/>
                <a:gd name="T4" fmla="*/ 164 w 276"/>
                <a:gd name="T5" fmla="*/ 74 h 468"/>
                <a:gd name="T6" fmla="*/ 178 w 276"/>
                <a:gd name="T7" fmla="*/ 85 h 468"/>
                <a:gd name="T8" fmla="*/ 224 w 276"/>
                <a:gd name="T9" fmla="*/ 137 h 468"/>
                <a:gd name="T10" fmla="*/ 232 w 276"/>
                <a:gd name="T11" fmla="*/ 152 h 468"/>
                <a:gd name="T12" fmla="*/ 259 w 276"/>
                <a:gd name="T13" fmla="*/ 189 h 468"/>
                <a:gd name="T14" fmla="*/ 252 w 276"/>
                <a:gd name="T15" fmla="*/ 234 h 468"/>
                <a:gd name="T16" fmla="*/ 259 w 276"/>
                <a:gd name="T17" fmla="*/ 279 h 468"/>
                <a:gd name="T18" fmla="*/ 232 w 276"/>
                <a:gd name="T19" fmla="*/ 316 h 468"/>
                <a:gd name="T20" fmla="*/ 224 w 276"/>
                <a:gd name="T21" fmla="*/ 332 h 468"/>
                <a:gd name="T22" fmla="*/ 178 w 276"/>
                <a:gd name="T23" fmla="*/ 383 h 468"/>
                <a:gd name="T24" fmla="*/ 164 w 276"/>
                <a:gd name="T25" fmla="*/ 394 h 468"/>
                <a:gd name="T26" fmla="*/ 98 w 276"/>
                <a:gd name="T27" fmla="*/ 428 h 468"/>
                <a:gd name="T28" fmla="*/ 53 w 276"/>
                <a:gd name="T29" fmla="*/ 452 h 468"/>
                <a:gd name="T30" fmla="*/ 0 w 276"/>
                <a:gd name="T31" fmla="*/ 444 h 468"/>
                <a:gd name="T32" fmla="*/ 53 w 276"/>
                <a:gd name="T33" fmla="*/ 464 h 468"/>
                <a:gd name="T34" fmla="*/ 107 w 276"/>
                <a:gd name="T35" fmla="*/ 450 h 468"/>
                <a:gd name="T36" fmla="*/ 173 w 276"/>
                <a:gd name="T37" fmla="*/ 416 h 468"/>
                <a:gd name="T38" fmla="*/ 212 w 276"/>
                <a:gd name="T39" fmla="*/ 384 h 468"/>
                <a:gd name="T40" fmla="*/ 243 w 276"/>
                <a:gd name="T41" fmla="*/ 345 h 468"/>
                <a:gd name="T42" fmla="*/ 270 w 276"/>
                <a:gd name="T43" fmla="*/ 283 h 468"/>
                <a:gd name="T44" fmla="*/ 276 w 276"/>
                <a:gd name="T45" fmla="*/ 234 h 468"/>
                <a:gd name="T46" fmla="*/ 270 w 276"/>
                <a:gd name="T47" fmla="*/ 185 h 468"/>
                <a:gd name="T48" fmla="*/ 243 w 276"/>
                <a:gd name="T49" fmla="*/ 124 h 468"/>
                <a:gd name="T50" fmla="*/ 212 w 276"/>
                <a:gd name="T51" fmla="*/ 84 h 468"/>
                <a:gd name="T52" fmla="*/ 173 w 276"/>
                <a:gd name="T53" fmla="*/ 52 h 468"/>
                <a:gd name="T54" fmla="*/ 107 w 276"/>
                <a:gd name="T55" fmla="*/ 18 h 468"/>
                <a:gd name="T56" fmla="*/ 53 w 276"/>
                <a:gd name="T57" fmla="*/ 5 h 468"/>
                <a:gd name="T58" fmla="*/ 0 w 276"/>
                <a:gd name="T59" fmla="*/ 24 h 468"/>
                <a:gd name="T60" fmla="*/ 0 w 276"/>
                <a:gd name="T61" fmla="*/ 12 h 468"/>
                <a:gd name="T62" fmla="*/ 53 w 276"/>
                <a:gd name="T63" fmla="*/ 29 h 468"/>
                <a:gd name="T64" fmla="*/ 74 w 276"/>
                <a:gd name="T65" fmla="*/ 33 h 468"/>
                <a:gd name="T66" fmla="*/ 143 w 276"/>
                <a:gd name="T67" fmla="*/ 61 h 468"/>
                <a:gd name="T68" fmla="*/ 160 w 276"/>
                <a:gd name="T69" fmla="*/ 71 h 468"/>
                <a:gd name="T70" fmla="*/ 210 w 276"/>
                <a:gd name="T71" fmla="*/ 118 h 468"/>
                <a:gd name="T72" fmla="*/ 221 w 276"/>
                <a:gd name="T73" fmla="*/ 133 h 468"/>
                <a:gd name="T74" fmla="*/ 248 w 276"/>
                <a:gd name="T75" fmla="*/ 194 h 468"/>
                <a:gd name="T76" fmla="*/ 251 w 276"/>
                <a:gd name="T77" fmla="*/ 211 h 468"/>
                <a:gd name="T78" fmla="*/ 247 w 276"/>
                <a:gd name="T79" fmla="*/ 279 h 468"/>
                <a:gd name="T80" fmla="*/ 241 w 276"/>
                <a:gd name="T81" fmla="*/ 296 h 468"/>
                <a:gd name="T82" fmla="*/ 232 w 276"/>
                <a:gd name="T83" fmla="*/ 340 h 468"/>
                <a:gd name="T84" fmla="*/ 195 w 276"/>
                <a:gd name="T85" fmla="*/ 367 h 468"/>
                <a:gd name="T86" fmla="*/ 168 w 276"/>
                <a:gd name="T87" fmla="*/ 405 h 468"/>
                <a:gd name="T88" fmla="*/ 121 w 276"/>
                <a:gd name="T89" fmla="*/ 418 h 468"/>
                <a:gd name="T90" fmla="*/ 49 w 276"/>
                <a:gd name="T91" fmla="*/ 441 h 468"/>
                <a:gd name="T92" fmla="*/ 27 w 276"/>
                <a:gd name="T93" fmla="*/ 443 h 468"/>
                <a:gd name="T94" fmla="*/ 0 w 276"/>
                <a:gd name="T95" fmla="*/ 468 h 468"/>
                <a:gd name="T96" fmla="*/ 58 w 276"/>
                <a:gd name="T97" fmla="*/ 463 h 468"/>
                <a:gd name="T98" fmla="*/ 130 w 276"/>
                <a:gd name="T99" fmla="*/ 440 h 468"/>
                <a:gd name="T100" fmla="*/ 177 w 276"/>
                <a:gd name="T101" fmla="*/ 414 h 468"/>
                <a:gd name="T102" fmla="*/ 227 w 276"/>
                <a:gd name="T103" fmla="*/ 367 h 468"/>
                <a:gd name="T104" fmla="*/ 254 w 276"/>
                <a:gd name="T105" fmla="*/ 325 h 468"/>
                <a:gd name="T106" fmla="*/ 271 w 276"/>
                <a:gd name="T107" fmla="*/ 279 h 468"/>
                <a:gd name="T108" fmla="*/ 275 w 276"/>
                <a:gd name="T109" fmla="*/ 211 h 468"/>
                <a:gd name="T110" fmla="*/ 263 w 276"/>
                <a:gd name="T111" fmla="*/ 163 h 468"/>
                <a:gd name="T112" fmla="*/ 241 w 276"/>
                <a:gd name="T113" fmla="*/ 120 h 468"/>
                <a:gd name="T114" fmla="*/ 195 w 276"/>
                <a:gd name="T115" fmla="*/ 68 h 468"/>
                <a:gd name="T116" fmla="*/ 152 w 276"/>
                <a:gd name="T117" fmla="*/ 39 h 468"/>
                <a:gd name="T118" fmla="*/ 83 w 276"/>
                <a:gd name="T119" fmla="*/ 11 h 468"/>
                <a:gd name="T120" fmla="*/ 27 w 276"/>
                <a:gd name="T121" fmla="*/ 1 h 4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76" h="468">
                  <a:moveTo>
                    <a:pt x="27" y="25"/>
                  </a:moveTo>
                  <a:lnTo>
                    <a:pt x="53" y="29"/>
                  </a:lnTo>
                  <a:lnTo>
                    <a:pt x="53" y="17"/>
                  </a:lnTo>
                  <a:lnTo>
                    <a:pt x="49" y="28"/>
                  </a:lnTo>
                  <a:lnTo>
                    <a:pt x="74" y="33"/>
                  </a:lnTo>
                  <a:lnTo>
                    <a:pt x="98" y="40"/>
                  </a:lnTo>
                  <a:lnTo>
                    <a:pt x="121" y="50"/>
                  </a:lnTo>
                  <a:lnTo>
                    <a:pt x="143" y="61"/>
                  </a:lnTo>
                  <a:lnTo>
                    <a:pt x="164" y="74"/>
                  </a:lnTo>
                  <a:lnTo>
                    <a:pt x="168" y="63"/>
                  </a:lnTo>
                  <a:lnTo>
                    <a:pt x="160" y="71"/>
                  </a:lnTo>
                  <a:lnTo>
                    <a:pt x="178" y="85"/>
                  </a:lnTo>
                  <a:lnTo>
                    <a:pt x="195" y="101"/>
                  </a:lnTo>
                  <a:lnTo>
                    <a:pt x="210" y="118"/>
                  </a:lnTo>
                  <a:lnTo>
                    <a:pt x="224" y="137"/>
                  </a:lnTo>
                  <a:lnTo>
                    <a:pt x="232" y="128"/>
                  </a:lnTo>
                  <a:lnTo>
                    <a:pt x="221" y="133"/>
                  </a:lnTo>
                  <a:lnTo>
                    <a:pt x="232" y="152"/>
                  </a:lnTo>
                  <a:lnTo>
                    <a:pt x="241" y="172"/>
                  </a:lnTo>
                  <a:lnTo>
                    <a:pt x="248" y="194"/>
                  </a:lnTo>
                  <a:lnTo>
                    <a:pt x="259" y="189"/>
                  </a:lnTo>
                  <a:lnTo>
                    <a:pt x="247" y="189"/>
                  </a:lnTo>
                  <a:lnTo>
                    <a:pt x="251" y="211"/>
                  </a:lnTo>
                  <a:lnTo>
                    <a:pt x="252" y="234"/>
                  </a:lnTo>
                  <a:lnTo>
                    <a:pt x="251" y="257"/>
                  </a:lnTo>
                  <a:lnTo>
                    <a:pt x="247" y="279"/>
                  </a:lnTo>
                  <a:lnTo>
                    <a:pt x="259" y="279"/>
                  </a:lnTo>
                  <a:lnTo>
                    <a:pt x="248" y="274"/>
                  </a:lnTo>
                  <a:lnTo>
                    <a:pt x="241" y="296"/>
                  </a:lnTo>
                  <a:lnTo>
                    <a:pt x="232" y="316"/>
                  </a:lnTo>
                  <a:lnTo>
                    <a:pt x="221" y="336"/>
                  </a:lnTo>
                  <a:lnTo>
                    <a:pt x="232" y="340"/>
                  </a:lnTo>
                  <a:lnTo>
                    <a:pt x="224" y="332"/>
                  </a:lnTo>
                  <a:lnTo>
                    <a:pt x="210" y="350"/>
                  </a:lnTo>
                  <a:lnTo>
                    <a:pt x="195" y="367"/>
                  </a:lnTo>
                  <a:lnTo>
                    <a:pt x="178" y="383"/>
                  </a:lnTo>
                  <a:lnTo>
                    <a:pt x="160" y="397"/>
                  </a:lnTo>
                  <a:lnTo>
                    <a:pt x="168" y="405"/>
                  </a:lnTo>
                  <a:lnTo>
                    <a:pt x="164" y="394"/>
                  </a:lnTo>
                  <a:lnTo>
                    <a:pt x="143" y="407"/>
                  </a:lnTo>
                  <a:lnTo>
                    <a:pt x="121" y="418"/>
                  </a:lnTo>
                  <a:lnTo>
                    <a:pt x="98" y="428"/>
                  </a:lnTo>
                  <a:lnTo>
                    <a:pt x="74" y="435"/>
                  </a:lnTo>
                  <a:lnTo>
                    <a:pt x="49" y="441"/>
                  </a:lnTo>
                  <a:lnTo>
                    <a:pt x="53" y="452"/>
                  </a:lnTo>
                  <a:lnTo>
                    <a:pt x="53" y="440"/>
                  </a:lnTo>
                  <a:lnTo>
                    <a:pt x="27" y="443"/>
                  </a:lnTo>
                  <a:lnTo>
                    <a:pt x="0" y="444"/>
                  </a:lnTo>
                  <a:lnTo>
                    <a:pt x="0" y="468"/>
                  </a:lnTo>
                  <a:lnTo>
                    <a:pt x="27" y="467"/>
                  </a:lnTo>
                  <a:lnTo>
                    <a:pt x="53" y="464"/>
                  </a:lnTo>
                  <a:lnTo>
                    <a:pt x="58" y="463"/>
                  </a:lnTo>
                  <a:lnTo>
                    <a:pt x="83" y="457"/>
                  </a:lnTo>
                  <a:lnTo>
                    <a:pt x="107" y="450"/>
                  </a:lnTo>
                  <a:lnTo>
                    <a:pt x="130" y="440"/>
                  </a:lnTo>
                  <a:lnTo>
                    <a:pt x="152" y="429"/>
                  </a:lnTo>
                  <a:lnTo>
                    <a:pt x="173" y="416"/>
                  </a:lnTo>
                  <a:lnTo>
                    <a:pt x="177" y="414"/>
                  </a:lnTo>
                  <a:lnTo>
                    <a:pt x="195" y="400"/>
                  </a:lnTo>
                  <a:lnTo>
                    <a:pt x="212" y="384"/>
                  </a:lnTo>
                  <a:lnTo>
                    <a:pt x="227" y="367"/>
                  </a:lnTo>
                  <a:lnTo>
                    <a:pt x="241" y="349"/>
                  </a:lnTo>
                  <a:lnTo>
                    <a:pt x="243" y="345"/>
                  </a:lnTo>
                  <a:lnTo>
                    <a:pt x="254" y="325"/>
                  </a:lnTo>
                  <a:lnTo>
                    <a:pt x="263" y="305"/>
                  </a:lnTo>
                  <a:lnTo>
                    <a:pt x="270" y="283"/>
                  </a:lnTo>
                  <a:lnTo>
                    <a:pt x="271" y="279"/>
                  </a:lnTo>
                  <a:lnTo>
                    <a:pt x="275" y="257"/>
                  </a:lnTo>
                  <a:lnTo>
                    <a:pt x="276" y="234"/>
                  </a:lnTo>
                  <a:lnTo>
                    <a:pt x="275" y="211"/>
                  </a:lnTo>
                  <a:lnTo>
                    <a:pt x="271" y="189"/>
                  </a:lnTo>
                  <a:lnTo>
                    <a:pt x="270" y="185"/>
                  </a:lnTo>
                  <a:lnTo>
                    <a:pt x="263" y="163"/>
                  </a:lnTo>
                  <a:lnTo>
                    <a:pt x="254" y="143"/>
                  </a:lnTo>
                  <a:lnTo>
                    <a:pt x="243" y="124"/>
                  </a:lnTo>
                  <a:lnTo>
                    <a:pt x="241" y="120"/>
                  </a:lnTo>
                  <a:lnTo>
                    <a:pt x="227" y="101"/>
                  </a:lnTo>
                  <a:lnTo>
                    <a:pt x="212" y="84"/>
                  </a:lnTo>
                  <a:lnTo>
                    <a:pt x="195" y="68"/>
                  </a:lnTo>
                  <a:lnTo>
                    <a:pt x="177" y="54"/>
                  </a:lnTo>
                  <a:lnTo>
                    <a:pt x="173" y="52"/>
                  </a:lnTo>
                  <a:lnTo>
                    <a:pt x="152" y="39"/>
                  </a:lnTo>
                  <a:lnTo>
                    <a:pt x="130" y="28"/>
                  </a:lnTo>
                  <a:lnTo>
                    <a:pt x="107" y="18"/>
                  </a:lnTo>
                  <a:lnTo>
                    <a:pt x="83" y="11"/>
                  </a:lnTo>
                  <a:lnTo>
                    <a:pt x="58" y="6"/>
                  </a:lnTo>
                  <a:lnTo>
                    <a:pt x="53" y="5"/>
                  </a:lnTo>
                  <a:lnTo>
                    <a:pt x="27" y="1"/>
                  </a:lnTo>
                  <a:lnTo>
                    <a:pt x="0" y="0"/>
                  </a:lnTo>
                  <a:lnTo>
                    <a:pt x="0" y="24"/>
                  </a:lnTo>
                  <a:lnTo>
                    <a:pt x="27" y="25"/>
                  </a:lnTo>
                  <a:close/>
                  <a:moveTo>
                    <a:pt x="0" y="0"/>
                  </a:moveTo>
                  <a:lnTo>
                    <a:pt x="0" y="12"/>
                  </a:lnTo>
                  <a:lnTo>
                    <a:pt x="0" y="24"/>
                  </a:lnTo>
                  <a:lnTo>
                    <a:pt x="27" y="25"/>
                  </a:lnTo>
                  <a:lnTo>
                    <a:pt x="53" y="29"/>
                  </a:lnTo>
                  <a:lnTo>
                    <a:pt x="53" y="17"/>
                  </a:lnTo>
                  <a:lnTo>
                    <a:pt x="49" y="28"/>
                  </a:lnTo>
                  <a:lnTo>
                    <a:pt x="74" y="33"/>
                  </a:lnTo>
                  <a:lnTo>
                    <a:pt x="98" y="40"/>
                  </a:lnTo>
                  <a:lnTo>
                    <a:pt x="121" y="50"/>
                  </a:lnTo>
                  <a:lnTo>
                    <a:pt x="143" y="61"/>
                  </a:lnTo>
                  <a:lnTo>
                    <a:pt x="164" y="74"/>
                  </a:lnTo>
                  <a:lnTo>
                    <a:pt x="168" y="63"/>
                  </a:lnTo>
                  <a:lnTo>
                    <a:pt x="160" y="71"/>
                  </a:lnTo>
                  <a:lnTo>
                    <a:pt x="178" y="85"/>
                  </a:lnTo>
                  <a:lnTo>
                    <a:pt x="195" y="101"/>
                  </a:lnTo>
                  <a:lnTo>
                    <a:pt x="210" y="118"/>
                  </a:lnTo>
                  <a:lnTo>
                    <a:pt x="224" y="137"/>
                  </a:lnTo>
                  <a:lnTo>
                    <a:pt x="232" y="128"/>
                  </a:lnTo>
                  <a:lnTo>
                    <a:pt x="221" y="133"/>
                  </a:lnTo>
                  <a:lnTo>
                    <a:pt x="232" y="152"/>
                  </a:lnTo>
                  <a:lnTo>
                    <a:pt x="241" y="172"/>
                  </a:lnTo>
                  <a:lnTo>
                    <a:pt x="248" y="194"/>
                  </a:lnTo>
                  <a:lnTo>
                    <a:pt x="259" y="189"/>
                  </a:lnTo>
                  <a:lnTo>
                    <a:pt x="247" y="189"/>
                  </a:lnTo>
                  <a:lnTo>
                    <a:pt x="251" y="211"/>
                  </a:lnTo>
                  <a:lnTo>
                    <a:pt x="252" y="234"/>
                  </a:lnTo>
                  <a:lnTo>
                    <a:pt x="251" y="257"/>
                  </a:lnTo>
                  <a:lnTo>
                    <a:pt x="247" y="279"/>
                  </a:lnTo>
                  <a:lnTo>
                    <a:pt x="259" y="279"/>
                  </a:lnTo>
                  <a:lnTo>
                    <a:pt x="248" y="274"/>
                  </a:lnTo>
                  <a:lnTo>
                    <a:pt x="241" y="296"/>
                  </a:lnTo>
                  <a:lnTo>
                    <a:pt x="232" y="316"/>
                  </a:lnTo>
                  <a:lnTo>
                    <a:pt x="221" y="336"/>
                  </a:lnTo>
                  <a:lnTo>
                    <a:pt x="232" y="340"/>
                  </a:lnTo>
                  <a:lnTo>
                    <a:pt x="224" y="332"/>
                  </a:lnTo>
                  <a:lnTo>
                    <a:pt x="210" y="350"/>
                  </a:lnTo>
                  <a:lnTo>
                    <a:pt x="195" y="367"/>
                  </a:lnTo>
                  <a:lnTo>
                    <a:pt x="178" y="383"/>
                  </a:lnTo>
                  <a:lnTo>
                    <a:pt x="160" y="397"/>
                  </a:lnTo>
                  <a:lnTo>
                    <a:pt x="168" y="405"/>
                  </a:lnTo>
                  <a:lnTo>
                    <a:pt x="164" y="394"/>
                  </a:lnTo>
                  <a:lnTo>
                    <a:pt x="143" y="407"/>
                  </a:lnTo>
                  <a:lnTo>
                    <a:pt x="121" y="418"/>
                  </a:lnTo>
                  <a:lnTo>
                    <a:pt x="98" y="428"/>
                  </a:lnTo>
                  <a:lnTo>
                    <a:pt x="74" y="435"/>
                  </a:lnTo>
                  <a:lnTo>
                    <a:pt x="49" y="441"/>
                  </a:lnTo>
                  <a:lnTo>
                    <a:pt x="53" y="452"/>
                  </a:lnTo>
                  <a:lnTo>
                    <a:pt x="53" y="440"/>
                  </a:lnTo>
                  <a:lnTo>
                    <a:pt x="27" y="443"/>
                  </a:lnTo>
                  <a:lnTo>
                    <a:pt x="0" y="444"/>
                  </a:lnTo>
                  <a:lnTo>
                    <a:pt x="0" y="456"/>
                  </a:lnTo>
                  <a:lnTo>
                    <a:pt x="0" y="468"/>
                  </a:lnTo>
                  <a:lnTo>
                    <a:pt x="27" y="467"/>
                  </a:lnTo>
                  <a:lnTo>
                    <a:pt x="53" y="464"/>
                  </a:lnTo>
                  <a:lnTo>
                    <a:pt x="58" y="463"/>
                  </a:lnTo>
                  <a:lnTo>
                    <a:pt x="83" y="457"/>
                  </a:lnTo>
                  <a:lnTo>
                    <a:pt x="107" y="450"/>
                  </a:lnTo>
                  <a:lnTo>
                    <a:pt x="130" y="440"/>
                  </a:lnTo>
                  <a:lnTo>
                    <a:pt x="152" y="429"/>
                  </a:lnTo>
                  <a:lnTo>
                    <a:pt x="173" y="416"/>
                  </a:lnTo>
                  <a:lnTo>
                    <a:pt x="177" y="414"/>
                  </a:lnTo>
                  <a:lnTo>
                    <a:pt x="195" y="400"/>
                  </a:lnTo>
                  <a:lnTo>
                    <a:pt x="212" y="384"/>
                  </a:lnTo>
                  <a:lnTo>
                    <a:pt x="227" y="367"/>
                  </a:lnTo>
                  <a:lnTo>
                    <a:pt x="241" y="349"/>
                  </a:lnTo>
                  <a:lnTo>
                    <a:pt x="243" y="345"/>
                  </a:lnTo>
                  <a:lnTo>
                    <a:pt x="254" y="325"/>
                  </a:lnTo>
                  <a:lnTo>
                    <a:pt x="263" y="305"/>
                  </a:lnTo>
                  <a:lnTo>
                    <a:pt x="270" y="283"/>
                  </a:lnTo>
                  <a:lnTo>
                    <a:pt x="271" y="279"/>
                  </a:lnTo>
                  <a:lnTo>
                    <a:pt x="275" y="257"/>
                  </a:lnTo>
                  <a:lnTo>
                    <a:pt x="276" y="234"/>
                  </a:lnTo>
                  <a:lnTo>
                    <a:pt x="275" y="211"/>
                  </a:lnTo>
                  <a:lnTo>
                    <a:pt x="271" y="189"/>
                  </a:lnTo>
                  <a:lnTo>
                    <a:pt x="270" y="185"/>
                  </a:lnTo>
                  <a:lnTo>
                    <a:pt x="263" y="163"/>
                  </a:lnTo>
                  <a:lnTo>
                    <a:pt x="254" y="143"/>
                  </a:lnTo>
                  <a:lnTo>
                    <a:pt x="243" y="124"/>
                  </a:lnTo>
                  <a:lnTo>
                    <a:pt x="241" y="120"/>
                  </a:lnTo>
                  <a:lnTo>
                    <a:pt x="227" y="101"/>
                  </a:lnTo>
                  <a:lnTo>
                    <a:pt x="212" y="84"/>
                  </a:lnTo>
                  <a:lnTo>
                    <a:pt x="195" y="68"/>
                  </a:lnTo>
                  <a:lnTo>
                    <a:pt x="177" y="54"/>
                  </a:lnTo>
                  <a:lnTo>
                    <a:pt x="173" y="52"/>
                  </a:lnTo>
                  <a:lnTo>
                    <a:pt x="152" y="39"/>
                  </a:lnTo>
                  <a:lnTo>
                    <a:pt x="130" y="28"/>
                  </a:lnTo>
                  <a:lnTo>
                    <a:pt x="107" y="18"/>
                  </a:lnTo>
                  <a:lnTo>
                    <a:pt x="83" y="11"/>
                  </a:lnTo>
                  <a:lnTo>
                    <a:pt x="58" y="6"/>
                  </a:lnTo>
                  <a:lnTo>
                    <a:pt x="53" y="5"/>
                  </a:lnTo>
                  <a:lnTo>
                    <a:pt x="27" y="1"/>
                  </a:lnTo>
                  <a:lnTo>
                    <a:pt x="0" y="0"/>
                  </a:lnTo>
                  <a:close/>
                </a:path>
              </a:pathLst>
            </a:custGeom>
            <a:solidFill>
              <a:srgbClr val="000000"/>
            </a:solidFill>
            <a:ln w="9525">
              <a:noFill/>
              <a:round/>
              <a:headEnd/>
              <a:tailEnd/>
            </a:ln>
          </p:spPr>
          <p:txBody>
            <a:bodyPr/>
            <a:lstStyle/>
            <a:p>
              <a:endParaRPr lang="zh-CN" altLang="en-US"/>
            </a:p>
          </p:txBody>
        </p:sp>
        <p:sp>
          <p:nvSpPr>
            <p:cNvPr id="36871" name="Rectangle 6"/>
            <p:cNvSpPr>
              <a:spLocks noChangeArrowheads="1"/>
            </p:cNvSpPr>
            <p:nvPr/>
          </p:nvSpPr>
          <p:spPr bwMode="auto">
            <a:xfrm>
              <a:off x="2116" y="2029"/>
              <a:ext cx="2026" cy="443"/>
            </a:xfrm>
            <a:prstGeom prst="rect">
              <a:avLst/>
            </a:prstGeom>
            <a:noFill/>
            <a:ln w="9525">
              <a:noFill/>
              <a:miter lim="800000"/>
              <a:headEnd/>
              <a:tailEnd/>
            </a:ln>
          </p:spPr>
          <p:txBody>
            <a:bodyPr/>
            <a:lstStyle/>
            <a:p>
              <a:pPr eaLnBrk="1" hangingPunct="1"/>
              <a:endParaRPr lang="zh-CN" altLang="en-US"/>
            </a:p>
          </p:txBody>
        </p:sp>
        <p:sp>
          <p:nvSpPr>
            <p:cNvPr id="36872" name="Rectangle 7"/>
            <p:cNvSpPr>
              <a:spLocks noChangeArrowheads="1"/>
            </p:cNvSpPr>
            <p:nvPr/>
          </p:nvSpPr>
          <p:spPr bwMode="auto">
            <a:xfrm>
              <a:off x="3772"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73" name="Rectangle 8"/>
            <p:cNvSpPr>
              <a:spLocks noChangeArrowheads="1"/>
            </p:cNvSpPr>
            <p:nvPr/>
          </p:nvSpPr>
          <p:spPr bwMode="auto">
            <a:xfrm>
              <a:off x="1612"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74" name="Rectangle 9"/>
            <p:cNvSpPr>
              <a:spLocks noChangeArrowheads="1"/>
            </p:cNvSpPr>
            <p:nvPr/>
          </p:nvSpPr>
          <p:spPr bwMode="auto">
            <a:xfrm>
              <a:off x="2044"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grpSp>
          <p:nvGrpSpPr>
            <p:cNvPr id="36875" name="Group 10"/>
            <p:cNvGrpSpPr>
              <a:grpSpLocks/>
            </p:cNvGrpSpPr>
            <p:nvPr/>
          </p:nvGrpSpPr>
          <p:grpSpPr bwMode="auto">
            <a:xfrm>
              <a:off x="2476" y="2896"/>
              <a:ext cx="1081" cy="217"/>
              <a:chOff x="2476" y="2896"/>
              <a:chExt cx="1081" cy="217"/>
            </a:xfrm>
          </p:grpSpPr>
          <p:sp>
            <p:nvSpPr>
              <p:cNvPr id="36932" name="Rectangle 11"/>
              <p:cNvSpPr>
                <a:spLocks noChangeArrowheads="1"/>
              </p:cNvSpPr>
              <p:nvPr/>
            </p:nvSpPr>
            <p:spPr bwMode="auto">
              <a:xfrm>
                <a:off x="2476"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933" name="Rectangle 12"/>
              <p:cNvSpPr>
                <a:spLocks noChangeArrowheads="1"/>
              </p:cNvSpPr>
              <p:nvPr/>
            </p:nvSpPr>
            <p:spPr bwMode="auto">
              <a:xfrm>
                <a:off x="2908"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934" name="Rectangle 13"/>
              <p:cNvSpPr>
                <a:spLocks noChangeArrowheads="1"/>
              </p:cNvSpPr>
              <p:nvPr/>
            </p:nvSpPr>
            <p:spPr bwMode="auto">
              <a:xfrm>
                <a:off x="3340"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grpSp>
        <p:sp>
          <p:nvSpPr>
            <p:cNvPr id="36876" name="Rectangle 14"/>
            <p:cNvSpPr>
              <a:spLocks noChangeArrowheads="1"/>
            </p:cNvSpPr>
            <p:nvPr/>
          </p:nvSpPr>
          <p:spPr bwMode="auto">
            <a:xfrm>
              <a:off x="4204" y="2896"/>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77" name="Rectangle 15"/>
            <p:cNvSpPr>
              <a:spLocks noChangeArrowheads="1"/>
            </p:cNvSpPr>
            <p:nvPr/>
          </p:nvSpPr>
          <p:spPr bwMode="auto">
            <a:xfrm>
              <a:off x="1600" y="2536"/>
              <a:ext cx="265" cy="366"/>
            </a:xfrm>
            <a:prstGeom prst="rect">
              <a:avLst/>
            </a:prstGeom>
            <a:noFill/>
            <a:ln w="9525">
              <a:noFill/>
              <a:miter lim="800000"/>
              <a:headEnd/>
              <a:tailEnd/>
            </a:ln>
          </p:spPr>
          <p:txBody>
            <a:bodyPr/>
            <a:lstStyle/>
            <a:p>
              <a:pPr eaLnBrk="1" hangingPunct="1"/>
              <a:endParaRPr lang="zh-CN" altLang="en-US"/>
            </a:p>
          </p:txBody>
        </p:sp>
        <p:sp>
          <p:nvSpPr>
            <p:cNvPr id="36878" name="Rectangle 16"/>
            <p:cNvSpPr>
              <a:spLocks noChangeArrowheads="1"/>
            </p:cNvSpPr>
            <p:nvPr/>
          </p:nvSpPr>
          <p:spPr bwMode="auto">
            <a:xfrm>
              <a:off x="1657" y="2584"/>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a:t>
              </a:r>
              <a:endParaRPr lang="en-US" altLang="zh-CN" sz="3200" b="1">
                <a:ea typeface="楷体_GB2312" pitchFamily="49" charset="-122"/>
              </a:endParaRPr>
            </a:p>
          </p:txBody>
        </p:sp>
        <p:sp>
          <p:nvSpPr>
            <p:cNvPr id="36879" name="Rectangle 17"/>
            <p:cNvSpPr>
              <a:spLocks noChangeArrowheads="1"/>
            </p:cNvSpPr>
            <p:nvPr/>
          </p:nvSpPr>
          <p:spPr bwMode="auto">
            <a:xfrm>
              <a:off x="2684" y="3076"/>
              <a:ext cx="681" cy="366"/>
            </a:xfrm>
            <a:prstGeom prst="rect">
              <a:avLst/>
            </a:prstGeom>
            <a:noFill/>
            <a:ln w="9525">
              <a:noFill/>
              <a:miter lim="800000"/>
              <a:headEnd/>
              <a:tailEnd/>
            </a:ln>
          </p:spPr>
          <p:txBody>
            <a:bodyPr/>
            <a:lstStyle/>
            <a:p>
              <a:pPr eaLnBrk="1" hangingPunct="1"/>
              <a:endParaRPr lang="zh-CN" altLang="en-US"/>
            </a:p>
          </p:txBody>
        </p:sp>
        <p:sp>
          <p:nvSpPr>
            <p:cNvPr id="36880" name="Rectangle 18"/>
            <p:cNvSpPr>
              <a:spLocks noChangeArrowheads="1"/>
            </p:cNvSpPr>
            <p:nvPr/>
          </p:nvSpPr>
          <p:spPr bwMode="auto">
            <a:xfrm>
              <a:off x="2020" y="2536"/>
              <a:ext cx="265" cy="366"/>
            </a:xfrm>
            <a:prstGeom prst="rect">
              <a:avLst/>
            </a:prstGeom>
            <a:noFill/>
            <a:ln w="9525">
              <a:noFill/>
              <a:miter lim="800000"/>
              <a:headEnd/>
              <a:tailEnd/>
            </a:ln>
          </p:spPr>
          <p:txBody>
            <a:bodyPr/>
            <a:lstStyle/>
            <a:p>
              <a:pPr eaLnBrk="1" hangingPunct="1"/>
              <a:endParaRPr lang="zh-CN" altLang="en-US"/>
            </a:p>
          </p:txBody>
        </p:sp>
        <p:sp>
          <p:nvSpPr>
            <p:cNvPr id="36881" name="Rectangle 19"/>
            <p:cNvSpPr>
              <a:spLocks noChangeArrowheads="1"/>
            </p:cNvSpPr>
            <p:nvPr/>
          </p:nvSpPr>
          <p:spPr bwMode="auto">
            <a:xfrm>
              <a:off x="2077" y="2584"/>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2</a:t>
              </a:r>
              <a:endParaRPr lang="en-US" altLang="zh-CN" sz="3200" b="1">
                <a:ea typeface="楷体_GB2312" pitchFamily="49" charset="-122"/>
              </a:endParaRPr>
            </a:p>
          </p:txBody>
        </p:sp>
        <p:sp>
          <p:nvSpPr>
            <p:cNvPr id="36882" name="Rectangle 20"/>
            <p:cNvSpPr>
              <a:spLocks noChangeArrowheads="1"/>
            </p:cNvSpPr>
            <p:nvPr/>
          </p:nvSpPr>
          <p:spPr bwMode="auto">
            <a:xfrm>
              <a:off x="2428" y="2548"/>
              <a:ext cx="265" cy="366"/>
            </a:xfrm>
            <a:prstGeom prst="rect">
              <a:avLst/>
            </a:prstGeom>
            <a:noFill/>
            <a:ln w="9525">
              <a:noFill/>
              <a:miter lim="800000"/>
              <a:headEnd/>
              <a:tailEnd/>
            </a:ln>
          </p:spPr>
          <p:txBody>
            <a:bodyPr/>
            <a:lstStyle/>
            <a:p>
              <a:pPr eaLnBrk="1" hangingPunct="1"/>
              <a:endParaRPr lang="zh-CN" altLang="en-US"/>
            </a:p>
          </p:txBody>
        </p:sp>
        <p:sp>
          <p:nvSpPr>
            <p:cNvPr id="36883" name="Rectangle 21"/>
            <p:cNvSpPr>
              <a:spLocks noChangeArrowheads="1"/>
            </p:cNvSpPr>
            <p:nvPr/>
          </p:nvSpPr>
          <p:spPr bwMode="auto">
            <a:xfrm>
              <a:off x="2485" y="2596"/>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3</a:t>
              </a:r>
              <a:endParaRPr lang="en-US" altLang="zh-CN" sz="3200" b="1">
                <a:ea typeface="楷体_GB2312" pitchFamily="49" charset="-122"/>
              </a:endParaRPr>
            </a:p>
          </p:txBody>
        </p:sp>
        <p:sp>
          <p:nvSpPr>
            <p:cNvPr id="36884" name="Rectangle 22"/>
            <p:cNvSpPr>
              <a:spLocks noChangeArrowheads="1"/>
            </p:cNvSpPr>
            <p:nvPr/>
          </p:nvSpPr>
          <p:spPr bwMode="auto">
            <a:xfrm>
              <a:off x="2884" y="2536"/>
              <a:ext cx="265" cy="366"/>
            </a:xfrm>
            <a:prstGeom prst="rect">
              <a:avLst/>
            </a:prstGeom>
            <a:noFill/>
            <a:ln w="9525">
              <a:noFill/>
              <a:miter lim="800000"/>
              <a:headEnd/>
              <a:tailEnd/>
            </a:ln>
          </p:spPr>
          <p:txBody>
            <a:bodyPr/>
            <a:lstStyle/>
            <a:p>
              <a:pPr eaLnBrk="1" hangingPunct="1"/>
              <a:endParaRPr lang="zh-CN" altLang="en-US"/>
            </a:p>
          </p:txBody>
        </p:sp>
        <p:sp>
          <p:nvSpPr>
            <p:cNvPr id="36885" name="Rectangle 23"/>
            <p:cNvSpPr>
              <a:spLocks noChangeArrowheads="1"/>
            </p:cNvSpPr>
            <p:nvPr/>
          </p:nvSpPr>
          <p:spPr bwMode="auto">
            <a:xfrm>
              <a:off x="2941" y="2584"/>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4</a:t>
              </a:r>
              <a:endParaRPr lang="en-US" altLang="zh-CN" sz="3200" b="1">
                <a:ea typeface="楷体_GB2312" pitchFamily="49" charset="-122"/>
              </a:endParaRPr>
            </a:p>
          </p:txBody>
        </p:sp>
        <p:sp>
          <p:nvSpPr>
            <p:cNvPr id="36886" name="Rectangle 24"/>
            <p:cNvSpPr>
              <a:spLocks noChangeArrowheads="1"/>
            </p:cNvSpPr>
            <p:nvPr/>
          </p:nvSpPr>
          <p:spPr bwMode="auto">
            <a:xfrm>
              <a:off x="3316" y="2548"/>
              <a:ext cx="265" cy="366"/>
            </a:xfrm>
            <a:prstGeom prst="rect">
              <a:avLst/>
            </a:prstGeom>
            <a:noFill/>
            <a:ln w="9525">
              <a:noFill/>
              <a:miter lim="800000"/>
              <a:headEnd/>
              <a:tailEnd/>
            </a:ln>
          </p:spPr>
          <p:txBody>
            <a:bodyPr/>
            <a:lstStyle/>
            <a:p>
              <a:pPr eaLnBrk="1" hangingPunct="1"/>
              <a:endParaRPr lang="zh-CN" altLang="en-US"/>
            </a:p>
          </p:txBody>
        </p:sp>
        <p:sp>
          <p:nvSpPr>
            <p:cNvPr id="36887" name="Rectangle 25"/>
            <p:cNvSpPr>
              <a:spLocks noChangeArrowheads="1"/>
            </p:cNvSpPr>
            <p:nvPr/>
          </p:nvSpPr>
          <p:spPr bwMode="auto">
            <a:xfrm>
              <a:off x="3373" y="2596"/>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5</a:t>
              </a:r>
              <a:endParaRPr lang="en-US" altLang="zh-CN" sz="3200" b="1">
                <a:ea typeface="楷体_GB2312" pitchFamily="49" charset="-122"/>
              </a:endParaRPr>
            </a:p>
          </p:txBody>
        </p:sp>
        <p:sp>
          <p:nvSpPr>
            <p:cNvPr id="36888" name="Rectangle 26"/>
            <p:cNvSpPr>
              <a:spLocks noChangeArrowheads="1"/>
            </p:cNvSpPr>
            <p:nvPr/>
          </p:nvSpPr>
          <p:spPr bwMode="auto">
            <a:xfrm>
              <a:off x="3748" y="2536"/>
              <a:ext cx="265" cy="366"/>
            </a:xfrm>
            <a:prstGeom prst="rect">
              <a:avLst/>
            </a:prstGeom>
            <a:noFill/>
            <a:ln w="9525">
              <a:noFill/>
              <a:miter lim="800000"/>
              <a:headEnd/>
              <a:tailEnd/>
            </a:ln>
          </p:spPr>
          <p:txBody>
            <a:bodyPr/>
            <a:lstStyle/>
            <a:p>
              <a:pPr eaLnBrk="1" hangingPunct="1"/>
              <a:endParaRPr lang="zh-CN" altLang="en-US"/>
            </a:p>
          </p:txBody>
        </p:sp>
        <p:sp>
          <p:nvSpPr>
            <p:cNvPr id="36889" name="Rectangle 27"/>
            <p:cNvSpPr>
              <a:spLocks noChangeArrowheads="1"/>
            </p:cNvSpPr>
            <p:nvPr/>
          </p:nvSpPr>
          <p:spPr bwMode="auto">
            <a:xfrm>
              <a:off x="3805" y="2584"/>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6</a:t>
              </a:r>
              <a:endParaRPr lang="en-US" altLang="zh-CN" sz="3200" b="1">
                <a:ea typeface="楷体_GB2312" pitchFamily="49" charset="-122"/>
              </a:endParaRPr>
            </a:p>
          </p:txBody>
        </p:sp>
        <p:sp>
          <p:nvSpPr>
            <p:cNvPr id="36890" name="Rectangle 28"/>
            <p:cNvSpPr>
              <a:spLocks noChangeArrowheads="1"/>
            </p:cNvSpPr>
            <p:nvPr/>
          </p:nvSpPr>
          <p:spPr bwMode="auto">
            <a:xfrm>
              <a:off x="4177" y="2548"/>
              <a:ext cx="265" cy="366"/>
            </a:xfrm>
            <a:prstGeom prst="rect">
              <a:avLst/>
            </a:prstGeom>
            <a:noFill/>
            <a:ln w="9525">
              <a:noFill/>
              <a:miter lim="800000"/>
              <a:headEnd/>
              <a:tailEnd/>
            </a:ln>
          </p:spPr>
          <p:txBody>
            <a:bodyPr/>
            <a:lstStyle/>
            <a:p>
              <a:pPr eaLnBrk="1" hangingPunct="1"/>
              <a:endParaRPr lang="zh-CN" altLang="en-US"/>
            </a:p>
          </p:txBody>
        </p:sp>
        <p:sp>
          <p:nvSpPr>
            <p:cNvPr id="36891" name="Rectangle 29"/>
            <p:cNvSpPr>
              <a:spLocks noChangeArrowheads="1"/>
            </p:cNvSpPr>
            <p:nvPr/>
          </p:nvSpPr>
          <p:spPr bwMode="auto">
            <a:xfrm>
              <a:off x="4234" y="2596"/>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7</a:t>
              </a:r>
              <a:endParaRPr lang="en-US" altLang="zh-CN" sz="3200" b="1">
                <a:ea typeface="楷体_GB2312" pitchFamily="49" charset="-122"/>
              </a:endParaRPr>
            </a:p>
          </p:txBody>
        </p:sp>
        <p:sp>
          <p:nvSpPr>
            <p:cNvPr id="36892" name="Rectangle 30"/>
            <p:cNvSpPr>
              <a:spLocks noChangeArrowheads="1"/>
            </p:cNvSpPr>
            <p:nvPr/>
          </p:nvSpPr>
          <p:spPr bwMode="auto">
            <a:xfrm>
              <a:off x="3772"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3" name="Rectangle 31"/>
            <p:cNvSpPr>
              <a:spLocks noChangeArrowheads="1"/>
            </p:cNvSpPr>
            <p:nvPr/>
          </p:nvSpPr>
          <p:spPr bwMode="auto">
            <a:xfrm>
              <a:off x="1612"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4" name="Rectangle 32"/>
            <p:cNvSpPr>
              <a:spLocks noChangeArrowheads="1"/>
            </p:cNvSpPr>
            <p:nvPr/>
          </p:nvSpPr>
          <p:spPr bwMode="auto">
            <a:xfrm>
              <a:off x="2044"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5" name="Rectangle 33"/>
            <p:cNvSpPr>
              <a:spLocks noChangeArrowheads="1"/>
            </p:cNvSpPr>
            <p:nvPr/>
          </p:nvSpPr>
          <p:spPr bwMode="auto">
            <a:xfrm>
              <a:off x="2476"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6" name="Rectangle 34"/>
            <p:cNvSpPr>
              <a:spLocks noChangeArrowheads="1"/>
            </p:cNvSpPr>
            <p:nvPr/>
          </p:nvSpPr>
          <p:spPr bwMode="auto">
            <a:xfrm>
              <a:off x="2908"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7" name="Rectangle 35"/>
            <p:cNvSpPr>
              <a:spLocks noChangeArrowheads="1"/>
            </p:cNvSpPr>
            <p:nvPr/>
          </p:nvSpPr>
          <p:spPr bwMode="auto">
            <a:xfrm>
              <a:off x="3340"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8" name="Rectangle 36"/>
            <p:cNvSpPr>
              <a:spLocks noChangeArrowheads="1"/>
            </p:cNvSpPr>
            <p:nvPr/>
          </p:nvSpPr>
          <p:spPr bwMode="auto">
            <a:xfrm>
              <a:off x="4204" y="1513"/>
              <a:ext cx="217" cy="217"/>
            </a:xfrm>
            <a:prstGeom prst="rect">
              <a:avLst/>
            </a:prstGeom>
            <a:solidFill>
              <a:srgbClr val="FFFFFF"/>
            </a:solidFill>
            <a:ln w="38100">
              <a:solidFill>
                <a:srgbClr val="000000"/>
              </a:solidFill>
              <a:miter lim="800000"/>
              <a:headEnd/>
              <a:tailEnd/>
            </a:ln>
          </p:spPr>
          <p:txBody>
            <a:bodyPr/>
            <a:lstStyle/>
            <a:p>
              <a:pPr eaLnBrk="1" hangingPunct="1"/>
              <a:endParaRPr lang="zh-CN" altLang="en-US"/>
            </a:p>
          </p:txBody>
        </p:sp>
        <p:sp>
          <p:nvSpPr>
            <p:cNvPr id="36899" name="Rectangle 37"/>
            <p:cNvSpPr>
              <a:spLocks noChangeArrowheads="1"/>
            </p:cNvSpPr>
            <p:nvPr/>
          </p:nvSpPr>
          <p:spPr bwMode="auto">
            <a:xfrm>
              <a:off x="4172" y="1153"/>
              <a:ext cx="501" cy="366"/>
            </a:xfrm>
            <a:prstGeom prst="rect">
              <a:avLst/>
            </a:prstGeom>
            <a:noFill/>
            <a:ln w="9525">
              <a:noFill/>
              <a:miter lim="800000"/>
              <a:headEnd/>
              <a:tailEnd/>
            </a:ln>
          </p:spPr>
          <p:txBody>
            <a:bodyPr/>
            <a:lstStyle/>
            <a:p>
              <a:pPr eaLnBrk="1" hangingPunct="1"/>
              <a:endParaRPr lang="zh-CN" altLang="en-US"/>
            </a:p>
          </p:txBody>
        </p:sp>
        <p:sp>
          <p:nvSpPr>
            <p:cNvPr id="36900" name="Rectangle 38"/>
            <p:cNvSpPr>
              <a:spLocks noChangeArrowheads="1"/>
            </p:cNvSpPr>
            <p:nvPr/>
          </p:nvSpPr>
          <p:spPr bwMode="auto">
            <a:xfrm>
              <a:off x="1912" y="1141"/>
              <a:ext cx="565" cy="366"/>
            </a:xfrm>
            <a:prstGeom prst="rect">
              <a:avLst/>
            </a:prstGeom>
            <a:noFill/>
            <a:ln w="9525">
              <a:noFill/>
              <a:miter lim="800000"/>
              <a:headEnd/>
              <a:tailEnd/>
            </a:ln>
          </p:spPr>
          <p:txBody>
            <a:bodyPr/>
            <a:lstStyle/>
            <a:p>
              <a:pPr eaLnBrk="1" hangingPunct="1"/>
              <a:endParaRPr lang="zh-CN" altLang="en-US"/>
            </a:p>
          </p:txBody>
        </p:sp>
        <p:sp>
          <p:nvSpPr>
            <p:cNvPr id="36901" name="Rectangle 39"/>
            <p:cNvSpPr>
              <a:spLocks noChangeArrowheads="1"/>
            </p:cNvSpPr>
            <p:nvPr/>
          </p:nvSpPr>
          <p:spPr bwMode="auto">
            <a:xfrm>
              <a:off x="1468" y="1153"/>
              <a:ext cx="589" cy="366"/>
            </a:xfrm>
            <a:prstGeom prst="rect">
              <a:avLst/>
            </a:prstGeom>
            <a:noFill/>
            <a:ln w="9525">
              <a:noFill/>
              <a:miter lim="800000"/>
              <a:headEnd/>
              <a:tailEnd/>
            </a:ln>
          </p:spPr>
          <p:txBody>
            <a:bodyPr/>
            <a:lstStyle/>
            <a:p>
              <a:pPr eaLnBrk="1" hangingPunct="1"/>
              <a:endParaRPr lang="zh-CN" altLang="en-US"/>
            </a:p>
          </p:txBody>
        </p:sp>
        <p:sp>
          <p:nvSpPr>
            <p:cNvPr id="36902" name="Rectangle 40"/>
            <p:cNvSpPr>
              <a:spLocks noChangeArrowheads="1"/>
            </p:cNvSpPr>
            <p:nvPr/>
          </p:nvSpPr>
          <p:spPr bwMode="auto">
            <a:xfrm>
              <a:off x="1516" y="1645"/>
              <a:ext cx="541" cy="366"/>
            </a:xfrm>
            <a:prstGeom prst="rect">
              <a:avLst/>
            </a:prstGeom>
            <a:noFill/>
            <a:ln w="9525">
              <a:noFill/>
              <a:miter lim="800000"/>
              <a:headEnd/>
              <a:tailEnd/>
            </a:ln>
          </p:spPr>
          <p:txBody>
            <a:bodyPr/>
            <a:lstStyle/>
            <a:p>
              <a:pPr eaLnBrk="1" hangingPunct="1"/>
              <a:endParaRPr lang="zh-CN" altLang="en-US"/>
            </a:p>
          </p:txBody>
        </p:sp>
        <p:sp>
          <p:nvSpPr>
            <p:cNvPr id="36903" name="Rectangle 41"/>
            <p:cNvSpPr>
              <a:spLocks noChangeArrowheads="1"/>
            </p:cNvSpPr>
            <p:nvPr/>
          </p:nvSpPr>
          <p:spPr bwMode="auto">
            <a:xfrm>
              <a:off x="1573" y="1693"/>
              <a:ext cx="256"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14</a:t>
              </a:r>
              <a:endParaRPr lang="en-US" altLang="zh-CN" sz="3200" b="1">
                <a:ea typeface="楷体_GB2312" pitchFamily="49" charset="-122"/>
              </a:endParaRPr>
            </a:p>
          </p:txBody>
        </p:sp>
        <p:sp>
          <p:nvSpPr>
            <p:cNvPr id="36904" name="Rectangle 42"/>
            <p:cNvSpPr>
              <a:spLocks noChangeArrowheads="1"/>
            </p:cNvSpPr>
            <p:nvPr/>
          </p:nvSpPr>
          <p:spPr bwMode="auto">
            <a:xfrm>
              <a:off x="1972" y="1645"/>
              <a:ext cx="445" cy="366"/>
            </a:xfrm>
            <a:prstGeom prst="rect">
              <a:avLst/>
            </a:prstGeom>
            <a:noFill/>
            <a:ln w="9525">
              <a:noFill/>
              <a:miter lim="800000"/>
              <a:headEnd/>
              <a:tailEnd/>
            </a:ln>
          </p:spPr>
          <p:txBody>
            <a:bodyPr/>
            <a:lstStyle/>
            <a:p>
              <a:pPr eaLnBrk="1" hangingPunct="1"/>
              <a:endParaRPr lang="zh-CN" altLang="en-US"/>
            </a:p>
          </p:txBody>
        </p:sp>
        <p:sp>
          <p:nvSpPr>
            <p:cNvPr id="36905" name="Rectangle 43"/>
            <p:cNvSpPr>
              <a:spLocks noChangeArrowheads="1"/>
            </p:cNvSpPr>
            <p:nvPr/>
          </p:nvSpPr>
          <p:spPr bwMode="auto">
            <a:xfrm>
              <a:off x="2029" y="1693"/>
              <a:ext cx="256"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13</a:t>
              </a:r>
              <a:endParaRPr lang="en-US" altLang="zh-CN" sz="3200" b="1">
                <a:ea typeface="楷体_GB2312" pitchFamily="49" charset="-122"/>
              </a:endParaRPr>
            </a:p>
          </p:txBody>
        </p:sp>
        <p:sp>
          <p:nvSpPr>
            <p:cNvPr id="36906" name="Rectangle 44"/>
            <p:cNvSpPr>
              <a:spLocks noChangeArrowheads="1"/>
            </p:cNvSpPr>
            <p:nvPr/>
          </p:nvSpPr>
          <p:spPr bwMode="auto">
            <a:xfrm>
              <a:off x="2380" y="1657"/>
              <a:ext cx="433" cy="366"/>
            </a:xfrm>
            <a:prstGeom prst="rect">
              <a:avLst/>
            </a:prstGeom>
            <a:noFill/>
            <a:ln w="9525">
              <a:noFill/>
              <a:miter lim="800000"/>
              <a:headEnd/>
              <a:tailEnd/>
            </a:ln>
          </p:spPr>
          <p:txBody>
            <a:bodyPr/>
            <a:lstStyle/>
            <a:p>
              <a:pPr eaLnBrk="1" hangingPunct="1"/>
              <a:endParaRPr lang="zh-CN" altLang="en-US"/>
            </a:p>
          </p:txBody>
        </p:sp>
        <p:sp>
          <p:nvSpPr>
            <p:cNvPr id="36907" name="Rectangle 45"/>
            <p:cNvSpPr>
              <a:spLocks noChangeArrowheads="1"/>
            </p:cNvSpPr>
            <p:nvPr/>
          </p:nvSpPr>
          <p:spPr bwMode="auto">
            <a:xfrm>
              <a:off x="2437" y="1705"/>
              <a:ext cx="256"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12</a:t>
              </a:r>
              <a:endParaRPr lang="en-US" altLang="zh-CN" sz="3200" b="1">
                <a:ea typeface="楷体_GB2312" pitchFamily="49" charset="-122"/>
              </a:endParaRPr>
            </a:p>
          </p:txBody>
        </p:sp>
        <p:sp>
          <p:nvSpPr>
            <p:cNvPr id="36908" name="Rectangle 46"/>
            <p:cNvSpPr>
              <a:spLocks noChangeArrowheads="1"/>
            </p:cNvSpPr>
            <p:nvPr/>
          </p:nvSpPr>
          <p:spPr bwMode="auto">
            <a:xfrm>
              <a:off x="2848" y="1645"/>
              <a:ext cx="469" cy="366"/>
            </a:xfrm>
            <a:prstGeom prst="rect">
              <a:avLst/>
            </a:prstGeom>
            <a:noFill/>
            <a:ln w="9525">
              <a:noFill/>
              <a:miter lim="800000"/>
              <a:headEnd/>
              <a:tailEnd/>
            </a:ln>
          </p:spPr>
          <p:txBody>
            <a:bodyPr/>
            <a:lstStyle/>
            <a:p>
              <a:pPr eaLnBrk="1" hangingPunct="1"/>
              <a:endParaRPr lang="zh-CN" altLang="en-US"/>
            </a:p>
          </p:txBody>
        </p:sp>
        <p:sp>
          <p:nvSpPr>
            <p:cNvPr id="36909" name="Rectangle 47"/>
            <p:cNvSpPr>
              <a:spLocks noChangeArrowheads="1"/>
            </p:cNvSpPr>
            <p:nvPr/>
          </p:nvSpPr>
          <p:spPr bwMode="auto">
            <a:xfrm>
              <a:off x="2905" y="1693"/>
              <a:ext cx="256"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11</a:t>
              </a:r>
              <a:endParaRPr lang="en-US" altLang="zh-CN" sz="3200" b="1">
                <a:ea typeface="楷体_GB2312" pitchFamily="49" charset="-122"/>
              </a:endParaRPr>
            </a:p>
          </p:txBody>
        </p:sp>
        <p:sp>
          <p:nvSpPr>
            <p:cNvPr id="36910" name="Rectangle 48"/>
            <p:cNvSpPr>
              <a:spLocks noChangeArrowheads="1"/>
            </p:cNvSpPr>
            <p:nvPr/>
          </p:nvSpPr>
          <p:spPr bwMode="auto">
            <a:xfrm>
              <a:off x="3256" y="1657"/>
              <a:ext cx="433" cy="366"/>
            </a:xfrm>
            <a:prstGeom prst="rect">
              <a:avLst/>
            </a:prstGeom>
            <a:noFill/>
            <a:ln w="9525">
              <a:noFill/>
              <a:miter lim="800000"/>
              <a:headEnd/>
              <a:tailEnd/>
            </a:ln>
          </p:spPr>
          <p:txBody>
            <a:bodyPr/>
            <a:lstStyle/>
            <a:p>
              <a:pPr eaLnBrk="1" hangingPunct="1"/>
              <a:endParaRPr lang="zh-CN" altLang="en-US"/>
            </a:p>
          </p:txBody>
        </p:sp>
        <p:sp>
          <p:nvSpPr>
            <p:cNvPr id="36911" name="Rectangle 49"/>
            <p:cNvSpPr>
              <a:spLocks noChangeArrowheads="1"/>
            </p:cNvSpPr>
            <p:nvPr/>
          </p:nvSpPr>
          <p:spPr bwMode="auto">
            <a:xfrm>
              <a:off x="3313" y="1705"/>
              <a:ext cx="256"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10</a:t>
              </a:r>
              <a:endParaRPr lang="en-US" altLang="zh-CN" sz="3200" b="1">
                <a:ea typeface="楷体_GB2312" pitchFamily="49" charset="-122"/>
              </a:endParaRPr>
            </a:p>
          </p:txBody>
        </p:sp>
        <p:sp>
          <p:nvSpPr>
            <p:cNvPr id="36912" name="Rectangle 50"/>
            <p:cNvSpPr>
              <a:spLocks noChangeArrowheads="1"/>
            </p:cNvSpPr>
            <p:nvPr/>
          </p:nvSpPr>
          <p:spPr bwMode="auto">
            <a:xfrm>
              <a:off x="3736" y="1657"/>
              <a:ext cx="265" cy="366"/>
            </a:xfrm>
            <a:prstGeom prst="rect">
              <a:avLst/>
            </a:prstGeom>
            <a:noFill/>
            <a:ln w="9525">
              <a:noFill/>
              <a:miter lim="800000"/>
              <a:headEnd/>
              <a:tailEnd/>
            </a:ln>
          </p:spPr>
          <p:txBody>
            <a:bodyPr/>
            <a:lstStyle/>
            <a:p>
              <a:pPr eaLnBrk="1" hangingPunct="1"/>
              <a:endParaRPr lang="zh-CN" altLang="en-US"/>
            </a:p>
          </p:txBody>
        </p:sp>
        <p:sp>
          <p:nvSpPr>
            <p:cNvPr id="36913" name="Rectangle 51"/>
            <p:cNvSpPr>
              <a:spLocks noChangeArrowheads="1"/>
            </p:cNvSpPr>
            <p:nvPr/>
          </p:nvSpPr>
          <p:spPr bwMode="auto">
            <a:xfrm>
              <a:off x="3793" y="1705"/>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9</a:t>
              </a:r>
              <a:endParaRPr lang="en-US" altLang="zh-CN" sz="3200" b="1">
                <a:ea typeface="楷体_GB2312" pitchFamily="49" charset="-122"/>
              </a:endParaRPr>
            </a:p>
          </p:txBody>
        </p:sp>
        <p:sp>
          <p:nvSpPr>
            <p:cNvPr id="36914" name="Rectangle 52"/>
            <p:cNvSpPr>
              <a:spLocks noChangeArrowheads="1"/>
            </p:cNvSpPr>
            <p:nvPr/>
          </p:nvSpPr>
          <p:spPr bwMode="auto">
            <a:xfrm>
              <a:off x="4177" y="1669"/>
              <a:ext cx="265" cy="366"/>
            </a:xfrm>
            <a:prstGeom prst="rect">
              <a:avLst/>
            </a:prstGeom>
            <a:noFill/>
            <a:ln w="9525">
              <a:noFill/>
              <a:miter lim="800000"/>
              <a:headEnd/>
              <a:tailEnd/>
            </a:ln>
          </p:spPr>
          <p:txBody>
            <a:bodyPr/>
            <a:lstStyle/>
            <a:p>
              <a:pPr eaLnBrk="1" hangingPunct="1"/>
              <a:endParaRPr lang="zh-CN" altLang="en-US"/>
            </a:p>
          </p:txBody>
        </p:sp>
        <p:sp>
          <p:nvSpPr>
            <p:cNvPr id="36915" name="Rectangle 53"/>
            <p:cNvSpPr>
              <a:spLocks noChangeArrowheads="1"/>
            </p:cNvSpPr>
            <p:nvPr/>
          </p:nvSpPr>
          <p:spPr bwMode="auto">
            <a:xfrm>
              <a:off x="4234" y="1717"/>
              <a:ext cx="128" cy="30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3200" b="1">
                  <a:solidFill>
                    <a:srgbClr val="000000"/>
                  </a:solidFill>
                  <a:ea typeface="楷体_GB2312" pitchFamily="49" charset="-122"/>
                </a:rPr>
                <a:t>8</a:t>
              </a:r>
              <a:endParaRPr lang="en-US" altLang="zh-CN" sz="3200" b="1">
                <a:ea typeface="楷体_GB2312" pitchFamily="49" charset="-122"/>
              </a:endParaRPr>
            </a:p>
          </p:txBody>
        </p:sp>
        <p:sp>
          <p:nvSpPr>
            <p:cNvPr id="36916" name="Rectangle 54"/>
            <p:cNvSpPr>
              <a:spLocks noChangeArrowheads="1"/>
            </p:cNvSpPr>
            <p:nvPr/>
          </p:nvSpPr>
          <p:spPr bwMode="auto">
            <a:xfrm>
              <a:off x="3676" y="625"/>
              <a:ext cx="325" cy="673"/>
            </a:xfrm>
            <a:prstGeom prst="rect">
              <a:avLst/>
            </a:prstGeom>
            <a:noFill/>
            <a:ln w="9525">
              <a:noFill/>
              <a:miter lim="800000"/>
              <a:headEnd/>
              <a:tailEnd/>
            </a:ln>
          </p:spPr>
          <p:txBody>
            <a:bodyPr/>
            <a:lstStyle/>
            <a:p>
              <a:pPr eaLnBrk="1" hangingPunct="1"/>
              <a:endParaRPr lang="zh-CN" altLang="en-US"/>
            </a:p>
          </p:txBody>
        </p:sp>
        <p:sp>
          <p:nvSpPr>
            <p:cNvPr id="36917" name="Text Box 55"/>
            <p:cNvSpPr txBox="1">
              <a:spLocks noChangeArrowheads="1"/>
            </p:cNvSpPr>
            <p:nvPr/>
          </p:nvSpPr>
          <p:spPr bwMode="auto">
            <a:xfrm>
              <a:off x="1518" y="3128"/>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1D</a:t>
              </a:r>
            </a:p>
          </p:txBody>
        </p:sp>
        <p:sp>
          <p:nvSpPr>
            <p:cNvPr id="36918" name="Text Box 56"/>
            <p:cNvSpPr txBox="1">
              <a:spLocks noChangeArrowheads="1"/>
            </p:cNvSpPr>
            <p:nvPr/>
          </p:nvSpPr>
          <p:spPr bwMode="auto">
            <a:xfrm>
              <a:off x="1956" y="3125"/>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2D</a:t>
              </a:r>
            </a:p>
          </p:txBody>
        </p:sp>
        <p:sp>
          <p:nvSpPr>
            <p:cNvPr id="36919" name="Text Box 57"/>
            <p:cNvSpPr txBox="1">
              <a:spLocks noChangeArrowheads="1"/>
            </p:cNvSpPr>
            <p:nvPr/>
          </p:nvSpPr>
          <p:spPr bwMode="auto">
            <a:xfrm>
              <a:off x="2419" y="3108"/>
              <a:ext cx="391" cy="596"/>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ea typeface="楷体_GB2312" pitchFamily="49" charset="-122"/>
                </a:rPr>
                <a:t>允许</a:t>
              </a:r>
            </a:p>
          </p:txBody>
        </p:sp>
        <p:sp>
          <p:nvSpPr>
            <p:cNvPr id="36920" name="Text Box 58"/>
            <p:cNvSpPr txBox="1">
              <a:spLocks noChangeArrowheads="1"/>
            </p:cNvSpPr>
            <p:nvPr/>
          </p:nvSpPr>
          <p:spPr bwMode="auto">
            <a:xfrm>
              <a:off x="3241" y="3124"/>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3D</a:t>
              </a:r>
            </a:p>
          </p:txBody>
        </p:sp>
        <p:sp>
          <p:nvSpPr>
            <p:cNvPr id="36921" name="Text Box 59"/>
            <p:cNvSpPr txBox="1">
              <a:spLocks noChangeArrowheads="1"/>
            </p:cNvSpPr>
            <p:nvPr/>
          </p:nvSpPr>
          <p:spPr bwMode="auto">
            <a:xfrm>
              <a:off x="3688" y="3130"/>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4D</a:t>
              </a:r>
            </a:p>
          </p:txBody>
        </p:sp>
        <p:sp>
          <p:nvSpPr>
            <p:cNvPr id="36922" name="Text Box 60"/>
            <p:cNvSpPr txBox="1">
              <a:spLocks noChangeArrowheads="1"/>
            </p:cNvSpPr>
            <p:nvPr/>
          </p:nvSpPr>
          <p:spPr bwMode="auto">
            <a:xfrm>
              <a:off x="4104" y="3124"/>
              <a:ext cx="527"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NC</a:t>
              </a:r>
            </a:p>
          </p:txBody>
        </p:sp>
        <p:sp>
          <p:nvSpPr>
            <p:cNvPr id="36923" name="Text Box 61"/>
            <p:cNvSpPr txBox="1">
              <a:spLocks noChangeArrowheads="1"/>
            </p:cNvSpPr>
            <p:nvPr/>
          </p:nvSpPr>
          <p:spPr bwMode="auto">
            <a:xfrm>
              <a:off x="2772" y="3114"/>
              <a:ext cx="582"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V</a:t>
              </a:r>
              <a:r>
                <a:rPr lang="en-US" altLang="zh-CN" sz="2800" b="1" baseline="-25000">
                  <a:ea typeface="楷体_GB2312" pitchFamily="49" charset="-122"/>
                </a:rPr>
                <a:t>CC</a:t>
              </a:r>
              <a:endParaRPr lang="en-US" altLang="zh-CN" sz="2800" b="1">
                <a:ea typeface="楷体_GB2312" pitchFamily="49" charset="-122"/>
              </a:endParaRPr>
            </a:p>
          </p:txBody>
        </p:sp>
        <p:sp>
          <p:nvSpPr>
            <p:cNvPr id="36924" name="Text Box 62"/>
            <p:cNvSpPr txBox="1">
              <a:spLocks noChangeArrowheads="1"/>
            </p:cNvSpPr>
            <p:nvPr/>
          </p:nvSpPr>
          <p:spPr bwMode="auto">
            <a:xfrm>
              <a:off x="1523" y="1160"/>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1Q</a:t>
              </a:r>
            </a:p>
          </p:txBody>
        </p:sp>
        <p:sp>
          <p:nvSpPr>
            <p:cNvPr id="36925" name="Text Box 63"/>
            <p:cNvSpPr txBox="1">
              <a:spLocks noChangeArrowheads="1"/>
            </p:cNvSpPr>
            <p:nvPr/>
          </p:nvSpPr>
          <p:spPr bwMode="auto">
            <a:xfrm>
              <a:off x="1970" y="1166"/>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2Q</a:t>
              </a:r>
            </a:p>
          </p:txBody>
        </p:sp>
        <p:sp>
          <p:nvSpPr>
            <p:cNvPr id="36926" name="Text Box 64"/>
            <p:cNvSpPr txBox="1">
              <a:spLocks noChangeArrowheads="1"/>
            </p:cNvSpPr>
            <p:nvPr/>
          </p:nvSpPr>
          <p:spPr bwMode="auto">
            <a:xfrm>
              <a:off x="3686" y="1163"/>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3Q</a:t>
              </a:r>
            </a:p>
          </p:txBody>
        </p:sp>
        <p:sp>
          <p:nvSpPr>
            <p:cNvPr id="36927" name="Text Box 65"/>
            <p:cNvSpPr txBox="1">
              <a:spLocks noChangeArrowheads="1"/>
            </p:cNvSpPr>
            <p:nvPr/>
          </p:nvSpPr>
          <p:spPr bwMode="auto">
            <a:xfrm>
              <a:off x="4124" y="1160"/>
              <a:ext cx="509"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4Q</a:t>
              </a:r>
            </a:p>
          </p:txBody>
        </p:sp>
        <p:sp>
          <p:nvSpPr>
            <p:cNvPr id="36928" name="Text Box 66"/>
            <p:cNvSpPr txBox="1">
              <a:spLocks noChangeArrowheads="1"/>
            </p:cNvSpPr>
            <p:nvPr/>
          </p:nvSpPr>
          <p:spPr bwMode="auto">
            <a:xfrm>
              <a:off x="3254" y="1165"/>
              <a:ext cx="527"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NC</a:t>
              </a:r>
            </a:p>
          </p:txBody>
        </p:sp>
        <p:sp>
          <p:nvSpPr>
            <p:cNvPr id="36929" name="Text Box 67"/>
            <p:cNvSpPr txBox="1">
              <a:spLocks noChangeArrowheads="1"/>
            </p:cNvSpPr>
            <p:nvPr/>
          </p:nvSpPr>
          <p:spPr bwMode="auto">
            <a:xfrm>
              <a:off x="2718" y="1160"/>
              <a:ext cx="846"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GND</a:t>
              </a:r>
            </a:p>
          </p:txBody>
        </p:sp>
        <p:sp>
          <p:nvSpPr>
            <p:cNvPr id="36930" name="Text Box 68"/>
            <p:cNvSpPr txBox="1">
              <a:spLocks noChangeArrowheads="1"/>
            </p:cNvSpPr>
            <p:nvPr/>
          </p:nvSpPr>
          <p:spPr bwMode="auto">
            <a:xfrm>
              <a:off x="2416" y="864"/>
              <a:ext cx="391" cy="596"/>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ea typeface="楷体_GB2312" pitchFamily="49" charset="-122"/>
                </a:rPr>
                <a:t>允许</a:t>
              </a:r>
            </a:p>
          </p:txBody>
        </p:sp>
        <p:sp>
          <p:nvSpPr>
            <p:cNvPr id="36931" name="Text Box 69"/>
            <p:cNvSpPr txBox="1">
              <a:spLocks noChangeArrowheads="1"/>
            </p:cNvSpPr>
            <p:nvPr/>
          </p:nvSpPr>
          <p:spPr bwMode="auto">
            <a:xfrm>
              <a:off x="1882" y="2112"/>
              <a:ext cx="2409" cy="365"/>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3200" b="1">
                  <a:solidFill>
                    <a:srgbClr val="3333FF"/>
                  </a:solidFill>
                  <a:ea typeface="楷体_GB2312" pitchFamily="49" charset="-122"/>
                </a:rPr>
                <a:t>74LS77 (4</a:t>
              </a:r>
              <a:r>
                <a:rPr lang="zh-CN" altLang="zh-CN" sz="3200" b="1">
                  <a:solidFill>
                    <a:srgbClr val="3333FF"/>
                  </a:solidFill>
                  <a:ea typeface="楷体_GB2312" pitchFamily="49" charset="-122"/>
                </a:rPr>
                <a:t>位锁存器</a:t>
              </a:r>
              <a:r>
                <a:rPr lang="en-US" altLang="zh-CN" sz="3200" b="1">
                  <a:solidFill>
                    <a:srgbClr val="3333FF"/>
                  </a:solidFill>
                  <a:ea typeface="楷体_GB2312" pitchFamily="49" charset="-122"/>
                </a:rPr>
                <a:t>)</a:t>
              </a:r>
            </a:p>
          </p:txBody>
        </p:sp>
      </p:grpSp>
      <p:sp>
        <p:nvSpPr>
          <p:cNvPr id="36867" name="Text Box 70"/>
          <p:cNvSpPr txBox="1">
            <a:spLocks noChangeArrowheads="1"/>
          </p:cNvSpPr>
          <p:nvPr/>
        </p:nvSpPr>
        <p:spPr bwMode="auto">
          <a:xfrm>
            <a:off x="542925" y="490538"/>
            <a:ext cx="8340725" cy="1373187"/>
          </a:xfrm>
          <a:prstGeom prst="rect">
            <a:avLst/>
          </a:prstGeom>
          <a:noFill/>
          <a:ln w="38100">
            <a:noFill/>
            <a:miter lim="800000"/>
            <a:headEnd/>
            <a:tailEnd/>
          </a:ln>
        </p:spPr>
        <p:txBody>
          <a:bodyPr lIns="90000" tIns="46800" rIns="90000" bIns="46800" anchor="ctr">
            <a:spAutoFit/>
          </a:bodyPr>
          <a:lstStyle/>
          <a:p>
            <a:pPr indent="774700" eaLnBrk="1" hangingPunct="1">
              <a:spcBef>
                <a:spcPct val="50000"/>
              </a:spcBef>
            </a:pPr>
            <a:r>
              <a:rPr lang="en-US" altLang="zh-CN" sz="2800" b="1"/>
              <a:t>D</a:t>
            </a:r>
            <a:r>
              <a:rPr lang="zh-CN" altLang="en-US" sz="2800" b="1"/>
              <a:t>触发器也称 </a:t>
            </a:r>
            <a:r>
              <a:rPr lang="en-US" altLang="zh-CN" sz="2800" b="1"/>
              <a:t>D</a:t>
            </a:r>
            <a:r>
              <a:rPr lang="zh-CN" altLang="en-US" sz="2800" b="1"/>
              <a:t>锁存器，有集成组件的产品，如</a:t>
            </a:r>
            <a:r>
              <a:rPr lang="en-US" altLang="zh-CN" sz="2800" b="1">
                <a:solidFill>
                  <a:srgbClr val="3333FF"/>
                </a:solidFill>
              </a:rPr>
              <a:t>74LS77</a:t>
            </a:r>
            <a:r>
              <a:rPr lang="en-US" altLang="zh-CN" sz="2800" b="1"/>
              <a:t>(4</a:t>
            </a:r>
            <a:r>
              <a:rPr lang="zh-CN" altLang="en-US" sz="2800" b="1"/>
              <a:t>位锁存器</a:t>
            </a:r>
            <a:r>
              <a:rPr lang="en-US" altLang="zh-CN" sz="2800" b="1"/>
              <a:t>)</a:t>
            </a:r>
            <a:r>
              <a:rPr lang="zh-CN" altLang="en-US" sz="2800" b="1"/>
              <a:t>、</a:t>
            </a:r>
            <a:r>
              <a:rPr lang="en-US" altLang="zh-CN" sz="2800" b="1">
                <a:solidFill>
                  <a:srgbClr val="009900"/>
                </a:solidFill>
              </a:rPr>
              <a:t>74LS75</a:t>
            </a:r>
            <a:r>
              <a:rPr lang="en-US" altLang="zh-CN" sz="2800" b="1">
                <a:solidFill>
                  <a:schemeClr val="tx2"/>
                </a:solidFill>
              </a:rPr>
              <a:t>(</a:t>
            </a:r>
            <a:r>
              <a:rPr lang="en-US" altLang="zh-CN" sz="2800" b="1"/>
              <a:t>4</a:t>
            </a:r>
            <a:r>
              <a:rPr lang="zh-CN" altLang="en-US" sz="2800" b="1"/>
              <a:t>位双稳态锁存器</a:t>
            </a:r>
            <a:r>
              <a:rPr lang="en-US" altLang="zh-CN" sz="2800" b="1"/>
              <a:t>)</a:t>
            </a:r>
            <a:r>
              <a:rPr lang="zh-CN" altLang="en-US" sz="2800" b="1"/>
              <a:t>，等等。</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ox(ou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descr="花束"/>
          <p:cNvSpPr txBox="1">
            <a:spLocks noChangeArrowheads="1"/>
          </p:cNvSpPr>
          <p:nvPr/>
        </p:nvSpPr>
        <p:spPr bwMode="auto">
          <a:xfrm>
            <a:off x="381000" y="152400"/>
            <a:ext cx="8458200" cy="52546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三、主从触发器 </a:t>
            </a:r>
          </a:p>
        </p:txBody>
      </p:sp>
      <p:sp>
        <p:nvSpPr>
          <p:cNvPr id="50179" name="Text Box 3"/>
          <p:cNvSpPr txBox="1">
            <a:spLocks noChangeArrowheads="1"/>
          </p:cNvSpPr>
          <p:nvPr/>
        </p:nvSpPr>
        <p:spPr bwMode="auto">
          <a:xfrm>
            <a:off x="533400" y="685800"/>
            <a:ext cx="8229600" cy="1004888"/>
          </a:xfrm>
          <a:prstGeom prst="rect">
            <a:avLst/>
          </a:prstGeom>
          <a:noFill/>
          <a:ln w="9525">
            <a:noFill/>
            <a:miter lim="800000"/>
            <a:headEnd/>
            <a:tailEnd/>
          </a:ln>
        </p:spPr>
        <p:txBody>
          <a:bodyPr>
            <a:spAutoFit/>
          </a:bodyPr>
          <a:lstStyle/>
          <a:p>
            <a:pPr algn="just" eaLnBrk="1" hangingPunct="1">
              <a:spcBef>
                <a:spcPct val="50000"/>
              </a:spcBef>
            </a:pPr>
            <a:r>
              <a:rPr lang="zh-CN" altLang="en-US"/>
              <a:t>用来防止空翻的触发器有：</a:t>
            </a:r>
          </a:p>
          <a:p>
            <a:pPr algn="just" eaLnBrk="1" hangingPunct="1">
              <a:spcBef>
                <a:spcPct val="50000"/>
              </a:spcBef>
            </a:pPr>
            <a:r>
              <a:rPr lang="zh-CN" altLang="en-US"/>
              <a:t>主从触发器、维持阻塞触发器和边沿触发器。 </a:t>
            </a:r>
          </a:p>
        </p:txBody>
      </p:sp>
      <p:sp>
        <p:nvSpPr>
          <p:cNvPr id="50180" name="Text Box 4"/>
          <p:cNvSpPr txBox="1">
            <a:spLocks noChangeArrowheads="1"/>
          </p:cNvSpPr>
          <p:nvPr/>
        </p:nvSpPr>
        <p:spPr bwMode="auto">
          <a:xfrm>
            <a:off x="533400" y="1828800"/>
            <a:ext cx="4648200" cy="1004888"/>
          </a:xfrm>
          <a:prstGeom prst="rect">
            <a:avLst/>
          </a:prstGeom>
          <a:noFill/>
          <a:ln w="9525">
            <a:noFill/>
            <a:miter lim="800000"/>
            <a:headEnd/>
            <a:tailEnd/>
          </a:ln>
        </p:spPr>
        <p:txBody>
          <a:bodyPr>
            <a:spAutoFit/>
          </a:bodyPr>
          <a:lstStyle/>
          <a:p>
            <a:pPr algn="just" eaLnBrk="1" hangingPunct="1">
              <a:spcBef>
                <a:spcPct val="50000"/>
              </a:spcBef>
            </a:pPr>
            <a:r>
              <a:rPr lang="zh-CN" altLang="en-US" b="1">
                <a:solidFill>
                  <a:srgbClr val="FF0000"/>
                </a:solidFill>
              </a:rPr>
              <a:t>（一）主从</a:t>
            </a:r>
            <a:r>
              <a:rPr lang="en-US" altLang="zh-CN" b="1">
                <a:solidFill>
                  <a:srgbClr val="FF0000"/>
                </a:solidFill>
              </a:rPr>
              <a:t>RS</a:t>
            </a:r>
            <a:r>
              <a:rPr lang="zh-CN" altLang="en-US" b="1">
                <a:solidFill>
                  <a:srgbClr val="FF0000"/>
                </a:solidFill>
              </a:rPr>
              <a:t>触发器</a:t>
            </a:r>
          </a:p>
          <a:p>
            <a:pPr eaLnBrk="1" hangingPunct="1">
              <a:spcBef>
                <a:spcPct val="50000"/>
              </a:spcBef>
            </a:pPr>
            <a:r>
              <a:rPr lang="en-US" altLang="zh-CN"/>
              <a:t>1</a:t>
            </a:r>
            <a:r>
              <a:rPr lang="zh-CN" altLang="en-US"/>
              <a:t>、电路构成及逻辑符号 </a:t>
            </a:r>
          </a:p>
        </p:txBody>
      </p:sp>
      <p:grpSp>
        <p:nvGrpSpPr>
          <p:cNvPr id="50181" name="Group 5"/>
          <p:cNvGrpSpPr>
            <a:grpSpLocks/>
          </p:cNvGrpSpPr>
          <p:nvPr/>
        </p:nvGrpSpPr>
        <p:grpSpPr bwMode="auto">
          <a:xfrm>
            <a:off x="4648200" y="1676400"/>
            <a:ext cx="3729038" cy="4876800"/>
            <a:chOff x="6688" y="10212"/>
            <a:chExt cx="2783" cy="3640"/>
          </a:xfrm>
        </p:grpSpPr>
        <p:sp>
          <p:nvSpPr>
            <p:cNvPr id="37915" name="Text Box 6"/>
            <p:cNvSpPr txBox="1">
              <a:spLocks noChangeArrowheads="1"/>
            </p:cNvSpPr>
            <p:nvPr/>
          </p:nvSpPr>
          <p:spPr bwMode="auto">
            <a:xfrm>
              <a:off x="9191" y="11152"/>
              <a:ext cx="280" cy="280"/>
            </a:xfrm>
            <a:prstGeom prst="rect">
              <a:avLst/>
            </a:prstGeom>
            <a:solidFill>
              <a:srgbClr val="FFFFFF"/>
            </a:solidFill>
            <a:ln w="9525">
              <a:noFill/>
              <a:miter lim="800000"/>
              <a:headEnd/>
              <a:tailEnd/>
            </a:ln>
          </p:spPr>
          <p:txBody>
            <a:bodyPr lIns="0" tIns="0" rIns="0" bIns="0"/>
            <a:lstStyle/>
            <a:p>
              <a:pPr algn="just"/>
              <a:r>
                <a:rPr lang="en-US" altLang="zh-CN"/>
                <a:t>R</a:t>
              </a:r>
              <a:r>
                <a:rPr lang="en-US" altLang="zh-CN" baseline="-25000"/>
                <a:t>d</a:t>
              </a:r>
              <a:endParaRPr lang="en-US" altLang="zh-CN"/>
            </a:p>
          </p:txBody>
        </p:sp>
        <p:sp>
          <p:nvSpPr>
            <p:cNvPr id="37916" name="Line 7"/>
            <p:cNvSpPr>
              <a:spLocks noChangeShapeType="1"/>
            </p:cNvSpPr>
            <p:nvPr/>
          </p:nvSpPr>
          <p:spPr bwMode="auto">
            <a:xfrm flipH="1">
              <a:off x="9171" y="11172"/>
              <a:ext cx="200" cy="0"/>
            </a:xfrm>
            <a:prstGeom prst="line">
              <a:avLst/>
            </a:prstGeom>
            <a:noFill/>
            <a:ln w="9525">
              <a:solidFill>
                <a:srgbClr val="000000"/>
              </a:solidFill>
              <a:round/>
              <a:headEnd/>
              <a:tailEnd/>
            </a:ln>
          </p:spPr>
          <p:txBody>
            <a:bodyPr/>
            <a:lstStyle/>
            <a:p>
              <a:endParaRPr lang="zh-CN" altLang="en-US"/>
            </a:p>
          </p:txBody>
        </p:sp>
        <p:sp>
          <p:nvSpPr>
            <p:cNvPr id="37917" name="Text Box 8"/>
            <p:cNvSpPr txBox="1">
              <a:spLocks noChangeArrowheads="1"/>
            </p:cNvSpPr>
            <p:nvPr/>
          </p:nvSpPr>
          <p:spPr bwMode="auto">
            <a:xfrm>
              <a:off x="7291" y="13572"/>
              <a:ext cx="220" cy="280"/>
            </a:xfrm>
            <a:prstGeom prst="rect">
              <a:avLst/>
            </a:prstGeom>
            <a:solidFill>
              <a:srgbClr val="FFFFFF"/>
            </a:solidFill>
            <a:ln w="9525">
              <a:noFill/>
              <a:miter lim="800000"/>
              <a:headEnd/>
              <a:tailEnd/>
            </a:ln>
          </p:spPr>
          <p:txBody>
            <a:bodyPr lIns="0" tIns="0" rIns="0" bIns="0"/>
            <a:lstStyle/>
            <a:p>
              <a:pPr algn="just"/>
              <a:r>
                <a:rPr lang="en-US" altLang="zh-CN"/>
                <a:t>S</a:t>
              </a:r>
            </a:p>
          </p:txBody>
        </p:sp>
        <p:sp>
          <p:nvSpPr>
            <p:cNvPr id="37918" name="Text Box 9"/>
            <p:cNvSpPr txBox="1">
              <a:spLocks noChangeArrowheads="1"/>
            </p:cNvSpPr>
            <p:nvPr/>
          </p:nvSpPr>
          <p:spPr bwMode="auto">
            <a:xfrm>
              <a:off x="8571" y="13572"/>
              <a:ext cx="220" cy="280"/>
            </a:xfrm>
            <a:prstGeom prst="rect">
              <a:avLst/>
            </a:prstGeom>
            <a:solidFill>
              <a:srgbClr val="FFFFFF"/>
            </a:solidFill>
            <a:ln w="9525">
              <a:noFill/>
              <a:miter lim="800000"/>
              <a:headEnd/>
              <a:tailEnd/>
            </a:ln>
          </p:spPr>
          <p:txBody>
            <a:bodyPr lIns="0" tIns="0" rIns="0" bIns="0"/>
            <a:lstStyle/>
            <a:p>
              <a:pPr algn="just"/>
              <a:r>
                <a:rPr lang="en-US" altLang="zh-CN"/>
                <a:t>R</a:t>
              </a:r>
            </a:p>
          </p:txBody>
        </p:sp>
        <p:sp>
          <p:nvSpPr>
            <p:cNvPr id="37919" name="Line 10"/>
            <p:cNvSpPr>
              <a:spLocks noChangeShapeType="1"/>
            </p:cNvSpPr>
            <p:nvPr/>
          </p:nvSpPr>
          <p:spPr bwMode="auto">
            <a:xfrm>
              <a:off x="9171" y="13032"/>
              <a:ext cx="0" cy="440"/>
            </a:xfrm>
            <a:prstGeom prst="line">
              <a:avLst/>
            </a:prstGeom>
            <a:noFill/>
            <a:ln w="9525">
              <a:solidFill>
                <a:srgbClr val="000000"/>
              </a:solidFill>
              <a:round/>
              <a:headEnd/>
              <a:tailEnd/>
            </a:ln>
          </p:spPr>
          <p:txBody>
            <a:bodyPr/>
            <a:lstStyle/>
            <a:p>
              <a:endParaRPr lang="zh-CN" altLang="en-US"/>
            </a:p>
          </p:txBody>
        </p:sp>
        <p:sp>
          <p:nvSpPr>
            <p:cNvPr id="37920" name="Text Box 11"/>
            <p:cNvSpPr txBox="1">
              <a:spLocks noChangeArrowheads="1"/>
            </p:cNvSpPr>
            <p:nvPr/>
          </p:nvSpPr>
          <p:spPr bwMode="auto">
            <a:xfrm>
              <a:off x="9091" y="1355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sp>
          <p:nvSpPr>
            <p:cNvPr id="37921" name="Line 12"/>
            <p:cNvSpPr>
              <a:spLocks noChangeShapeType="1"/>
            </p:cNvSpPr>
            <p:nvPr/>
          </p:nvSpPr>
          <p:spPr bwMode="auto">
            <a:xfrm>
              <a:off x="6691" y="11192"/>
              <a:ext cx="180" cy="0"/>
            </a:xfrm>
            <a:prstGeom prst="line">
              <a:avLst/>
            </a:prstGeom>
            <a:noFill/>
            <a:ln w="9525">
              <a:solidFill>
                <a:srgbClr val="000000"/>
              </a:solidFill>
              <a:round/>
              <a:headEnd/>
              <a:tailEnd/>
            </a:ln>
          </p:spPr>
          <p:txBody>
            <a:bodyPr/>
            <a:lstStyle/>
            <a:p>
              <a:endParaRPr lang="zh-CN" altLang="en-US"/>
            </a:p>
          </p:txBody>
        </p:sp>
        <p:sp>
          <p:nvSpPr>
            <p:cNvPr id="37922" name="Line 13"/>
            <p:cNvSpPr>
              <a:spLocks noChangeShapeType="1"/>
            </p:cNvSpPr>
            <p:nvPr/>
          </p:nvSpPr>
          <p:spPr bwMode="auto">
            <a:xfrm flipV="1">
              <a:off x="7151" y="11332"/>
              <a:ext cx="0" cy="1340"/>
            </a:xfrm>
            <a:prstGeom prst="line">
              <a:avLst/>
            </a:prstGeom>
            <a:noFill/>
            <a:ln w="9525">
              <a:solidFill>
                <a:srgbClr val="000000"/>
              </a:solidFill>
              <a:round/>
              <a:headEnd/>
              <a:tailEnd/>
            </a:ln>
          </p:spPr>
          <p:txBody>
            <a:bodyPr/>
            <a:lstStyle/>
            <a:p>
              <a:endParaRPr lang="zh-CN" altLang="en-US"/>
            </a:p>
          </p:txBody>
        </p:sp>
        <p:sp>
          <p:nvSpPr>
            <p:cNvPr id="37923" name="Line 14"/>
            <p:cNvSpPr>
              <a:spLocks noChangeShapeType="1"/>
            </p:cNvSpPr>
            <p:nvPr/>
          </p:nvSpPr>
          <p:spPr bwMode="auto">
            <a:xfrm flipV="1">
              <a:off x="8891" y="11312"/>
              <a:ext cx="0" cy="1360"/>
            </a:xfrm>
            <a:prstGeom prst="line">
              <a:avLst/>
            </a:prstGeom>
            <a:noFill/>
            <a:ln w="9525">
              <a:solidFill>
                <a:srgbClr val="000000"/>
              </a:solidFill>
              <a:round/>
              <a:headEnd/>
              <a:tailEnd/>
            </a:ln>
          </p:spPr>
          <p:txBody>
            <a:bodyPr/>
            <a:lstStyle/>
            <a:p>
              <a:endParaRPr lang="zh-CN" altLang="en-US"/>
            </a:p>
          </p:txBody>
        </p:sp>
        <p:sp>
          <p:nvSpPr>
            <p:cNvPr id="37924" name="Line 15"/>
            <p:cNvSpPr>
              <a:spLocks noChangeShapeType="1"/>
            </p:cNvSpPr>
            <p:nvPr/>
          </p:nvSpPr>
          <p:spPr bwMode="auto">
            <a:xfrm>
              <a:off x="7371" y="13192"/>
              <a:ext cx="0" cy="320"/>
            </a:xfrm>
            <a:prstGeom prst="line">
              <a:avLst/>
            </a:prstGeom>
            <a:noFill/>
            <a:ln w="9525">
              <a:solidFill>
                <a:srgbClr val="000000"/>
              </a:solidFill>
              <a:round/>
              <a:headEnd/>
              <a:tailEnd/>
            </a:ln>
          </p:spPr>
          <p:txBody>
            <a:bodyPr/>
            <a:lstStyle/>
            <a:p>
              <a:endParaRPr lang="zh-CN" altLang="en-US"/>
            </a:p>
          </p:txBody>
        </p:sp>
        <p:sp>
          <p:nvSpPr>
            <p:cNvPr id="37925" name="Line 16"/>
            <p:cNvSpPr>
              <a:spLocks noChangeShapeType="1"/>
            </p:cNvSpPr>
            <p:nvPr/>
          </p:nvSpPr>
          <p:spPr bwMode="auto">
            <a:xfrm flipH="1">
              <a:off x="8631" y="13192"/>
              <a:ext cx="0" cy="320"/>
            </a:xfrm>
            <a:prstGeom prst="line">
              <a:avLst/>
            </a:prstGeom>
            <a:noFill/>
            <a:ln w="9525">
              <a:solidFill>
                <a:srgbClr val="000000"/>
              </a:solidFill>
              <a:round/>
              <a:headEnd/>
              <a:tailEnd/>
            </a:ln>
          </p:spPr>
          <p:txBody>
            <a:bodyPr/>
            <a:lstStyle/>
            <a:p>
              <a:endParaRPr lang="zh-CN" altLang="en-US"/>
            </a:p>
          </p:txBody>
        </p:sp>
        <p:sp>
          <p:nvSpPr>
            <p:cNvPr id="37926" name="Rectangle 17"/>
            <p:cNvSpPr>
              <a:spLocks noChangeArrowheads="1"/>
            </p:cNvSpPr>
            <p:nvPr/>
          </p:nvSpPr>
          <p:spPr bwMode="auto">
            <a:xfrm>
              <a:off x="7294" y="1091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1</a:t>
              </a:r>
              <a:endParaRPr lang="en-US" altLang="zh-CN"/>
            </a:p>
          </p:txBody>
        </p:sp>
        <p:sp>
          <p:nvSpPr>
            <p:cNvPr id="37927" name="Oval 18"/>
            <p:cNvSpPr>
              <a:spLocks noChangeArrowheads="1"/>
            </p:cNvSpPr>
            <p:nvPr/>
          </p:nvSpPr>
          <p:spPr bwMode="auto">
            <a:xfrm>
              <a:off x="7554" y="1082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28" name="Line 19"/>
            <p:cNvSpPr>
              <a:spLocks noChangeShapeType="1"/>
            </p:cNvSpPr>
            <p:nvPr/>
          </p:nvSpPr>
          <p:spPr bwMode="auto">
            <a:xfrm flipV="1">
              <a:off x="7594" y="10532"/>
              <a:ext cx="0" cy="300"/>
            </a:xfrm>
            <a:prstGeom prst="line">
              <a:avLst/>
            </a:prstGeom>
            <a:noFill/>
            <a:ln w="9525">
              <a:solidFill>
                <a:srgbClr val="000000"/>
              </a:solidFill>
              <a:round/>
              <a:headEnd/>
              <a:tailEnd/>
            </a:ln>
          </p:spPr>
          <p:txBody>
            <a:bodyPr/>
            <a:lstStyle/>
            <a:p>
              <a:endParaRPr lang="zh-CN" altLang="en-US"/>
            </a:p>
          </p:txBody>
        </p:sp>
        <p:sp>
          <p:nvSpPr>
            <p:cNvPr id="37929" name="Line 20"/>
            <p:cNvSpPr>
              <a:spLocks noChangeShapeType="1"/>
            </p:cNvSpPr>
            <p:nvPr/>
          </p:nvSpPr>
          <p:spPr bwMode="auto">
            <a:xfrm>
              <a:off x="7574" y="11212"/>
              <a:ext cx="0" cy="320"/>
            </a:xfrm>
            <a:prstGeom prst="line">
              <a:avLst/>
            </a:prstGeom>
            <a:noFill/>
            <a:ln w="9525">
              <a:solidFill>
                <a:srgbClr val="000000"/>
              </a:solidFill>
              <a:round/>
              <a:headEnd/>
              <a:tailEnd/>
            </a:ln>
          </p:spPr>
          <p:txBody>
            <a:bodyPr/>
            <a:lstStyle/>
            <a:p>
              <a:endParaRPr lang="zh-CN" altLang="en-US"/>
            </a:p>
          </p:txBody>
        </p:sp>
        <p:sp>
          <p:nvSpPr>
            <p:cNvPr id="37930" name="Line 21"/>
            <p:cNvSpPr>
              <a:spLocks noChangeShapeType="1"/>
            </p:cNvSpPr>
            <p:nvPr/>
          </p:nvSpPr>
          <p:spPr bwMode="auto">
            <a:xfrm>
              <a:off x="7734" y="11212"/>
              <a:ext cx="0" cy="140"/>
            </a:xfrm>
            <a:prstGeom prst="line">
              <a:avLst/>
            </a:prstGeom>
            <a:noFill/>
            <a:ln w="9525">
              <a:solidFill>
                <a:srgbClr val="000000"/>
              </a:solidFill>
              <a:round/>
              <a:headEnd/>
              <a:tailEnd/>
            </a:ln>
          </p:spPr>
          <p:txBody>
            <a:bodyPr/>
            <a:lstStyle/>
            <a:p>
              <a:endParaRPr lang="zh-CN" altLang="en-US"/>
            </a:p>
          </p:txBody>
        </p:sp>
        <p:sp>
          <p:nvSpPr>
            <p:cNvPr id="37931" name="Rectangle 22"/>
            <p:cNvSpPr>
              <a:spLocks noChangeArrowheads="1"/>
            </p:cNvSpPr>
            <p:nvPr/>
          </p:nvSpPr>
          <p:spPr bwMode="auto">
            <a:xfrm flipH="1">
              <a:off x="8257" y="1091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2</a:t>
              </a:r>
              <a:endParaRPr lang="en-US" altLang="zh-CN"/>
            </a:p>
          </p:txBody>
        </p:sp>
        <p:sp>
          <p:nvSpPr>
            <p:cNvPr id="37932" name="Oval 23"/>
            <p:cNvSpPr>
              <a:spLocks noChangeArrowheads="1"/>
            </p:cNvSpPr>
            <p:nvPr/>
          </p:nvSpPr>
          <p:spPr bwMode="auto">
            <a:xfrm flipH="1">
              <a:off x="8474" y="1082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33" name="Line 24"/>
            <p:cNvSpPr>
              <a:spLocks noChangeShapeType="1"/>
            </p:cNvSpPr>
            <p:nvPr/>
          </p:nvSpPr>
          <p:spPr bwMode="auto">
            <a:xfrm flipH="1" flipV="1">
              <a:off x="8514" y="10532"/>
              <a:ext cx="0" cy="300"/>
            </a:xfrm>
            <a:prstGeom prst="line">
              <a:avLst/>
            </a:prstGeom>
            <a:noFill/>
            <a:ln w="9525">
              <a:solidFill>
                <a:srgbClr val="000000"/>
              </a:solidFill>
              <a:round/>
              <a:headEnd/>
              <a:tailEnd/>
            </a:ln>
          </p:spPr>
          <p:txBody>
            <a:bodyPr/>
            <a:lstStyle/>
            <a:p>
              <a:endParaRPr lang="zh-CN" altLang="en-US"/>
            </a:p>
          </p:txBody>
        </p:sp>
        <p:sp>
          <p:nvSpPr>
            <p:cNvPr id="37934" name="Line 25"/>
            <p:cNvSpPr>
              <a:spLocks noChangeShapeType="1"/>
            </p:cNvSpPr>
            <p:nvPr/>
          </p:nvSpPr>
          <p:spPr bwMode="auto">
            <a:xfrm flipH="1">
              <a:off x="8514" y="11212"/>
              <a:ext cx="0" cy="320"/>
            </a:xfrm>
            <a:prstGeom prst="line">
              <a:avLst/>
            </a:prstGeom>
            <a:noFill/>
            <a:ln w="9525">
              <a:solidFill>
                <a:srgbClr val="000000"/>
              </a:solidFill>
              <a:round/>
              <a:headEnd/>
              <a:tailEnd/>
            </a:ln>
          </p:spPr>
          <p:txBody>
            <a:bodyPr/>
            <a:lstStyle/>
            <a:p>
              <a:endParaRPr lang="zh-CN" altLang="en-US"/>
            </a:p>
          </p:txBody>
        </p:sp>
        <p:sp>
          <p:nvSpPr>
            <p:cNvPr id="37935" name="Line 26"/>
            <p:cNvSpPr>
              <a:spLocks noChangeShapeType="1"/>
            </p:cNvSpPr>
            <p:nvPr/>
          </p:nvSpPr>
          <p:spPr bwMode="auto">
            <a:xfrm flipH="1">
              <a:off x="8374" y="11212"/>
              <a:ext cx="0" cy="140"/>
            </a:xfrm>
            <a:prstGeom prst="line">
              <a:avLst/>
            </a:prstGeom>
            <a:noFill/>
            <a:ln w="9525">
              <a:solidFill>
                <a:srgbClr val="000000"/>
              </a:solidFill>
              <a:round/>
              <a:headEnd/>
              <a:tailEnd/>
            </a:ln>
          </p:spPr>
          <p:txBody>
            <a:bodyPr/>
            <a:lstStyle/>
            <a:p>
              <a:endParaRPr lang="zh-CN" altLang="en-US"/>
            </a:p>
          </p:txBody>
        </p:sp>
        <p:sp>
          <p:nvSpPr>
            <p:cNvPr id="37936" name="Line 27"/>
            <p:cNvSpPr>
              <a:spLocks noChangeShapeType="1"/>
            </p:cNvSpPr>
            <p:nvPr/>
          </p:nvSpPr>
          <p:spPr bwMode="auto">
            <a:xfrm>
              <a:off x="7734" y="11332"/>
              <a:ext cx="180" cy="0"/>
            </a:xfrm>
            <a:prstGeom prst="line">
              <a:avLst/>
            </a:prstGeom>
            <a:noFill/>
            <a:ln w="9525">
              <a:solidFill>
                <a:srgbClr val="000000"/>
              </a:solidFill>
              <a:round/>
              <a:headEnd/>
              <a:tailEnd/>
            </a:ln>
          </p:spPr>
          <p:txBody>
            <a:bodyPr/>
            <a:lstStyle/>
            <a:p>
              <a:endParaRPr lang="zh-CN" altLang="en-US"/>
            </a:p>
          </p:txBody>
        </p:sp>
        <p:sp>
          <p:nvSpPr>
            <p:cNvPr id="37937" name="Line 28"/>
            <p:cNvSpPr>
              <a:spLocks noChangeShapeType="1"/>
            </p:cNvSpPr>
            <p:nvPr/>
          </p:nvSpPr>
          <p:spPr bwMode="auto">
            <a:xfrm flipH="1">
              <a:off x="8194" y="11332"/>
              <a:ext cx="180" cy="0"/>
            </a:xfrm>
            <a:prstGeom prst="line">
              <a:avLst/>
            </a:prstGeom>
            <a:noFill/>
            <a:ln w="9525">
              <a:solidFill>
                <a:srgbClr val="000000"/>
              </a:solidFill>
              <a:round/>
              <a:headEnd/>
              <a:tailEnd/>
            </a:ln>
          </p:spPr>
          <p:txBody>
            <a:bodyPr/>
            <a:lstStyle/>
            <a:p>
              <a:endParaRPr lang="zh-CN" altLang="en-US"/>
            </a:p>
          </p:txBody>
        </p:sp>
        <p:sp>
          <p:nvSpPr>
            <p:cNvPr id="37938" name="Line 29"/>
            <p:cNvSpPr>
              <a:spLocks noChangeShapeType="1"/>
            </p:cNvSpPr>
            <p:nvPr/>
          </p:nvSpPr>
          <p:spPr bwMode="auto">
            <a:xfrm>
              <a:off x="7594" y="10732"/>
              <a:ext cx="320" cy="0"/>
            </a:xfrm>
            <a:prstGeom prst="line">
              <a:avLst/>
            </a:prstGeom>
            <a:noFill/>
            <a:ln w="9525">
              <a:solidFill>
                <a:srgbClr val="000000"/>
              </a:solidFill>
              <a:round/>
              <a:headEnd/>
              <a:tailEnd/>
            </a:ln>
          </p:spPr>
          <p:txBody>
            <a:bodyPr/>
            <a:lstStyle/>
            <a:p>
              <a:endParaRPr lang="zh-CN" altLang="en-US"/>
            </a:p>
          </p:txBody>
        </p:sp>
        <p:sp>
          <p:nvSpPr>
            <p:cNvPr id="37939" name="Line 30"/>
            <p:cNvSpPr>
              <a:spLocks noChangeShapeType="1"/>
            </p:cNvSpPr>
            <p:nvPr/>
          </p:nvSpPr>
          <p:spPr bwMode="auto">
            <a:xfrm flipH="1">
              <a:off x="8194" y="10732"/>
              <a:ext cx="320" cy="0"/>
            </a:xfrm>
            <a:prstGeom prst="line">
              <a:avLst/>
            </a:prstGeom>
            <a:noFill/>
            <a:ln w="9525">
              <a:solidFill>
                <a:srgbClr val="000000"/>
              </a:solidFill>
              <a:round/>
              <a:headEnd/>
              <a:tailEnd/>
            </a:ln>
          </p:spPr>
          <p:txBody>
            <a:bodyPr/>
            <a:lstStyle/>
            <a:p>
              <a:endParaRPr lang="zh-CN" altLang="en-US"/>
            </a:p>
          </p:txBody>
        </p:sp>
        <p:sp>
          <p:nvSpPr>
            <p:cNvPr id="37940" name="Line 31"/>
            <p:cNvSpPr>
              <a:spLocks noChangeShapeType="1"/>
            </p:cNvSpPr>
            <p:nvPr/>
          </p:nvSpPr>
          <p:spPr bwMode="auto">
            <a:xfrm flipH="1">
              <a:off x="7914" y="10732"/>
              <a:ext cx="280" cy="600"/>
            </a:xfrm>
            <a:prstGeom prst="line">
              <a:avLst/>
            </a:prstGeom>
            <a:noFill/>
            <a:ln w="9525">
              <a:solidFill>
                <a:srgbClr val="000000"/>
              </a:solidFill>
              <a:round/>
              <a:headEnd/>
              <a:tailEnd/>
            </a:ln>
          </p:spPr>
          <p:txBody>
            <a:bodyPr/>
            <a:lstStyle/>
            <a:p>
              <a:endParaRPr lang="zh-CN" altLang="en-US"/>
            </a:p>
          </p:txBody>
        </p:sp>
        <p:sp>
          <p:nvSpPr>
            <p:cNvPr id="37941" name="Line 32"/>
            <p:cNvSpPr>
              <a:spLocks noChangeShapeType="1"/>
            </p:cNvSpPr>
            <p:nvPr/>
          </p:nvSpPr>
          <p:spPr bwMode="auto">
            <a:xfrm>
              <a:off x="7874" y="10732"/>
              <a:ext cx="340" cy="600"/>
            </a:xfrm>
            <a:prstGeom prst="line">
              <a:avLst/>
            </a:prstGeom>
            <a:noFill/>
            <a:ln w="9525">
              <a:solidFill>
                <a:srgbClr val="000000"/>
              </a:solidFill>
              <a:round/>
              <a:headEnd/>
              <a:tailEnd/>
            </a:ln>
          </p:spPr>
          <p:txBody>
            <a:bodyPr/>
            <a:lstStyle/>
            <a:p>
              <a:endParaRPr lang="zh-CN" altLang="en-US"/>
            </a:p>
          </p:txBody>
        </p:sp>
        <p:sp>
          <p:nvSpPr>
            <p:cNvPr id="37942" name="Text Box 33"/>
            <p:cNvSpPr txBox="1">
              <a:spLocks noChangeArrowheads="1"/>
            </p:cNvSpPr>
            <p:nvPr/>
          </p:nvSpPr>
          <p:spPr bwMode="auto">
            <a:xfrm>
              <a:off x="7491" y="1021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7943" name="Rectangle 34"/>
            <p:cNvSpPr>
              <a:spLocks noChangeArrowheads="1"/>
            </p:cNvSpPr>
            <p:nvPr/>
          </p:nvSpPr>
          <p:spPr bwMode="auto">
            <a:xfrm>
              <a:off x="7274" y="115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3</a:t>
              </a:r>
              <a:endParaRPr lang="en-US" altLang="zh-CN"/>
            </a:p>
          </p:txBody>
        </p:sp>
        <p:sp>
          <p:nvSpPr>
            <p:cNvPr id="37944" name="Oval 35"/>
            <p:cNvSpPr>
              <a:spLocks noChangeArrowheads="1"/>
            </p:cNvSpPr>
            <p:nvPr/>
          </p:nvSpPr>
          <p:spPr bwMode="auto">
            <a:xfrm>
              <a:off x="7534" y="1148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45" name="Line 36"/>
            <p:cNvSpPr>
              <a:spLocks noChangeShapeType="1"/>
            </p:cNvSpPr>
            <p:nvPr/>
          </p:nvSpPr>
          <p:spPr bwMode="auto">
            <a:xfrm>
              <a:off x="7554" y="11872"/>
              <a:ext cx="0" cy="320"/>
            </a:xfrm>
            <a:prstGeom prst="line">
              <a:avLst/>
            </a:prstGeom>
            <a:noFill/>
            <a:ln w="9525">
              <a:solidFill>
                <a:srgbClr val="000000"/>
              </a:solidFill>
              <a:round/>
              <a:headEnd/>
              <a:tailEnd/>
            </a:ln>
          </p:spPr>
          <p:txBody>
            <a:bodyPr/>
            <a:lstStyle/>
            <a:p>
              <a:endParaRPr lang="zh-CN" altLang="en-US"/>
            </a:p>
          </p:txBody>
        </p:sp>
        <p:sp>
          <p:nvSpPr>
            <p:cNvPr id="37946" name="Rectangle 37"/>
            <p:cNvSpPr>
              <a:spLocks noChangeArrowheads="1"/>
            </p:cNvSpPr>
            <p:nvPr/>
          </p:nvSpPr>
          <p:spPr bwMode="auto">
            <a:xfrm flipH="1">
              <a:off x="8237" y="115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4</a:t>
              </a:r>
              <a:endParaRPr lang="en-US" altLang="zh-CN"/>
            </a:p>
          </p:txBody>
        </p:sp>
        <p:sp>
          <p:nvSpPr>
            <p:cNvPr id="37947" name="Oval 38"/>
            <p:cNvSpPr>
              <a:spLocks noChangeArrowheads="1"/>
            </p:cNvSpPr>
            <p:nvPr/>
          </p:nvSpPr>
          <p:spPr bwMode="auto">
            <a:xfrm flipH="1">
              <a:off x="8474" y="1148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48" name="Line 39"/>
            <p:cNvSpPr>
              <a:spLocks noChangeShapeType="1"/>
            </p:cNvSpPr>
            <p:nvPr/>
          </p:nvSpPr>
          <p:spPr bwMode="auto">
            <a:xfrm flipH="1">
              <a:off x="8494" y="11872"/>
              <a:ext cx="0" cy="320"/>
            </a:xfrm>
            <a:prstGeom prst="line">
              <a:avLst/>
            </a:prstGeom>
            <a:noFill/>
            <a:ln w="9525">
              <a:solidFill>
                <a:srgbClr val="000000"/>
              </a:solidFill>
              <a:round/>
              <a:headEnd/>
              <a:tailEnd/>
            </a:ln>
          </p:spPr>
          <p:txBody>
            <a:bodyPr/>
            <a:lstStyle/>
            <a:p>
              <a:endParaRPr lang="zh-CN" altLang="en-US"/>
            </a:p>
          </p:txBody>
        </p:sp>
        <p:sp>
          <p:nvSpPr>
            <p:cNvPr id="37949" name="Line 40"/>
            <p:cNvSpPr>
              <a:spLocks noChangeShapeType="1"/>
            </p:cNvSpPr>
            <p:nvPr/>
          </p:nvSpPr>
          <p:spPr bwMode="auto">
            <a:xfrm>
              <a:off x="7734" y="11872"/>
              <a:ext cx="0" cy="120"/>
            </a:xfrm>
            <a:prstGeom prst="line">
              <a:avLst/>
            </a:prstGeom>
            <a:noFill/>
            <a:ln w="9525">
              <a:solidFill>
                <a:srgbClr val="000000"/>
              </a:solidFill>
              <a:round/>
              <a:headEnd/>
              <a:tailEnd/>
            </a:ln>
          </p:spPr>
          <p:txBody>
            <a:bodyPr/>
            <a:lstStyle/>
            <a:p>
              <a:endParaRPr lang="zh-CN" altLang="en-US"/>
            </a:p>
          </p:txBody>
        </p:sp>
        <p:sp>
          <p:nvSpPr>
            <p:cNvPr id="37950" name="Line 41"/>
            <p:cNvSpPr>
              <a:spLocks noChangeShapeType="1"/>
            </p:cNvSpPr>
            <p:nvPr/>
          </p:nvSpPr>
          <p:spPr bwMode="auto">
            <a:xfrm>
              <a:off x="7734" y="11992"/>
              <a:ext cx="1457" cy="0"/>
            </a:xfrm>
            <a:prstGeom prst="line">
              <a:avLst/>
            </a:prstGeom>
            <a:noFill/>
            <a:ln w="9525">
              <a:solidFill>
                <a:srgbClr val="000000"/>
              </a:solidFill>
              <a:round/>
              <a:headEnd/>
              <a:tailEnd/>
            </a:ln>
          </p:spPr>
          <p:txBody>
            <a:bodyPr/>
            <a:lstStyle/>
            <a:p>
              <a:endParaRPr lang="zh-CN" altLang="en-US"/>
            </a:p>
          </p:txBody>
        </p:sp>
        <p:sp>
          <p:nvSpPr>
            <p:cNvPr id="37951" name="Line 42"/>
            <p:cNvSpPr>
              <a:spLocks noChangeShapeType="1"/>
            </p:cNvSpPr>
            <p:nvPr/>
          </p:nvSpPr>
          <p:spPr bwMode="auto">
            <a:xfrm flipV="1">
              <a:off x="8334" y="11872"/>
              <a:ext cx="0" cy="120"/>
            </a:xfrm>
            <a:prstGeom prst="line">
              <a:avLst/>
            </a:prstGeom>
            <a:noFill/>
            <a:ln w="9525">
              <a:solidFill>
                <a:srgbClr val="000000"/>
              </a:solidFill>
              <a:round/>
              <a:headEnd/>
              <a:tailEnd/>
            </a:ln>
          </p:spPr>
          <p:txBody>
            <a:bodyPr/>
            <a:lstStyle/>
            <a:p>
              <a:endParaRPr lang="zh-CN" altLang="en-US"/>
            </a:p>
          </p:txBody>
        </p:sp>
        <p:grpSp>
          <p:nvGrpSpPr>
            <p:cNvPr id="37952" name="Group 43"/>
            <p:cNvGrpSpPr>
              <a:grpSpLocks/>
            </p:cNvGrpSpPr>
            <p:nvPr/>
          </p:nvGrpSpPr>
          <p:grpSpPr bwMode="auto">
            <a:xfrm>
              <a:off x="8411" y="10232"/>
              <a:ext cx="220" cy="280"/>
              <a:chOff x="7891" y="10172"/>
              <a:chExt cx="220" cy="280"/>
            </a:xfrm>
          </p:grpSpPr>
          <p:sp>
            <p:nvSpPr>
              <p:cNvPr id="37993" name="Text Box 44"/>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7994" name="Line 45"/>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37953" name="Line 46"/>
            <p:cNvSpPr>
              <a:spLocks noChangeShapeType="1"/>
            </p:cNvSpPr>
            <p:nvPr/>
          </p:nvSpPr>
          <p:spPr bwMode="auto">
            <a:xfrm flipV="1">
              <a:off x="8671" y="12552"/>
              <a:ext cx="0" cy="120"/>
            </a:xfrm>
            <a:prstGeom prst="line">
              <a:avLst/>
            </a:prstGeom>
            <a:noFill/>
            <a:ln w="9525">
              <a:solidFill>
                <a:srgbClr val="000000"/>
              </a:solidFill>
              <a:round/>
              <a:headEnd/>
              <a:tailEnd/>
            </a:ln>
          </p:spPr>
          <p:txBody>
            <a:bodyPr/>
            <a:lstStyle/>
            <a:p>
              <a:endParaRPr lang="zh-CN" altLang="en-US"/>
            </a:p>
          </p:txBody>
        </p:sp>
        <p:sp>
          <p:nvSpPr>
            <p:cNvPr id="37954" name="Line 47"/>
            <p:cNvSpPr>
              <a:spLocks noChangeShapeType="1"/>
            </p:cNvSpPr>
            <p:nvPr/>
          </p:nvSpPr>
          <p:spPr bwMode="auto">
            <a:xfrm flipV="1">
              <a:off x="7351" y="12552"/>
              <a:ext cx="0" cy="120"/>
            </a:xfrm>
            <a:prstGeom prst="line">
              <a:avLst/>
            </a:prstGeom>
            <a:noFill/>
            <a:ln w="9525">
              <a:solidFill>
                <a:srgbClr val="000000"/>
              </a:solidFill>
              <a:round/>
              <a:headEnd/>
              <a:tailEnd/>
            </a:ln>
          </p:spPr>
          <p:txBody>
            <a:bodyPr/>
            <a:lstStyle/>
            <a:p>
              <a:endParaRPr lang="zh-CN" altLang="en-US"/>
            </a:p>
          </p:txBody>
        </p:sp>
        <p:sp>
          <p:nvSpPr>
            <p:cNvPr id="37955" name="Rectangle 48"/>
            <p:cNvSpPr>
              <a:spLocks noChangeArrowheads="1"/>
            </p:cNvSpPr>
            <p:nvPr/>
          </p:nvSpPr>
          <p:spPr bwMode="auto">
            <a:xfrm>
              <a:off x="7251" y="1224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5</a:t>
              </a:r>
              <a:endParaRPr lang="en-US" altLang="zh-CN"/>
            </a:p>
          </p:txBody>
        </p:sp>
        <p:sp>
          <p:nvSpPr>
            <p:cNvPr id="37956" name="Oval 49"/>
            <p:cNvSpPr>
              <a:spLocks noChangeArrowheads="1"/>
            </p:cNvSpPr>
            <p:nvPr/>
          </p:nvSpPr>
          <p:spPr bwMode="auto">
            <a:xfrm>
              <a:off x="7511" y="1216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57" name="Line 50"/>
            <p:cNvSpPr>
              <a:spLocks noChangeShapeType="1"/>
            </p:cNvSpPr>
            <p:nvPr/>
          </p:nvSpPr>
          <p:spPr bwMode="auto">
            <a:xfrm>
              <a:off x="7531" y="12549"/>
              <a:ext cx="0" cy="320"/>
            </a:xfrm>
            <a:prstGeom prst="line">
              <a:avLst/>
            </a:prstGeom>
            <a:noFill/>
            <a:ln w="9525">
              <a:solidFill>
                <a:srgbClr val="000000"/>
              </a:solidFill>
              <a:round/>
              <a:headEnd/>
              <a:tailEnd/>
            </a:ln>
          </p:spPr>
          <p:txBody>
            <a:bodyPr/>
            <a:lstStyle/>
            <a:p>
              <a:endParaRPr lang="zh-CN" altLang="en-US"/>
            </a:p>
          </p:txBody>
        </p:sp>
        <p:sp>
          <p:nvSpPr>
            <p:cNvPr id="37958" name="Line 51"/>
            <p:cNvSpPr>
              <a:spLocks noChangeShapeType="1"/>
            </p:cNvSpPr>
            <p:nvPr/>
          </p:nvSpPr>
          <p:spPr bwMode="auto">
            <a:xfrm>
              <a:off x="7691" y="12549"/>
              <a:ext cx="0" cy="140"/>
            </a:xfrm>
            <a:prstGeom prst="line">
              <a:avLst/>
            </a:prstGeom>
            <a:noFill/>
            <a:ln w="9525">
              <a:solidFill>
                <a:srgbClr val="000000"/>
              </a:solidFill>
              <a:round/>
              <a:headEnd/>
              <a:tailEnd/>
            </a:ln>
          </p:spPr>
          <p:txBody>
            <a:bodyPr/>
            <a:lstStyle/>
            <a:p>
              <a:endParaRPr lang="zh-CN" altLang="en-US"/>
            </a:p>
          </p:txBody>
        </p:sp>
        <p:sp>
          <p:nvSpPr>
            <p:cNvPr id="37959" name="Rectangle 52"/>
            <p:cNvSpPr>
              <a:spLocks noChangeArrowheads="1"/>
            </p:cNvSpPr>
            <p:nvPr/>
          </p:nvSpPr>
          <p:spPr bwMode="auto">
            <a:xfrm flipH="1">
              <a:off x="8214" y="1224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6</a:t>
              </a:r>
              <a:endParaRPr lang="en-US" altLang="zh-CN"/>
            </a:p>
          </p:txBody>
        </p:sp>
        <p:sp>
          <p:nvSpPr>
            <p:cNvPr id="37960" name="Oval 53"/>
            <p:cNvSpPr>
              <a:spLocks noChangeArrowheads="1"/>
            </p:cNvSpPr>
            <p:nvPr/>
          </p:nvSpPr>
          <p:spPr bwMode="auto">
            <a:xfrm flipH="1">
              <a:off x="8431" y="1216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61" name="Line 54"/>
            <p:cNvSpPr>
              <a:spLocks noChangeShapeType="1"/>
            </p:cNvSpPr>
            <p:nvPr/>
          </p:nvSpPr>
          <p:spPr bwMode="auto">
            <a:xfrm flipH="1">
              <a:off x="8471" y="12549"/>
              <a:ext cx="0" cy="320"/>
            </a:xfrm>
            <a:prstGeom prst="line">
              <a:avLst/>
            </a:prstGeom>
            <a:noFill/>
            <a:ln w="9525">
              <a:solidFill>
                <a:srgbClr val="000000"/>
              </a:solidFill>
              <a:round/>
              <a:headEnd/>
              <a:tailEnd/>
            </a:ln>
          </p:spPr>
          <p:txBody>
            <a:bodyPr/>
            <a:lstStyle/>
            <a:p>
              <a:endParaRPr lang="zh-CN" altLang="en-US"/>
            </a:p>
          </p:txBody>
        </p:sp>
        <p:sp>
          <p:nvSpPr>
            <p:cNvPr id="37962" name="Line 55"/>
            <p:cNvSpPr>
              <a:spLocks noChangeShapeType="1"/>
            </p:cNvSpPr>
            <p:nvPr/>
          </p:nvSpPr>
          <p:spPr bwMode="auto">
            <a:xfrm flipH="1">
              <a:off x="8331" y="12549"/>
              <a:ext cx="0" cy="140"/>
            </a:xfrm>
            <a:prstGeom prst="line">
              <a:avLst/>
            </a:prstGeom>
            <a:noFill/>
            <a:ln w="9525">
              <a:solidFill>
                <a:srgbClr val="000000"/>
              </a:solidFill>
              <a:round/>
              <a:headEnd/>
              <a:tailEnd/>
            </a:ln>
          </p:spPr>
          <p:txBody>
            <a:bodyPr/>
            <a:lstStyle/>
            <a:p>
              <a:endParaRPr lang="zh-CN" altLang="en-US"/>
            </a:p>
          </p:txBody>
        </p:sp>
        <p:sp>
          <p:nvSpPr>
            <p:cNvPr id="37963" name="Line 56"/>
            <p:cNvSpPr>
              <a:spLocks noChangeShapeType="1"/>
            </p:cNvSpPr>
            <p:nvPr/>
          </p:nvSpPr>
          <p:spPr bwMode="auto">
            <a:xfrm>
              <a:off x="7691" y="12669"/>
              <a:ext cx="180" cy="0"/>
            </a:xfrm>
            <a:prstGeom prst="line">
              <a:avLst/>
            </a:prstGeom>
            <a:noFill/>
            <a:ln w="9525">
              <a:solidFill>
                <a:srgbClr val="000000"/>
              </a:solidFill>
              <a:round/>
              <a:headEnd/>
              <a:tailEnd/>
            </a:ln>
          </p:spPr>
          <p:txBody>
            <a:bodyPr/>
            <a:lstStyle/>
            <a:p>
              <a:endParaRPr lang="zh-CN" altLang="en-US"/>
            </a:p>
          </p:txBody>
        </p:sp>
        <p:sp>
          <p:nvSpPr>
            <p:cNvPr id="37964" name="Line 57"/>
            <p:cNvSpPr>
              <a:spLocks noChangeShapeType="1"/>
            </p:cNvSpPr>
            <p:nvPr/>
          </p:nvSpPr>
          <p:spPr bwMode="auto">
            <a:xfrm flipH="1">
              <a:off x="8151" y="12669"/>
              <a:ext cx="180" cy="0"/>
            </a:xfrm>
            <a:prstGeom prst="line">
              <a:avLst/>
            </a:prstGeom>
            <a:noFill/>
            <a:ln w="9525">
              <a:solidFill>
                <a:srgbClr val="000000"/>
              </a:solidFill>
              <a:round/>
              <a:headEnd/>
              <a:tailEnd/>
            </a:ln>
          </p:spPr>
          <p:txBody>
            <a:bodyPr/>
            <a:lstStyle/>
            <a:p>
              <a:endParaRPr lang="zh-CN" altLang="en-US"/>
            </a:p>
          </p:txBody>
        </p:sp>
        <p:sp>
          <p:nvSpPr>
            <p:cNvPr id="37965" name="Line 58"/>
            <p:cNvSpPr>
              <a:spLocks noChangeShapeType="1"/>
            </p:cNvSpPr>
            <p:nvPr/>
          </p:nvSpPr>
          <p:spPr bwMode="auto">
            <a:xfrm>
              <a:off x="7551" y="12069"/>
              <a:ext cx="320" cy="0"/>
            </a:xfrm>
            <a:prstGeom prst="line">
              <a:avLst/>
            </a:prstGeom>
            <a:noFill/>
            <a:ln w="9525">
              <a:solidFill>
                <a:srgbClr val="000000"/>
              </a:solidFill>
              <a:round/>
              <a:headEnd/>
              <a:tailEnd/>
            </a:ln>
          </p:spPr>
          <p:txBody>
            <a:bodyPr/>
            <a:lstStyle/>
            <a:p>
              <a:endParaRPr lang="zh-CN" altLang="en-US"/>
            </a:p>
          </p:txBody>
        </p:sp>
        <p:sp>
          <p:nvSpPr>
            <p:cNvPr id="37966" name="Line 59"/>
            <p:cNvSpPr>
              <a:spLocks noChangeShapeType="1"/>
            </p:cNvSpPr>
            <p:nvPr/>
          </p:nvSpPr>
          <p:spPr bwMode="auto">
            <a:xfrm flipH="1">
              <a:off x="8151" y="12069"/>
              <a:ext cx="320" cy="0"/>
            </a:xfrm>
            <a:prstGeom prst="line">
              <a:avLst/>
            </a:prstGeom>
            <a:noFill/>
            <a:ln w="9525">
              <a:solidFill>
                <a:srgbClr val="000000"/>
              </a:solidFill>
              <a:round/>
              <a:headEnd/>
              <a:tailEnd/>
            </a:ln>
          </p:spPr>
          <p:txBody>
            <a:bodyPr/>
            <a:lstStyle/>
            <a:p>
              <a:endParaRPr lang="zh-CN" altLang="en-US"/>
            </a:p>
          </p:txBody>
        </p:sp>
        <p:sp>
          <p:nvSpPr>
            <p:cNvPr id="37967" name="Line 60"/>
            <p:cNvSpPr>
              <a:spLocks noChangeShapeType="1"/>
            </p:cNvSpPr>
            <p:nvPr/>
          </p:nvSpPr>
          <p:spPr bwMode="auto">
            <a:xfrm flipH="1">
              <a:off x="7871" y="12069"/>
              <a:ext cx="280" cy="600"/>
            </a:xfrm>
            <a:prstGeom prst="line">
              <a:avLst/>
            </a:prstGeom>
            <a:noFill/>
            <a:ln w="9525">
              <a:solidFill>
                <a:srgbClr val="000000"/>
              </a:solidFill>
              <a:round/>
              <a:headEnd/>
              <a:tailEnd/>
            </a:ln>
          </p:spPr>
          <p:txBody>
            <a:bodyPr/>
            <a:lstStyle/>
            <a:p>
              <a:endParaRPr lang="zh-CN" altLang="en-US"/>
            </a:p>
          </p:txBody>
        </p:sp>
        <p:sp>
          <p:nvSpPr>
            <p:cNvPr id="37968" name="Line 61"/>
            <p:cNvSpPr>
              <a:spLocks noChangeShapeType="1"/>
            </p:cNvSpPr>
            <p:nvPr/>
          </p:nvSpPr>
          <p:spPr bwMode="auto">
            <a:xfrm>
              <a:off x="7831" y="12069"/>
              <a:ext cx="340" cy="600"/>
            </a:xfrm>
            <a:prstGeom prst="line">
              <a:avLst/>
            </a:prstGeom>
            <a:noFill/>
            <a:ln w="9525">
              <a:solidFill>
                <a:srgbClr val="000000"/>
              </a:solidFill>
              <a:round/>
              <a:headEnd/>
              <a:tailEnd/>
            </a:ln>
          </p:spPr>
          <p:txBody>
            <a:bodyPr/>
            <a:lstStyle/>
            <a:p>
              <a:endParaRPr lang="zh-CN" altLang="en-US"/>
            </a:p>
          </p:txBody>
        </p:sp>
        <p:sp>
          <p:nvSpPr>
            <p:cNvPr id="37969" name="Rectangle 62"/>
            <p:cNvSpPr>
              <a:spLocks noChangeArrowheads="1"/>
            </p:cNvSpPr>
            <p:nvPr/>
          </p:nvSpPr>
          <p:spPr bwMode="auto">
            <a:xfrm>
              <a:off x="7231" y="1290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7</a:t>
              </a:r>
              <a:endParaRPr lang="en-US" altLang="zh-CN"/>
            </a:p>
          </p:txBody>
        </p:sp>
        <p:sp>
          <p:nvSpPr>
            <p:cNvPr id="37970" name="Oval 63"/>
            <p:cNvSpPr>
              <a:spLocks noChangeArrowheads="1"/>
            </p:cNvSpPr>
            <p:nvPr/>
          </p:nvSpPr>
          <p:spPr bwMode="auto">
            <a:xfrm>
              <a:off x="7491" y="1282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71" name="Rectangle 64"/>
            <p:cNvSpPr>
              <a:spLocks noChangeArrowheads="1"/>
            </p:cNvSpPr>
            <p:nvPr/>
          </p:nvSpPr>
          <p:spPr bwMode="auto">
            <a:xfrm flipH="1">
              <a:off x="8194" y="1290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8</a:t>
              </a:r>
              <a:endParaRPr lang="en-US" altLang="zh-CN"/>
            </a:p>
          </p:txBody>
        </p:sp>
        <p:sp>
          <p:nvSpPr>
            <p:cNvPr id="37972" name="Oval 65"/>
            <p:cNvSpPr>
              <a:spLocks noChangeArrowheads="1"/>
            </p:cNvSpPr>
            <p:nvPr/>
          </p:nvSpPr>
          <p:spPr bwMode="auto">
            <a:xfrm flipH="1">
              <a:off x="8431" y="1282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73" name="Line 66"/>
            <p:cNvSpPr>
              <a:spLocks noChangeShapeType="1"/>
            </p:cNvSpPr>
            <p:nvPr/>
          </p:nvSpPr>
          <p:spPr bwMode="auto">
            <a:xfrm>
              <a:off x="7691" y="13209"/>
              <a:ext cx="0" cy="120"/>
            </a:xfrm>
            <a:prstGeom prst="line">
              <a:avLst/>
            </a:prstGeom>
            <a:noFill/>
            <a:ln w="9525">
              <a:solidFill>
                <a:srgbClr val="000000"/>
              </a:solidFill>
              <a:round/>
              <a:headEnd/>
              <a:tailEnd/>
            </a:ln>
          </p:spPr>
          <p:txBody>
            <a:bodyPr/>
            <a:lstStyle/>
            <a:p>
              <a:endParaRPr lang="zh-CN" altLang="en-US"/>
            </a:p>
          </p:txBody>
        </p:sp>
        <p:sp>
          <p:nvSpPr>
            <p:cNvPr id="37974" name="Line 67"/>
            <p:cNvSpPr>
              <a:spLocks noChangeShapeType="1"/>
            </p:cNvSpPr>
            <p:nvPr/>
          </p:nvSpPr>
          <p:spPr bwMode="auto">
            <a:xfrm>
              <a:off x="7691" y="13329"/>
              <a:ext cx="1480" cy="0"/>
            </a:xfrm>
            <a:prstGeom prst="line">
              <a:avLst/>
            </a:prstGeom>
            <a:noFill/>
            <a:ln w="9525">
              <a:solidFill>
                <a:srgbClr val="000000"/>
              </a:solidFill>
              <a:round/>
              <a:headEnd/>
              <a:tailEnd/>
            </a:ln>
          </p:spPr>
          <p:txBody>
            <a:bodyPr/>
            <a:lstStyle/>
            <a:p>
              <a:endParaRPr lang="zh-CN" altLang="en-US"/>
            </a:p>
          </p:txBody>
        </p:sp>
        <p:sp>
          <p:nvSpPr>
            <p:cNvPr id="37975" name="Line 68"/>
            <p:cNvSpPr>
              <a:spLocks noChangeShapeType="1"/>
            </p:cNvSpPr>
            <p:nvPr/>
          </p:nvSpPr>
          <p:spPr bwMode="auto">
            <a:xfrm flipV="1">
              <a:off x="8291" y="13209"/>
              <a:ext cx="0" cy="120"/>
            </a:xfrm>
            <a:prstGeom prst="line">
              <a:avLst/>
            </a:prstGeom>
            <a:noFill/>
            <a:ln w="9525">
              <a:solidFill>
                <a:srgbClr val="000000"/>
              </a:solidFill>
              <a:round/>
              <a:headEnd/>
              <a:tailEnd/>
            </a:ln>
          </p:spPr>
          <p:txBody>
            <a:bodyPr/>
            <a:lstStyle/>
            <a:p>
              <a:endParaRPr lang="zh-CN" altLang="en-US"/>
            </a:p>
          </p:txBody>
        </p:sp>
        <p:sp>
          <p:nvSpPr>
            <p:cNvPr id="37976" name="Line 69"/>
            <p:cNvSpPr>
              <a:spLocks noChangeShapeType="1"/>
            </p:cNvSpPr>
            <p:nvPr/>
          </p:nvSpPr>
          <p:spPr bwMode="auto">
            <a:xfrm flipV="1">
              <a:off x="8711" y="11212"/>
              <a:ext cx="0" cy="120"/>
            </a:xfrm>
            <a:prstGeom prst="line">
              <a:avLst/>
            </a:prstGeom>
            <a:noFill/>
            <a:ln w="9525">
              <a:solidFill>
                <a:srgbClr val="000000"/>
              </a:solidFill>
              <a:round/>
              <a:headEnd/>
              <a:tailEnd/>
            </a:ln>
          </p:spPr>
          <p:txBody>
            <a:bodyPr/>
            <a:lstStyle/>
            <a:p>
              <a:endParaRPr lang="zh-CN" altLang="en-US"/>
            </a:p>
          </p:txBody>
        </p:sp>
        <p:sp>
          <p:nvSpPr>
            <p:cNvPr id="37977" name="Line 70"/>
            <p:cNvSpPr>
              <a:spLocks noChangeShapeType="1"/>
            </p:cNvSpPr>
            <p:nvPr/>
          </p:nvSpPr>
          <p:spPr bwMode="auto">
            <a:xfrm flipV="1">
              <a:off x="7371" y="11212"/>
              <a:ext cx="0" cy="120"/>
            </a:xfrm>
            <a:prstGeom prst="line">
              <a:avLst/>
            </a:prstGeom>
            <a:noFill/>
            <a:ln w="9525">
              <a:solidFill>
                <a:srgbClr val="000000"/>
              </a:solidFill>
              <a:round/>
              <a:headEnd/>
              <a:tailEnd/>
            </a:ln>
          </p:spPr>
          <p:txBody>
            <a:bodyPr/>
            <a:lstStyle/>
            <a:p>
              <a:endParaRPr lang="zh-CN" altLang="en-US"/>
            </a:p>
          </p:txBody>
        </p:sp>
        <p:sp>
          <p:nvSpPr>
            <p:cNvPr id="37978" name="Line 71"/>
            <p:cNvSpPr>
              <a:spLocks noChangeShapeType="1"/>
            </p:cNvSpPr>
            <p:nvPr/>
          </p:nvSpPr>
          <p:spPr bwMode="auto">
            <a:xfrm>
              <a:off x="8711" y="11312"/>
              <a:ext cx="380" cy="0"/>
            </a:xfrm>
            <a:prstGeom prst="line">
              <a:avLst/>
            </a:prstGeom>
            <a:noFill/>
            <a:ln w="9525">
              <a:solidFill>
                <a:srgbClr val="000000"/>
              </a:solidFill>
              <a:round/>
              <a:headEnd/>
              <a:tailEnd/>
            </a:ln>
          </p:spPr>
          <p:txBody>
            <a:bodyPr/>
            <a:lstStyle/>
            <a:p>
              <a:endParaRPr lang="zh-CN" altLang="en-US"/>
            </a:p>
          </p:txBody>
        </p:sp>
        <p:sp>
          <p:nvSpPr>
            <p:cNvPr id="37979" name="Line 72"/>
            <p:cNvSpPr>
              <a:spLocks noChangeShapeType="1"/>
            </p:cNvSpPr>
            <p:nvPr/>
          </p:nvSpPr>
          <p:spPr bwMode="auto">
            <a:xfrm>
              <a:off x="8671" y="12672"/>
              <a:ext cx="220" cy="0"/>
            </a:xfrm>
            <a:prstGeom prst="line">
              <a:avLst/>
            </a:prstGeom>
            <a:noFill/>
            <a:ln w="9525">
              <a:solidFill>
                <a:srgbClr val="000000"/>
              </a:solidFill>
              <a:round/>
              <a:headEnd/>
              <a:tailEnd/>
            </a:ln>
          </p:spPr>
          <p:txBody>
            <a:bodyPr/>
            <a:lstStyle/>
            <a:p>
              <a:endParaRPr lang="zh-CN" altLang="en-US"/>
            </a:p>
          </p:txBody>
        </p:sp>
        <p:sp>
          <p:nvSpPr>
            <p:cNvPr id="37980" name="Line 73"/>
            <p:cNvSpPr>
              <a:spLocks noChangeShapeType="1"/>
            </p:cNvSpPr>
            <p:nvPr/>
          </p:nvSpPr>
          <p:spPr bwMode="auto">
            <a:xfrm flipH="1">
              <a:off x="6991" y="11332"/>
              <a:ext cx="380" cy="0"/>
            </a:xfrm>
            <a:prstGeom prst="line">
              <a:avLst/>
            </a:prstGeom>
            <a:noFill/>
            <a:ln w="9525">
              <a:solidFill>
                <a:srgbClr val="000000"/>
              </a:solidFill>
              <a:round/>
              <a:headEnd/>
              <a:tailEnd/>
            </a:ln>
          </p:spPr>
          <p:txBody>
            <a:bodyPr/>
            <a:lstStyle/>
            <a:p>
              <a:endParaRPr lang="zh-CN" altLang="en-US"/>
            </a:p>
          </p:txBody>
        </p:sp>
        <p:sp>
          <p:nvSpPr>
            <p:cNvPr id="37981" name="Line 74"/>
            <p:cNvSpPr>
              <a:spLocks noChangeShapeType="1"/>
            </p:cNvSpPr>
            <p:nvPr/>
          </p:nvSpPr>
          <p:spPr bwMode="auto">
            <a:xfrm flipH="1">
              <a:off x="7171" y="12672"/>
              <a:ext cx="180" cy="0"/>
            </a:xfrm>
            <a:prstGeom prst="line">
              <a:avLst/>
            </a:prstGeom>
            <a:noFill/>
            <a:ln w="9525">
              <a:solidFill>
                <a:srgbClr val="000000"/>
              </a:solidFill>
              <a:round/>
              <a:headEnd/>
              <a:tailEnd/>
            </a:ln>
          </p:spPr>
          <p:txBody>
            <a:bodyPr/>
            <a:lstStyle/>
            <a:p>
              <a:endParaRPr lang="zh-CN" altLang="en-US"/>
            </a:p>
          </p:txBody>
        </p:sp>
        <p:sp>
          <p:nvSpPr>
            <p:cNvPr id="37982" name="Line 75"/>
            <p:cNvSpPr>
              <a:spLocks noChangeShapeType="1"/>
            </p:cNvSpPr>
            <p:nvPr/>
          </p:nvSpPr>
          <p:spPr bwMode="auto">
            <a:xfrm>
              <a:off x="9171" y="11972"/>
              <a:ext cx="0" cy="700"/>
            </a:xfrm>
            <a:prstGeom prst="line">
              <a:avLst/>
            </a:prstGeom>
            <a:noFill/>
            <a:ln w="9525">
              <a:solidFill>
                <a:srgbClr val="000000"/>
              </a:solidFill>
              <a:round/>
              <a:headEnd/>
              <a:tailEnd/>
            </a:ln>
          </p:spPr>
          <p:txBody>
            <a:bodyPr/>
            <a:lstStyle/>
            <a:p>
              <a:endParaRPr lang="zh-CN" altLang="en-US"/>
            </a:p>
          </p:txBody>
        </p:sp>
        <p:sp>
          <p:nvSpPr>
            <p:cNvPr id="37983" name="Oval 76"/>
            <p:cNvSpPr>
              <a:spLocks noChangeArrowheads="1"/>
            </p:cNvSpPr>
            <p:nvPr/>
          </p:nvSpPr>
          <p:spPr bwMode="auto">
            <a:xfrm>
              <a:off x="9131" y="1264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84" name="Rectangle 77"/>
            <p:cNvSpPr>
              <a:spLocks noChangeArrowheads="1"/>
            </p:cNvSpPr>
            <p:nvPr/>
          </p:nvSpPr>
          <p:spPr bwMode="auto">
            <a:xfrm>
              <a:off x="8871" y="127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9</a:t>
              </a:r>
              <a:endParaRPr lang="en-US" altLang="zh-CN"/>
            </a:p>
          </p:txBody>
        </p:sp>
        <p:sp>
          <p:nvSpPr>
            <p:cNvPr id="37985" name="Text Box 78"/>
            <p:cNvSpPr txBox="1">
              <a:spLocks noChangeArrowheads="1"/>
            </p:cNvSpPr>
            <p:nvPr/>
          </p:nvSpPr>
          <p:spPr bwMode="auto">
            <a:xfrm>
              <a:off x="6688" y="11169"/>
              <a:ext cx="280" cy="300"/>
            </a:xfrm>
            <a:prstGeom prst="rect">
              <a:avLst/>
            </a:prstGeom>
            <a:noFill/>
            <a:ln w="9525">
              <a:noFill/>
              <a:miter lim="800000"/>
              <a:headEnd/>
              <a:tailEnd/>
            </a:ln>
          </p:spPr>
          <p:txBody>
            <a:bodyPr lIns="0" tIns="0" rIns="0" bIns="0"/>
            <a:lstStyle/>
            <a:p>
              <a:pPr algn="just"/>
              <a:r>
                <a:rPr lang="en-US" altLang="zh-CN"/>
                <a:t>S</a:t>
              </a:r>
              <a:r>
                <a:rPr lang="en-US" altLang="zh-CN" baseline="-25000"/>
                <a:t>d</a:t>
              </a:r>
              <a:endParaRPr lang="en-US" altLang="zh-CN"/>
            </a:p>
          </p:txBody>
        </p:sp>
        <p:sp>
          <p:nvSpPr>
            <p:cNvPr id="37986" name="Oval 79"/>
            <p:cNvSpPr>
              <a:spLocks noChangeArrowheads="1"/>
            </p:cNvSpPr>
            <p:nvPr/>
          </p:nvSpPr>
          <p:spPr bwMode="auto">
            <a:xfrm>
              <a:off x="7548" y="1053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87" name="Oval 80"/>
            <p:cNvSpPr>
              <a:spLocks noChangeArrowheads="1"/>
            </p:cNvSpPr>
            <p:nvPr/>
          </p:nvSpPr>
          <p:spPr bwMode="auto">
            <a:xfrm>
              <a:off x="9128" y="134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88" name="Oval 81"/>
            <p:cNvSpPr>
              <a:spLocks noChangeArrowheads="1"/>
            </p:cNvSpPr>
            <p:nvPr/>
          </p:nvSpPr>
          <p:spPr bwMode="auto">
            <a:xfrm>
              <a:off x="6968" y="112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89" name="Oval 82"/>
            <p:cNvSpPr>
              <a:spLocks noChangeArrowheads="1"/>
            </p:cNvSpPr>
            <p:nvPr/>
          </p:nvSpPr>
          <p:spPr bwMode="auto">
            <a:xfrm>
              <a:off x="9068" y="112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90" name="Oval 83"/>
            <p:cNvSpPr>
              <a:spLocks noChangeArrowheads="1"/>
            </p:cNvSpPr>
            <p:nvPr/>
          </p:nvSpPr>
          <p:spPr bwMode="auto">
            <a:xfrm>
              <a:off x="8588" y="134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91" name="Oval 84"/>
            <p:cNvSpPr>
              <a:spLocks noChangeArrowheads="1"/>
            </p:cNvSpPr>
            <p:nvPr/>
          </p:nvSpPr>
          <p:spPr bwMode="auto">
            <a:xfrm>
              <a:off x="7328" y="13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92" name="Oval 85"/>
            <p:cNvSpPr>
              <a:spLocks noChangeArrowheads="1"/>
            </p:cNvSpPr>
            <p:nvPr/>
          </p:nvSpPr>
          <p:spPr bwMode="auto">
            <a:xfrm>
              <a:off x="8488" y="1051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sp>
        <p:nvSpPr>
          <p:cNvPr id="50262" name="Text Box 86"/>
          <p:cNvSpPr txBox="1">
            <a:spLocks noChangeArrowheads="1"/>
          </p:cNvSpPr>
          <p:nvPr/>
        </p:nvSpPr>
        <p:spPr bwMode="auto">
          <a:xfrm>
            <a:off x="4267200" y="3429000"/>
            <a:ext cx="838200" cy="838200"/>
          </a:xfrm>
          <a:prstGeom prst="rect">
            <a:avLst/>
          </a:prstGeom>
          <a:solidFill>
            <a:srgbClr val="FFFFFF"/>
          </a:solidFill>
          <a:ln w="9525">
            <a:solidFill>
              <a:srgbClr val="000000"/>
            </a:solidFill>
            <a:miter lim="800000"/>
            <a:headEnd/>
            <a:tailEnd/>
          </a:ln>
        </p:spPr>
        <p:txBody>
          <a:bodyPr lIns="18000" tIns="18000" rIns="18000" bIns="18000"/>
          <a:lstStyle/>
          <a:p>
            <a:pPr algn="just"/>
            <a:r>
              <a:rPr lang="zh-CN" altLang="en-US"/>
              <a:t>从触</a:t>
            </a:r>
          </a:p>
          <a:p>
            <a:pPr algn="just"/>
            <a:r>
              <a:rPr lang="zh-CN" altLang="en-US"/>
              <a:t>发器</a:t>
            </a:r>
          </a:p>
        </p:txBody>
      </p:sp>
      <p:sp>
        <p:nvSpPr>
          <p:cNvPr id="50263" name="Text Box 87"/>
          <p:cNvSpPr txBox="1">
            <a:spLocks noChangeArrowheads="1"/>
          </p:cNvSpPr>
          <p:nvPr/>
        </p:nvSpPr>
        <p:spPr bwMode="auto">
          <a:xfrm>
            <a:off x="4267200" y="4724400"/>
            <a:ext cx="762000" cy="838200"/>
          </a:xfrm>
          <a:prstGeom prst="rect">
            <a:avLst/>
          </a:prstGeom>
          <a:solidFill>
            <a:srgbClr val="FFFFFF"/>
          </a:solidFill>
          <a:ln w="9525">
            <a:solidFill>
              <a:srgbClr val="000000"/>
            </a:solidFill>
            <a:miter lim="800000"/>
            <a:headEnd/>
            <a:tailEnd/>
          </a:ln>
        </p:spPr>
        <p:txBody>
          <a:bodyPr lIns="18000" tIns="18000" rIns="18000" bIns="18000"/>
          <a:lstStyle/>
          <a:p>
            <a:pPr algn="just"/>
            <a:r>
              <a:rPr lang="zh-CN" altLang="en-US"/>
              <a:t>主触</a:t>
            </a:r>
          </a:p>
          <a:p>
            <a:pPr algn="just"/>
            <a:r>
              <a:rPr lang="zh-CN" altLang="en-US"/>
              <a:t>发器</a:t>
            </a:r>
          </a:p>
        </p:txBody>
      </p:sp>
      <p:grpSp>
        <p:nvGrpSpPr>
          <p:cNvPr id="50264" name="Group 88"/>
          <p:cNvGrpSpPr>
            <a:grpSpLocks/>
          </p:cNvGrpSpPr>
          <p:nvPr/>
        </p:nvGrpSpPr>
        <p:grpSpPr bwMode="auto">
          <a:xfrm>
            <a:off x="1447800" y="3352800"/>
            <a:ext cx="1417638" cy="2362200"/>
            <a:chOff x="3848" y="12032"/>
            <a:chExt cx="1020" cy="1700"/>
          </a:xfrm>
        </p:grpSpPr>
        <p:sp>
          <p:nvSpPr>
            <p:cNvPr id="37897" name="Rectangle 89"/>
            <p:cNvSpPr>
              <a:spLocks noChangeArrowheads="1"/>
            </p:cNvSpPr>
            <p:nvPr/>
          </p:nvSpPr>
          <p:spPr bwMode="auto">
            <a:xfrm>
              <a:off x="3848" y="12612"/>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37898" name="Oval 90"/>
            <p:cNvSpPr>
              <a:spLocks noChangeArrowheads="1"/>
            </p:cNvSpPr>
            <p:nvPr/>
          </p:nvSpPr>
          <p:spPr bwMode="auto">
            <a:xfrm>
              <a:off x="3988" y="1255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899" name="Line 91"/>
            <p:cNvSpPr>
              <a:spLocks noChangeShapeType="1"/>
            </p:cNvSpPr>
            <p:nvPr/>
          </p:nvSpPr>
          <p:spPr bwMode="auto">
            <a:xfrm>
              <a:off x="4008" y="13172"/>
              <a:ext cx="0" cy="240"/>
            </a:xfrm>
            <a:prstGeom prst="line">
              <a:avLst/>
            </a:prstGeom>
            <a:noFill/>
            <a:ln w="9525">
              <a:solidFill>
                <a:srgbClr val="000000"/>
              </a:solidFill>
              <a:round/>
              <a:headEnd/>
              <a:tailEnd/>
            </a:ln>
          </p:spPr>
          <p:txBody>
            <a:bodyPr/>
            <a:lstStyle/>
            <a:p>
              <a:endParaRPr lang="zh-CN" altLang="en-US"/>
            </a:p>
          </p:txBody>
        </p:sp>
        <p:sp>
          <p:nvSpPr>
            <p:cNvPr id="37900" name="Line 92"/>
            <p:cNvSpPr>
              <a:spLocks noChangeShapeType="1"/>
            </p:cNvSpPr>
            <p:nvPr/>
          </p:nvSpPr>
          <p:spPr bwMode="auto">
            <a:xfrm>
              <a:off x="4628" y="13172"/>
              <a:ext cx="0" cy="220"/>
            </a:xfrm>
            <a:prstGeom prst="line">
              <a:avLst/>
            </a:prstGeom>
            <a:noFill/>
            <a:ln w="9525">
              <a:solidFill>
                <a:srgbClr val="000000"/>
              </a:solidFill>
              <a:round/>
              <a:headEnd/>
              <a:tailEnd/>
            </a:ln>
          </p:spPr>
          <p:txBody>
            <a:bodyPr/>
            <a:lstStyle/>
            <a:p>
              <a:endParaRPr lang="zh-CN" altLang="en-US"/>
            </a:p>
          </p:txBody>
        </p:sp>
        <p:sp>
          <p:nvSpPr>
            <p:cNvPr id="37901" name="Line 93"/>
            <p:cNvSpPr>
              <a:spLocks noChangeShapeType="1"/>
            </p:cNvSpPr>
            <p:nvPr/>
          </p:nvSpPr>
          <p:spPr bwMode="auto">
            <a:xfrm flipV="1">
              <a:off x="4628" y="12372"/>
              <a:ext cx="0" cy="240"/>
            </a:xfrm>
            <a:prstGeom prst="line">
              <a:avLst/>
            </a:prstGeom>
            <a:noFill/>
            <a:ln w="9525">
              <a:solidFill>
                <a:srgbClr val="000000"/>
              </a:solidFill>
              <a:round/>
              <a:headEnd/>
              <a:tailEnd/>
            </a:ln>
          </p:spPr>
          <p:txBody>
            <a:bodyPr/>
            <a:lstStyle/>
            <a:p>
              <a:endParaRPr lang="zh-CN" altLang="en-US"/>
            </a:p>
          </p:txBody>
        </p:sp>
        <p:sp>
          <p:nvSpPr>
            <p:cNvPr id="37902" name="Line 94"/>
            <p:cNvSpPr>
              <a:spLocks noChangeShapeType="1"/>
            </p:cNvSpPr>
            <p:nvPr/>
          </p:nvSpPr>
          <p:spPr bwMode="auto">
            <a:xfrm flipV="1">
              <a:off x="4008" y="12332"/>
              <a:ext cx="0" cy="240"/>
            </a:xfrm>
            <a:prstGeom prst="line">
              <a:avLst/>
            </a:prstGeom>
            <a:noFill/>
            <a:ln w="9525">
              <a:solidFill>
                <a:srgbClr val="000000"/>
              </a:solidFill>
              <a:round/>
              <a:headEnd/>
              <a:tailEnd/>
            </a:ln>
          </p:spPr>
          <p:txBody>
            <a:bodyPr/>
            <a:lstStyle/>
            <a:p>
              <a:endParaRPr lang="zh-CN" altLang="en-US"/>
            </a:p>
          </p:txBody>
        </p:sp>
        <p:sp>
          <p:nvSpPr>
            <p:cNvPr id="37903" name="Text Box 95"/>
            <p:cNvSpPr txBox="1">
              <a:spLocks noChangeArrowheads="1"/>
            </p:cNvSpPr>
            <p:nvPr/>
          </p:nvSpPr>
          <p:spPr bwMode="auto">
            <a:xfrm>
              <a:off x="4548" y="12032"/>
              <a:ext cx="240" cy="32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7904" name="Text Box 96"/>
            <p:cNvSpPr txBox="1">
              <a:spLocks noChangeArrowheads="1"/>
            </p:cNvSpPr>
            <p:nvPr/>
          </p:nvSpPr>
          <p:spPr bwMode="auto">
            <a:xfrm>
              <a:off x="3948" y="13452"/>
              <a:ext cx="220" cy="280"/>
            </a:xfrm>
            <a:prstGeom prst="rect">
              <a:avLst/>
            </a:prstGeom>
            <a:solidFill>
              <a:srgbClr val="FFFFFF"/>
            </a:solidFill>
            <a:ln w="9525">
              <a:noFill/>
              <a:miter lim="800000"/>
              <a:headEnd/>
              <a:tailEnd/>
            </a:ln>
          </p:spPr>
          <p:txBody>
            <a:bodyPr lIns="0" tIns="0" rIns="0" bIns="0"/>
            <a:lstStyle/>
            <a:p>
              <a:pPr algn="just"/>
              <a:r>
                <a:rPr lang="en-US" altLang="zh-CN"/>
                <a:t>R</a:t>
              </a:r>
            </a:p>
          </p:txBody>
        </p:sp>
        <p:sp>
          <p:nvSpPr>
            <p:cNvPr id="37905" name="Text Box 97"/>
            <p:cNvSpPr txBox="1">
              <a:spLocks noChangeArrowheads="1"/>
            </p:cNvSpPr>
            <p:nvPr/>
          </p:nvSpPr>
          <p:spPr bwMode="auto">
            <a:xfrm>
              <a:off x="4568" y="13452"/>
              <a:ext cx="220" cy="280"/>
            </a:xfrm>
            <a:prstGeom prst="rect">
              <a:avLst/>
            </a:prstGeom>
            <a:solidFill>
              <a:srgbClr val="FFFFFF"/>
            </a:solidFill>
            <a:ln w="9525">
              <a:noFill/>
              <a:miter lim="800000"/>
              <a:headEnd/>
              <a:tailEnd/>
            </a:ln>
          </p:spPr>
          <p:txBody>
            <a:bodyPr lIns="0" tIns="0" rIns="0" bIns="0"/>
            <a:lstStyle/>
            <a:p>
              <a:pPr algn="just"/>
              <a:r>
                <a:rPr lang="en-US" altLang="zh-CN"/>
                <a:t>S</a:t>
              </a:r>
            </a:p>
          </p:txBody>
        </p:sp>
        <p:grpSp>
          <p:nvGrpSpPr>
            <p:cNvPr id="37906" name="Group 98"/>
            <p:cNvGrpSpPr>
              <a:grpSpLocks/>
            </p:cNvGrpSpPr>
            <p:nvPr/>
          </p:nvGrpSpPr>
          <p:grpSpPr bwMode="auto">
            <a:xfrm>
              <a:off x="4208" y="13032"/>
              <a:ext cx="184" cy="160"/>
              <a:chOff x="6916" y="8732"/>
              <a:chExt cx="184" cy="160"/>
            </a:xfrm>
          </p:grpSpPr>
          <p:sp>
            <p:nvSpPr>
              <p:cNvPr id="37913" name="Line 99"/>
              <p:cNvSpPr>
                <a:spLocks noChangeShapeType="1"/>
              </p:cNvSpPr>
              <p:nvPr/>
            </p:nvSpPr>
            <p:spPr bwMode="auto">
              <a:xfrm flipH="1">
                <a:off x="6916" y="8732"/>
                <a:ext cx="92" cy="160"/>
              </a:xfrm>
              <a:prstGeom prst="line">
                <a:avLst/>
              </a:prstGeom>
              <a:noFill/>
              <a:ln w="9525">
                <a:solidFill>
                  <a:srgbClr val="000000"/>
                </a:solidFill>
                <a:round/>
                <a:headEnd/>
                <a:tailEnd/>
              </a:ln>
            </p:spPr>
            <p:txBody>
              <a:bodyPr/>
              <a:lstStyle/>
              <a:p>
                <a:endParaRPr lang="zh-CN" altLang="en-US"/>
              </a:p>
            </p:txBody>
          </p:sp>
          <p:sp>
            <p:nvSpPr>
              <p:cNvPr id="37914" name="Line 100"/>
              <p:cNvSpPr>
                <a:spLocks noChangeShapeType="1"/>
              </p:cNvSpPr>
              <p:nvPr/>
            </p:nvSpPr>
            <p:spPr bwMode="auto">
              <a:xfrm>
                <a:off x="7008" y="8732"/>
                <a:ext cx="92" cy="160"/>
              </a:xfrm>
              <a:prstGeom prst="line">
                <a:avLst/>
              </a:prstGeom>
              <a:noFill/>
              <a:ln w="9525">
                <a:solidFill>
                  <a:srgbClr val="000000"/>
                </a:solidFill>
                <a:round/>
                <a:headEnd/>
                <a:tailEnd/>
              </a:ln>
            </p:spPr>
            <p:txBody>
              <a:bodyPr/>
              <a:lstStyle/>
              <a:p>
                <a:endParaRPr lang="zh-CN" altLang="en-US"/>
              </a:p>
            </p:txBody>
          </p:sp>
        </p:grpSp>
        <p:sp>
          <p:nvSpPr>
            <p:cNvPr id="37907" name="Line 101"/>
            <p:cNvSpPr>
              <a:spLocks noChangeShapeType="1"/>
            </p:cNvSpPr>
            <p:nvPr/>
          </p:nvSpPr>
          <p:spPr bwMode="auto">
            <a:xfrm>
              <a:off x="4308" y="13172"/>
              <a:ext cx="0" cy="220"/>
            </a:xfrm>
            <a:prstGeom prst="line">
              <a:avLst/>
            </a:prstGeom>
            <a:noFill/>
            <a:ln w="9525">
              <a:solidFill>
                <a:srgbClr val="000000"/>
              </a:solidFill>
              <a:round/>
              <a:headEnd/>
              <a:tailEnd/>
            </a:ln>
          </p:spPr>
          <p:txBody>
            <a:bodyPr/>
            <a:lstStyle/>
            <a:p>
              <a:endParaRPr lang="zh-CN" altLang="en-US"/>
            </a:p>
          </p:txBody>
        </p:sp>
        <p:sp>
          <p:nvSpPr>
            <p:cNvPr id="37908" name="Text Box 102"/>
            <p:cNvSpPr txBox="1">
              <a:spLocks noChangeArrowheads="1"/>
            </p:cNvSpPr>
            <p:nvPr/>
          </p:nvSpPr>
          <p:spPr bwMode="auto">
            <a:xfrm>
              <a:off x="4208" y="1341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37909" name="Group 103"/>
            <p:cNvGrpSpPr>
              <a:grpSpLocks/>
            </p:cNvGrpSpPr>
            <p:nvPr/>
          </p:nvGrpSpPr>
          <p:grpSpPr bwMode="auto">
            <a:xfrm>
              <a:off x="3908" y="12068"/>
              <a:ext cx="220" cy="280"/>
              <a:chOff x="4608" y="12292"/>
              <a:chExt cx="220" cy="280"/>
            </a:xfrm>
          </p:grpSpPr>
          <p:sp>
            <p:nvSpPr>
              <p:cNvPr id="37911" name="Text Box 104"/>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7912" name="Line 105"/>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37910" name="Oval 106"/>
            <p:cNvSpPr>
              <a:spLocks noChangeArrowheads="1"/>
            </p:cNvSpPr>
            <p:nvPr/>
          </p:nvSpPr>
          <p:spPr bwMode="auto">
            <a:xfrm>
              <a:off x="4268" y="131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0">
                                            <p:txEl>
                                              <p:pRg st="0" end="0"/>
                                            </p:txEl>
                                          </p:spTgt>
                                        </p:tgtEl>
                                        <p:attrNameLst>
                                          <p:attrName>style.visibility</p:attrName>
                                        </p:attrNameLst>
                                      </p:cBhvr>
                                      <p:to>
                                        <p:strVal val="visible"/>
                                      </p:to>
                                    </p:set>
                                    <p:anim calcmode="lin" valueType="num">
                                      <p:cBhvr additive="base">
                                        <p:cTn id="19" dur="500" fill="hold"/>
                                        <p:tgtEl>
                                          <p:spTgt spid="5018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80">
                                            <p:txEl>
                                              <p:pRg st="1" end="1"/>
                                            </p:txEl>
                                          </p:spTgt>
                                        </p:tgtEl>
                                        <p:attrNameLst>
                                          <p:attrName>style.visibility</p:attrName>
                                        </p:attrNameLst>
                                      </p:cBhvr>
                                      <p:to>
                                        <p:strVal val="visible"/>
                                      </p:to>
                                    </p:set>
                                    <p:anim calcmode="lin" valueType="num">
                                      <p:cBhvr additive="base">
                                        <p:cTn id="25" dur="500" fill="hold"/>
                                        <p:tgtEl>
                                          <p:spTgt spid="5018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Effect transition="in" filter="dissolve">
                                      <p:cBhvr>
                                        <p:cTn id="31" dur="500"/>
                                        <p:tgtEl>
                                          <p:spTgt spid="501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0262"/>
                                        </p:tgtEl>
                                        <p:attrNameLst>
                                          <p:attrName>style.visibility</p:attrName>
                                        </p:attrNameLst>
                                      </p:cBhvr>
                                      <p:to>
                                        <p:strVal val="visible"/>
                                      </p:to>
                                    </p:set>
                                    <p:animEffect transition="in" filter="dissolve">
                                      <p:cBhvr>
                                        <p:cTn id="36" dur="500"/>
                                        <p:tgtEl>
                                          <p:spTgt spid="502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0263"/>
                                        </p:tgtEl>
                                        <p:attrNameLst>
                                          <p:attrName>style.visibility</p:attrName>
                                        </p:attrNameLst>
                                      </p:cBhvr>
                                      <p:to>
                                        <p:strVal val="visible"/>
                                      </p:to>
                                    </p:set>
                                    <p:animEffect transition="in" filter="dissolve">
                                      <p:cBhvr>
                                        <p:cTn id="41" dur="500"/>
                                        <p:tgtEl>
                                          <p:spTgt spid="502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0264"/>
                                        </p:tgtEl>
                                        <p:attrNameLst>
                                          <p:attrName>style.visibility</p:attrName>
                                        </p:attrNameLst>
                                      </p:cBhvr>
                                      <p:to>
                                        <p:strVal val="visible"/>
                                      </p:to>
                                    </p:set>
                                    <p:animEffect transition="in" filter="wipe(left)">
                                      <p:cBhvr>
                                        <p:cTn id="46" dur="500"/>
                                        <p:tgtEl>
                                          <p:spTgt spid="5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P spid="50180" grpId="0" uiExpand="1" build="p"/>
      <p:bldP spid="50262" grpId="0" animBg="1"/>
      <p:bldP spid="502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895475" y="4191000"/>
            <a:ext cx="923925" cy="519113"/>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F</a:t>
            </a:r>
            <a:r>
              <a:rPr lang="zh-CN" altLang="zh-CN" sz="2800" b="1" baseline="-25000">
                <a:ea typeface="长城楷体"/>
                <a:cs typeface="长城楷体"/>
              </a:rPr>
              <a:t>主</a:t>
            </a:r>
            <a:endParaRPr lang="zh-CN" altLang="en-US" sz="2800" b="1" baseline="-25000">
              <a:ea typeface="长城楷体"/>
              <a:cs typeface="长城楷体"/>
            </a:endParaRPr>
          </a:p>
        </p:txBody>
      </p:sp>
      <p:sp>
        <p:nvSpPr>
          <p:cNvPr id="51203" name="Text Box 3"/>
          <p:cNvSpPr txBox="1">
            <a:spLocks noChangeArrowheads="1"/>
          </p:cNvSpPr>
          <p:nvPr/>
        </p:nvSpPr>
        <p:spPr bwMode="auto">
          <a:xfrm>
            <a:off x="1905000" y="2514600"/>
            <a:ext cx="923925" cy="519113"/>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F</a:t>
            </a:r>
            <a:r>
              <a:rPr lang="zh-CN" altLang="zh-CN" sz="2800" b="1" baseline="-25000">
                <a:ea typeface="长城楷体"/>
                <a:cs typeface="长城楷体"/>
              </a:rPr>
              <a:t>从</a:t>
            </a:r>
            <a:endParaRPr lang="zh-CN" altLang="en-US" sz="2800" b="1" baseline="-25000">
              <a:ea typeface="长城楷体"/>
              <a:cs typeface="长城楷体"/>
            </a:endParaRPr>
          </a:p>
        </p:txBody>
      </p:sp>
      <p:sp>
        <p:nvSpPr>
          <p:cNvPr id="51204" name="Text Box 4"/>
          <p:cNvSpPr txBox="1">
            <a:spLocks noChangeArrowheads="1"/>
          </p:cNvSpPr>
          <p:nvPr/>
        </p:nvSpPr>
        <p:spPr bwMode="auto">
          <a:xfrm>
            <a:off x="4495800" y="319088"/>
            <a:ext cx="3886200" cy="1800225"/>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solidFill>
                  <a:srgbClr val="339933"/>
                </a:solidFill>
                <a:ea typeface="楷体_GB2312" pitchFamily="49" charset="-122"/>
              </a:rPr>
              <a:t>CP</a:t>
            </a:r>
            <a:r>
              <a:rPr lang="zh-CN" altLang="en-US" sz="2800" b="1">
                <a:solidFill>
                  <a:srgbClr val="339933"/>
                </a:solidFill>
                <a:ea typeface="楷体_GB2312" pitchFamily="49" charset="-122"/>
              </a:rPr>
              <a:t>＝</a:t>
            </a:r>
            <a:r>
              <a:rPr lang="en-US" altLang="zh-CN" sz="2800" b="1">
                <a:solidFill>
                  <a:srgbClr val="339933"/>
                </a:solidFill>
                <a:ea typeface="楷体_GB2312" pitchFamily="49" charset="-122"/>
              </a:rPr>
              <a:t>1</a:t>
            </a:r>
            <a:r>
              <a:rPr lang="zh-CN" altLang="en-US" sz="2800" b="1">
                <a:solidFill>
                  <a:srgbClr val="339933"/>
                </a:solidFill>
                <a:ea typeface="楷体_GB2312" pitchFamily="49" charset="-122"/>
              </a:rPr>
              <a:t>时：</a:t>
            </a:r>
            <a:r>
              <a:rPr lang="zh-CN" altLang="en-US" sz="2800" b="1">
                <a:ea typeface="楷体_GB2312" pitchFamily="49" charset="-122"/>
              </a:rPr>
              <a:t>主触发器打开，从触发器封锁 。输入端</a:t>
            </a:r>
            <a:r>
              <a:rPr lang="en-US" altLang="zh-CN" sz="2800" b="1">
                <a:ea typeface="楷体_GB2312" pitchFamily="49" charset="-122"/>
              </a:rPr>
              <a:t>R</a:t>
            </a:r>
            <a:r>
              <a:rPr lang="zh-CN" altLang="en-US" sz="2800" b="1">
                <a:ea typeface="楷体_GB2312" pitchFamily="49" charset="-122"/>
              </a:rPr>
              <a:t>、</a:t>
            </a:r>
            <a:r>
              <a:rPr lang="en-US" altLang="zh-CN" sz="2800" b="1">
                <a:ea typeface="楷体_GB2312" pitchFamily="49" charset="-122"/>
              </a:rPr>
              <a:t>S</a:t>
            </a:r>
            <a:r>
              <a:rPr lang="zh-CN" altLang="en-US" sz="2800" b="1">
                <a:ea typeface="楷体_GB2312" pitchFamily="49" charset="-122"/>
              </a:rPr>
              <a:t>的状态存入主触发器中。 </a:t>
            </a:r>
          </a:p>
        </p:txBody>
      </p:sp>
      <p:sp>
        <p:nvSpPr>
          <p:cNvPr id="51205" name="Text Box 5"/>
          <p:cNvSpPr txBox="1">
            <a:spLocks noChangeArrowheads="1"/>
          </p:cNvSpPr>
          <p:nvPr/>
        </p:nvSpPr>
        <p:spPr bwMode="auto">
          <a:xfrm>
            <a:off x="4648200" y="2071688"/>
            <a:ext cx="3810000" cy="1800225"/>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solidFill>
                  <a:srgbClr val="FF0000"/>
                </a:solidFill>
                <a:ea typeface="楷体_GB2312" pitchFamily="49" charset="-122"/>
              </a:rPr>
              <a:t>CP</a:t>
            </a:r>
            <a:r>
              <a:rPr lang="zh-CN" altLang="en-US" sz="2800" b="1">
                <a:solidFill>
                  <a:srgbClr val="FF0000"/>
                </a:solidFill>
                <a:ea typeface="楷体_GB2312" pitchFamily="49" charset="-122"/>
              </a:rPr>
              <a:t>＝</a:t>
            </a:r>
            <a:r>
              <a:rPr lang="en-US" altLang="zh-CN" sz="2800" b="1">
                <a:solidFill>
                  <a:srgbClr val="FF0000"/>
                </a:solidFill>
                <a:ea typeface="楷体_GB2312" pitchFamily="49" charset="-122"/>
              </a:rPr>
              <a:t>0</a:t>
            </a:r>
            <a:r>
              <a:rPr lang="zh-CN" altLang="en-US" sz="2800" b="1">
                <a:solidFill>
                  <a:srgbClr val="FF0000"/>
                </a:solidFill>
                <a:ea typeface="楷体_GB2312" pitchFamily="49" charset="-122"/>
              </a:rPr>
              <a:t>时：</a:t>
            </a:r>
            <a:r>
              <a:rPr lang="zh-CN" altLang="en-US" sz="2800" b="1">
                <a:ea typeface="楷体_GB2312" pitchFamily="49" charset="-122"/>
              </a:rPr>
              <a:t>主触发器封锁，从触发器打开 。主触发器的状态转移到从触发器中。 </a:t>
            </a:r>
          </a:p>
        </p:txBody>
      </p:sp>
      <p:sp>
        <p:nvSpPr>
          <p:cNvPr id="51206" name="Text Box 6"/>
          <p:cNvSpPr txBox="1">
            <a:spLocks noChangeArrowheads="1"/>
          </p:cNvSpPr>
          <p:nvPr/>
        </p:nvSpPr>
        <p:spPr bwMode="auto">
          <a:xfrm>
            <a:off x="3530600" y="5741988"/>
            <a:ext cx="5040313"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chemeClr val="accent2"/>
                </a:solidFill>
              </a:rPr>
              <a:t>动作特点：</a:t>
            </a:r>
            <a:r>
              <a:rPr lang="en-US" altLang="zh-CN" sz="2800" b="1"/>
              <a:t>F</a:t>
            </a:r>
            <a:r>
              <a:rPr lang="zh-CN" altLang="en-US" sz="2800" b="1" baseline="-25000"/>
              <a:t>主</a:t>
            </a:r>
            <a:r>
              <a:rPr lang="zh-CN" altLang="en-US" sz="2800" b="1"/>
              <a:t>、</a:t>
            </a:r>
            <a:r>
              <a:rPr lang="en-US" altLang="zh-CN" sz="2800" b="1"/>
              <a:t>F</a:t>
            </a:r>
            <a:r>
              <a:rPr lang="zh-CN" altLang="en-US" sz="2800" b="1" baseline="-25000"/>
              <a:t>从</a:t>
            </a:r>
            <a:r>
              <a:rPr lang="zh-CN" altLang="en-US" sz="2800" b="1">
                <a:solidFill>
                  <a:srgbClr val="CC00CC"/>
                </a:solidFill>
              </a:rPr>
              <a:t>轮流工作。</a:t>
            </a:r>
          </a:p>
        </p:txBody>
      </p:sp>
      <p:grpSp>
        <p:nvGrpSpPr>
          <p:cNvPr id="38919" name="Group 7"/>
          <p:cNvGrpSpPr>
            <a:grpSpLocks/>
          </p:cNvGrpSpPr>
          <p:nvPr/>
        </p:nvGrpSpPr>
        <p:grpSpPr bwMode="auto">
          <a:xfrm>
            <a:off x="385763" y="990600"/>
            <a:ext cx="3729037" cy="4876800"/>
            <a:chOff x="6688" y="10212"/>
            <a:chExt cx="2783" cy="3640"/>
          </a:xfrm>
        </p:grpSpPr>
        <p:sp>
          <p:nvSpPr>
            <p:cNvPr id="38922" name="Text Box 8"/>
            <p:cNvSpPr txBox="1">
              <a:spLocks noChangeArrowheads="1"/>
            </p:cNvSpPr>
            <p:nvPr/>
          </p:nvSpPr>
          <p:spPr bwMode="auto">
            <a:xfrm>
              <a:off x="9191" y="11152"/>
              <a:ext cx="280" cy="280"/>
            </a:xfrm>
            <a:prstGeom prst="rect">
              <a:avLst/>
            </a:prstGeom>
            <a:solidFill>
              <a:srgbClr val="FFFFFF"/>
            </a:solidFill>
            <a:ln w="9525">
              <a:noFill/>
              <a:miter lim="800000"/>
              <a:headEnd/>
              <a:tailEnd/>
            </a:ln>
          </p:spPr>
          <p:txBody>
            <a:bodyPr lIns="0" tIns="0" rIns="0" bIns="0"/>
            <a:lstStyle/>
            <a:p>
              <a:pPr algn="just"/>
              <a:r>
                <a:rPr lang="en-US" altLang="zh-CN"/>
                <a:t>R</a:t>
              </a:r>
              <a:r>
                <a:rPr lang="en-US" altLang="zh-CN" baseline="-25000"/>
                <a:t>d</a:t>
              </a:r>
              <a:endParaRPr lang="en-US" altLang="zh-CN"/>
            </a:p>
          </p:txBody>
        </p:sp>
        <p:sp>
          <p:nvSpPr>
            <p:cNvPr id="38923" name="Line 9"/>
            <p:cNvSpPr>
              <a:spLocks noChangeShapeType="1"/>
            </p:cNvSpPr>
            <p:nvPr/>
          </p:nvSpPr>
          <p:spPr bwMode="auto">
            <a:xfrm flipH="1">
              <a:off x="9171" y="11172"/>
              <a:ext cx="200" cy="0"/>
            </a:xfrm>
            <a:prstGeom prst="line">
              <a:avLst/>
            </a:prstGeom>
            <a:noFill/>
            <a:ln w="9525">
              <a:solidFill>
                <a:srgbClr val="000000"/>
              </a:solidFill>
              <a:round/>
              <a:headEnd/>
              <a:tailEnd/>
            </a:ln>
          </p:spPr>
          <p:txBody>
            <a:bodyPr/>
            <a:lstStyle/>
            <a:p>
              <a:endParaRPr lang="zh-CN" altLang="en-US"/>
            </a:p>
          </p:txBody>
        </p:sp>
        <p:sp>
          <p:nvSpPr>
            <p:cNvPr id="38924" name="Text Box 10"/>
            <p:cNvSpPr txBox="1">
              <a:spLocks noChangeArrowheads="1"/>
            </p:cNvSpPr>
            <p:nvPr/>
          </p:nvSpPr>
          <p:spPr bwMode="auto">
            <a:xfrm>
              <a:off x="7291" y="13572"/>
              <a:ext cx="220" cy="280"/>
            </a:xfrm>
            <a:prstGeom prst="rect">
              <a:avLst/>
            </a:prstGeom>
            <a:solidFill>
              <a:srgbClr val="FFFFFF"/>
            </a:solidFill>
            <a:ln w="9525">
              <a:noFill/>
              <a:miter lim="800000"/>
              <a:headEnd/>
              <a:tailEnd/>
            </a:ln>
          </p:spPr>
          <p:txBody>
            <a:bodyPr lIns="0" tIns="0" rIns="0" bIns="0"/>
            <a:lstStyle/>
            <a:p>
              <a:pPr algn="just"/>
              <a:r>
                <a:rPr lang="en-US" altLang="zh-CN"/>
                <a:t>S</a:t>
              </a:r>
            </a:p>
          </p:txBody>
        </p:sp>
        <p:sp>
          <p:nvSpPr>
            <p:cNvPr id="38925" name="Text Box 11"/>
            <p:cNvSpPr txBox="1">
              <a:spLocks noChangeArrowheads="1"/>
            </p:cNvSpPr>
            <p:nvPr/>
          </p:nvSpPr>
          <p:spPr bwMode="auto">
            <a:xfrm>
              <a:off x="8571" y="13572"/>
              <a:ext cx="220" cy="280"/>
            </a:xfrm>
            <a:prstGeom prst="rect">
              <a:avLst/>
            </a:prstGeom>
            <a:solidFill>
              <a:srgbClr val="FFFFFF"/>
            </a:solidFill>
            <a:ln w="9525">
              <a:noFill/>
              <a:miter lim="800000"/>
              <a:headEnd/>
              <a:tailEnd/>
            </a:ln>
          </p:spPr>
          <p:txBody>
            <a:bodyPr lIns="0" tIns="0" rIns="0" bIns="0"/>
            <a:lstStyle/>
            <a:p>
              <a:pPr algn="just"/>
              <a:r>
                <a:rPr lang="en-US" altLang="zh-CN"/>
                <a:t>R</a:t>
              </a:r>
            </a:p>
          </p:txBody>
        </p:sp>
        <p:sp>
          <p:nvSpPr>
            <p:cNvPr id="38926" name="Line 12"/>
            <p:cNvSpPr>
              <a:spLocks noChangeShapeType="1"/>
            </p:cNvSpPr>
            <p:nvPr/>
          </p:nvSpPr>
          <p:spPr bwMode="auto">
            <a:xfrm>
              <a:off x="9171" y="13032"/>
              <a:ext cx="0" cy="440"/>
            </a:xfrm>
            <a:prstGeom prst="line">
              <a:avLst/>
            </a:prstGeom>
            <a:noFill/>
            <a:ln w="9525">
              <a:solidFill>
                <a:srgbClr val="000000"/>
              </a:solidFill>
              <a:round/>
              <a:headEnd/>
              <a:tailEnd/>
            </a:ln>
          </p:spPr>
          <p:txBody>
            <a:bodyPr/>
            <a:lstStyle/>
            <a:p>
              <a:endParaRPr lang="zh-CN" altLang="en-US"/>
            </a:p>
          </p:txBody>
        </p:sp>
        <p:sp>
          <p:nvSpPr>
            <p:cNvPr id="38927" name="Text Box 13"/>
            <p:cNvSpPr txBox="1">
              <a:spLocks noChangeArrowheads="1"/>
            </p:cNvSpPr>
            <p:nvPr/>
          </p:nvSpPr>
          <p:spPr bwMode="auto">
            <a:xfrm>
              <a:off x="9091" y="1355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sp>
          <p:nvSpPr>
            <p:cNvPr id="38928" name="Line 14"/>
            <p:cNvSpPr>
              <a:spLocks noChangeShapeType="1"/>
            </p:cNvSpPr>
            <p:nvPr/>
          </p:nvSpPr>
          <p:spPr bwMode="auto">
            <a:xfrm>
              <a:off x="6691" y="11192"/>
              <a:ext cx="180" cy="0"/>
            </a:xfrm>
            <a:prstGeom prst="line">
              <a:avLst/>
            </a:prstGeom>
            <a:noFill/>
            <a:ln w="9525">
              <a:solidFill>
                <a:srgbClr val="000000"/>
              </a:solidFill>
              <a:round/>
              <a:headEnd/>
              <a:tailEnd/>
            </a:ln>
          </p:spPr>
          <p:txBody>
            <a:bodyPr/>
            <a:lstStyle/>
            <a:p>
              <a:endParaRPr lang="zh-CN" altLang="en-US"/>
            </a:p>
          </p:txBody>
        </p:sp>
        <p:sp>
          <p:nvSpPr>
            <p:cNvPr id="38929" name="Line 15"/>
            <p:cNvSpPr>
              <a:spLocks noChangeShapeType="1"/>
            </p:cNvSpPr>
            <p:nvPr/>
          </p:nvSpPr>
          <p:spPr bwMode="auto">
            <a:xfrm flipV="1">
              <a:off x="7151" y="11332"/>
              <a:ext cx="0" cy="1340"/>
            </a:xfrm>
            <a:prstGeom prst="line">
              <a:avLst/>
            </a:prstGeom>
            <a:noFill/>
            <a:ln w="9525">
              <a:solidFill>
                <a:srgbClr val="000000"/>
              </a:solidFill>
              <a:round/>
              <a:headEnd/>
              <a:tailEnd/>
            </a:ln>
          </p:spPr>
          <p:txBody>
            <a:bodyPr/>
            <a:lstStyle/>
            <a:p>
              <a:endParaRPr lang="zh-CN" altLang="en-US"/>
            </a:p>
          </p:txBody>
        </p:sp>
        <p:sp>
          <p:nvSpPr>
            <p:cNvPr id="38930" name="Line 16"/>
            <p:cNvSpPr>
              <a:spLocks noChangeShapeType="1"/>
            </p:cNvSpPr>
            <p:nvPr/>
          </p:nvSpPr>
          <p:spPr bwMode="auto">
            <a:xfrm flipV="1">
              <a:off x="8891" y="11312"/>
              <a:ext cx="0" cy="1360"/>
            </a:xfrm>
            <a:prstGeom prst="line">
              <a:avLst/>
            </a:prstGeom>
            <a:noFill/>
            <a:ln w="9525">
              <a:solidFill>
                <a:srgbClr val="000000"/>
              </a:solidFill>
              <a:round/>
              <a:headEnd/>
              <a:tailEnd/>
            </a:ln>
          </p:spPr>
          <p:txBody>
            <a:bodyPr/>
            <a:lstStyle/>
            <a:p>
              <a:endParaRPr lang="zh-CN" altLang="en-US"/>
            </a:p>
          </p:txBody>
        </p:sp>
        <p:sp>
          <p:nvSpPr>
            <p:cNvPr id="38931" name="Line 17"/>
            <p:cNvSpPr>
              <a:spLocks noChangeShapeType="1"/>
            </p:cNvSpPr>
            <p:nvPr/>
          </p:nvSpPr>
          <p:spPr bwMode="auto">
            <a:xfrm>
              <a:off x="7371" y="13192"/>
              <a:ext cx="0" cy="320"/>
            </a:xfrm>
            <a:prstGeom prst="line">
              <a:avLst/>
            </a:prstGeom>
            <a:noFill/>
            <a:ln w="9525">
              <a:solidFill>
                <a:srgbClr val="000000"/>
              </a:solidFill>
              <a:round/>
              <a:headEnd/>
              <a:tailEnd/>
            </a:ln>
          </p:spPr>
          <p:txBody>
            <a:bodyPr/>
            <a:lstStyle/>
            <a:p>
              <a:endParaRPr lang="zh-CN" altLang="en-US"/>
            </a:p>
          </p:txBody>
        </p:sp>
        <p:sp>
          <p:nvSpPr>
            <p:cNvPr id="38932" name="Line 18"/>
            <p:cNvSpPr>
              <a:spLocks noChangeShapeType="1"/>
            </p:cNvSpPr>
            <p:nvPr/>
          </p:nvSpPr>
          <p:spPr bwMode="auto">
            <a:xfrm flipH="1">
              <a:off x="8631" y="13192"/>
              <a:ext cx="0" cy="320"/>
            </a:xfrm>
            <a:prstGeom prst="line">
              <a:avLst/>
            </a:prstGeom>
            <a:noFill/>
            <a:ln w="9525">
              <a:solidFill>
                <a:srgbClr val="000000"/>
              </a:solidFill>
              <a:round/>
              <a:headEnd/>
              <a:tailEnd/>
            </a:ln>
          </p:spPr>
          <p:txBody>
            <a:bodyPr/>
            <a:lstStyle/>
            <a:p>
              <a:endParaRPr lang="zh-CN" altLang="en-US"/>
            </a:p>
          </p:txBody>
        </p:sp>
        <p:sp>
          <p:nvSpPr>
            <p:cNvPr id="38933" name="Rectangle 19"/>
            <p:cNvSpPr>
              <a:spLocks noChangeArrowheads="1"/>
            </p:cNvSpPr>
            <p:nvPr/>
          </p:nvSpPr>
          <p:spPr bwMode="auto">
            <a:xfrm>
              <a:off x="7294" y="1091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1</a:t>
              </a:r>
              <a:endParaRPr lang="en-US" altLang="zh-CN"/>
            </a:p>
          </p:txBody>
        </p:sp>
        <p:sp>
          <p:nvSpPr>
            <p:cNvPr id="38934" name="Oval 20"/>
            <p:cNvSpPr>
              <a:spLocks noChangeArrowheads="1"/>
            </p:cNvSpPr>
            <p:nvPr/>
          </p:nvSpPr>
          <p:spPr bwMode="auto">
            <a:xfrm>
              <a:off x="7554" y="1082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35" name="Line 21"/>
            <p:cNvSpPr>
              <a:spLocks noChangeShapeType="1"/>
            </p:cNvSpPr>
            <p:nvPr/>
          </p:nvSpPr>
          <p:spPr bwMode="auto">
            <a:xfrm flipV="1">
              <a:off x="7594" y="10532"/>
              <a:ext cx="0" cy="300"/>
            </a:xfrm>
            <a:prstGeom prst="line">
              <a:avLst/>
            </a:prstGeom>
            <a:noFill/>
            <a:ln w="9525">
              <a:solidFill>
                <a:srgbClr val="000000"/>
              </a:solidFill>
              <a:round/>
              <a:headEnd/>
              <a:tailEnd/>
            </a:ln>
          </p:spPr>
          <p:txBody>
            <a:bodyPr/>
            <a:lstStyle/>
            <a:p>
              <a:endParaRPr lang="zh-CN" altLang="en-US"/>
            </a:p>
          </p:txBody>
        </p:sp>
        <p:sp>
          <p:nvSpPr>
            <p:cNvPr id="38936" name="Line 22"/>
            <p:cNvSpPr>
              <a:spLocks noChangeShapeType="1"/>
            </p:cNvSpPr>
            <p:nvPr/>
          </p:nvSpPr>
          <p:spPr bwMode="auto">
            <a:xfrm>
              <a:off x="7574" y="11212"/>
              <a:ext cx="0" cy="320"/>
            </a:xfrm>
            <a:prstGeom prst="line">
              <a:avLst/>
            </a:prstGeom>
            <a:noFill/>
            <a:ln w="9525">
              <a:solidFill>
                <a:srgbClr val="000000"/>
              </a:solidFill>
              <a:round/>
              <a:headEnd/>
              <a:tailEnd/>
            </a:ln>
          </p:spPr>
          <p:txBody>
            <a:bodyPr/>
            <a:lstStyle/>
            <a:p>
              <a:endParaRPr lang="zh-CN" altLang="en-US"/>
            </a:p>
          </p:txBody>
        </p:sp>
        <p:sp>
          <p:nvSpPr>
            <p:cNvPr id="38937" name="Line 23"/>
            <p:cNvSpPr>
              <a:spLocks noChangeShapeType="1"/>
            </p:cNvSpPr>
            <p:nvPr/>
          </p:nvSpPr>
          <p:spPr bwMode="auto">
            <a:xfrm>
              <a:off x="7734" y="11212"/>
              <a:ext cx="0" cy="140"/>
            </a:xfrm>
            <a:prstGeom prst="line">
              <a:avLst/>
            </a:prstGeom>
            <a:noFill/>
            <a:ln w="9525">
              <a:solidFill>
                <a:srgbClr val="000000"/>
              </a:solidFill>
              <a:round/>
              <a:headEnd/>
              <a:tailEnd/>
            </a:ln>
          </p:spPr>
          <p:txBody>
            <a:bodyPr/>
            <a:lstStyle/>
            <a:p>
              <a:endParaRPr lang="zh-CN" altLang="en-US"/>
            </a:p>
          </p:txBody>
        </p:sp>
        <p:sp>
          <p:nvSpPr>
            <p:cNvPr id="38938" name="Rectangle 24"/>
            <p:cNvSpPr>
              <a:spLocks noChangeArrowheads="1"/>
            </p:cNvSpPr>
            <p:nvPr/>
          </p:nvSpPr>
          <p:spPr bwMode="auto">
            <a:xfrm flipH="1">
              <a:off x="8257" y="1091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2</a:t>
              </a:r>
              <a:endParaRPr lang="en-US" altLang="zh-CN"/>
            </a:p>
          </p:txBody>
        </p:sp>
        <p:sp>
          <p:nvSpPr>
            <p:cNvPr id="38939" name="Oval 25"/>
            <p:cNvSpPr>
              <a:spLocks noChangeArrowheads="1"/>
            </p:cNvSpPr>
            <p:nvPr/>
          </p:nvSpPr>
          <p:spPr bwMode="auto">
            <a:xfrm flipH="1">
              <a:off x="8474" y="1082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40" name="Line 26"/>
            <p:cNvSpPr>
              <a:spLocks noChangeShapeType="1"/>
            </p:cNvSpPr>
            <p:nvPr/>
          </p:nvSpPr>
          <p:spPr bwMode="auto">
            <a:xfrm flipH="1" flipV="1">
              <a:off x="8514" y="10532"/>
              <a:ext cx="0" cy="300"/>
            </a:xfrm>
            <a:prstGeom prst="line">
              <a:avLst/>
            </a:prstGeom>
            <a:noFill/>
            <a:ln w="9525">
              <a:solidFill>
                <a:srgbClr val="000000"/>
              </a:solidFill>
              <a:round/>
              <a:headEnd/>
              <a:tailEnd/>
            </a:ln>
          </p:spPr>
          <p:txBody>
            <a:bodyPr/>
            <a:lstStyle/>
            <a:p>
              <a:endParaRPr lang="zh-CN" altLang="en-US"/>
            </a:p>
          </p:txBody>
        </p:sp>
        <p:sp>
          <p:nvSpPr>
            <p:cNvPr id="38941" name="Line 27"/>
            <p:cNvSpPr>
              <a:spLocks noChangeShapeType="1"/>
            </p:cNvSpPr>
            <p:nvPr/>
          </p:nvSpPr>
          <p:spPr bwMode="auto">
            <a:xfrm flipH="1">
              <a:off x="8514" y="11212"/>
              <a:ext cx="0" cy="320"/>
            </a:xfrm>
            <a:prstGeom prst="line">
              <a:avLst/>
            </a:prstGeom>
            <a:noFill/>
            <a:ln w="9525">
              <a:solidFill>
                <a:srgbClr val="000000"/>
              </a:solidFill>
              <a:round/>
              <a:headEnd/>
              <a:tailEnd/>
            </a:ln>
          </p:spPr>
          <p:txBody>
            <a:bodyPr/>
            <a:lstStyle/>
            <a:p>
              <a:endParaRPr lang="zh-CN" altLang="en-US"/>
            </a:p>
          </p:txBody>
        </p:sp>
        <p:sp>
          <p:nvSpPr>
            <p:cNvPr id="38942" name="Line 28"/>
            <p:cNvSpPr>
              <a:spLocks noChangeShapeType="1"/>
            </p:cNvSpPr>
            <p:nvPr/>
          </p:nvSpPr>
          <p:spPr bwMode="auto">
            <a:xfrm flipH="1">
              <a:off x="8374" y="11212"/>
              <a:ext cx="0" cy="140"/>
            </a:xfrm>
            <a:prstGeom prst="line">
              <a:avLst/>
            </a:prstGeom>
            <a:noFill/>
            <a:ln w="9525">
              <a:solidFill>
                <a:srgbClr val="000000"/>
              </a:solidFill>
              <a:round/>
              <a:headEnd/>
              <a:tailEnd/>
            </a:ln>
          </p:spPr>
          <p:txBody>
            <a:bodyPr/>
            <a:lstStyle/>
            <a:p>
              <a:endParaRPr lang="zh-CN" altLang="en-US"/>
            </a:p>
          </p:txBody>
        </p:sp>
        <p:sp>
          <p:nvSpPr>
            <p:cNvPr id="38943" name="Line 29"/>
            <p:cNvSpPr>
              <a:spLocks noChangeShapeType="1"/>
            </p:cNvSpPr>
            <p:nvPr/>
          </p:nvSpPr>
          <p:spPr bwMode="auto">
            <a:xfrm>
              <a:off x="7734" y="11332"/>
              <a:ext cx="180" cy="0"/>
            </a:xfrm>
            <a:prstGeom prst="line">
              <a:avLst/>
            </a:prstGeom>
            <a:noFill/>
            <a:ln w="9525">
              <a:solidFill>
                <a:srgbClr val="000000"/>
              </a:solidFill>
              <a:round/>
              <a:headEnd/>
              <a:tailEnd/>
            </a:ln>
          </p:spPr>
          <p:txBody>
            <a:bodyPr/>
            <a:lstStyle/>
            <a:p>
              <a:endParaRPr lang="zh-CN" altLang="en-US"/>
            </a:p>
          </p:txBody>
        </p:sp>
        <p:sp>
          <p:nvSpPr>
            <p:cNvPr id="38944" name="Line 30"/>
            <p:cNvSpPr>
              <a:spLocks noChangeShapeType="1"/>
            </p:cNvSpPr>
            <p:nvPr/>
          </p:nvSpPr>
          <p:spPr bwMode="auto">
            <a:xfrm flipH="1">
              <a:off x="8194" y="11332"/>
              <a:ext cx="180" cy="0"/>
            </a:xfrm>
            <a:prstGeom prst="line">
              <a:avLst/>
            </a:prstGeom>
            <a:noFill/>
            <a:ln w="9525">
              <a:solidFill>
                <a:srgbClr val="000000"/>
              </a:solidFill>
              <a:round/>
              <a:headEnd/>
              <a:tailEnd/>
            </a:ln>
          </p:spPr>
          <p:txBody>
            <a:bodyPr/>
            <a:lstStyle/>
            <a:p>
              <a:endParaRPr lang="zh-CN" altLang="en-US"/>
            </a:p>
          </p:txBody>
        </p:sp>
        <p:sp>
          <p:nvSpPr>
            <p:cNvPr id="38945" name="Line 31"/>
            <p:cNvSpPr>
              <a:spLocks noChangeShapeType="1"/>
            </p:cNvSpPr>
            <p:nvPr/>
          </p:nvSpPr>
          <p:spPr bwMode="auto">
            <a:xfrm>
              <a:off x="7594" y="10732"/>
              <a:ext cx="320" cy="0"/>
            </a:xfrm>
            <a:prstGeom prst="line">
              <a:avLst/>
            </a:prstGeom>
            <a:noFill/>
            <a:ln w="9525">
              <a:solidFill>
                <a:srgbClr val="000000"/>
              </a:solidFill>
              <a:round/>
              <a:headEnd/>
              <a:tailEnd/>
            </a:ln>
          </p:spPr>
          <p:txBody>
            <a:bodyPr/>
            <a:lstStyle/>
            <a:p>
              <a:endParaRPr lang="zh-CN" altLang="en-US"/>
            </a:p>
          </p:txBody>
        </p:sp>
        <p:sp>
          <p:nvSpPr>
            <p:cNvPr id="38946" name="Line 32"/>
            <p:cNvSpPr>
              <a:spLocks noChangeShapeType="1"/>
            </p:cNvSpPr>
            <p:nvPr/>
          </p:nvSpPr>
          <p:spPr bwMode="auto">
            <a:xfrm flipH="1">
              <a:off x="8194" y="10732"/>
              <a:ext cx="320" cy="0"/>
            </a:xfrm>
            <a:prstGeom prst="line">
              <a:avLst/>
            </a:prstGeom>
            <a:noFill/>
            <a:ln w="9525">
              <a:solidFill>
                <a:srgbClr val="000000"/>
              </a:solidFill>
              <a:round/>
              <a:headEnd/>
              <a:tailEnd/>
            </a:ln>
          </p:spPr>
          <p:txBody>
            <a:bodyPr/>
            <a:lstStyle/>
            <a:p>
              <a:endParaRPr lang="zh-CN" altLang="en-US"/>
            </a:p>
          </p:txBody>
        </p:sp>
        <p:sp>
          <p:nvSpPr>
            <p:cNvPr id="38947" name="Line 33"/>
            <p:cNvSpPr>
              <a:spLocks noChangeShapeType="1"/>
            </p:cNvSpPr>
            <p:nvPr/>
          </p:nvSpPr>
          <p:spPr bwMode="auto">
            <a:xfrm flipH="1">
              <a:off x="7914" y="10732"/>
              <a:ext cx="280" cy="600"/>
            </a:xfrm>
            <a:prstGeom prst="line">
              <a:avLst/>
            </a:prstGeom>
            <a:noFill/>
            <a:ln w="9525">
              <a:solidFill>
                <a:srgbClr val="000000"/>
              </a:solidFill>
              <a:round/>
              <a:headEnd/>
              <a:tailEnd/>
            </a:ln>
          </p:spPr>
          <p:txBody>
            <a:bodyPr/>
            <a:lstStyle/>
            <a:p>
              <a:endParaRPr lang="zh-CN" altLang="en-US"/>
            </a:p>
          </p:txBody>
        </p:sp>
        <p:sp>
          <p:nvSpPr>
            <p:cNvPr id="38948" name="Line 34"/>
            <p:cNvSpPr>
              <a:spLocks noChangeShapeType="1"/>
            </p:cNvSpPr>
            <p:nvPr/>
          </p:nvSpPr>
          <p:spPr bwMode="auto">
            <a:xfrm>
              <a:off x="7874" y="10732"/>
              <a:ext cx="340" cy="600"/>
            </a:xfrm>
            <a:prstGeom prst="line">
              <a:avLst/>
            </a:prstGeom>
            <a:noFill/>
            <a:ln w="9525">
              <a:solidFill>
                <a:srgbClr val="000000"/>
              </a:solidFill>
              <a:round/>
              <a:headEnd/>
              <a:tailEnd/>
            </a:ln>
          </p:spPr>
          <p:txBody>
            <a:bodyPr/>
            <a:lstStyle/>
            <a:p>
              <a:endParaRPr lang="zh-CN" altLang="en-US"/>
            </a:p>
          </p:txBody>
        </p:sp>
        <p:sp>
          <p:nvSpPr>
            <p:cNvPr id="38949" name="Text Box 35"/>
            <p:cNvSpPr txBox="1">
              <a:spLocks noChangeArrowheads="1"/>
            </p:cNvSpPr>
            <p:nvPr/>
          </p:nvSpPr>
          <p:spPr bwMode="auto">
            <a:xfrm>
              <a:off x="7491" y="1021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8950" name="Rectangle 36"/>
            <p:cNvSpPr>
              <a:spLocks noChangeArrowheads="1"/>
            </p:cNvSpPr>
            <p:nvPr/>
          </p:nvSpPr>
          <p:spPr bwMode="auto">
            <a:xfrm>
              <a:off x="7274" y="115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3</a:t>
              </a:r>
              <a:endParaRPr lang="en-US" altLang="zh-CN"/>
            </a:p>
          </p:txBody>
        </p:sp>
        <p:sp>
          <p:nvSpPr>
            <p:cNvPr id="38951" name="Oval 37"/>
            <p:cNvSpPr>
              <a:spLocks noChangeArrowheads="1"/>
            </p:cNvSpPr>
            <p:nvPr/>
          </p:nvSpPr>
          <p:spPr bwMode="auto">
            <a:xfrm>
              <a:off x="7534" y="1148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52" name="Line 38"/>
            <p:cNvSpPr>
              <a:spLocks noChangeShapeType="1"/>
            </p:cNvSpPr>
            <p:nvPr/>
          </p:nvSpPr>
          <p:spPr bwMode="auto">
            <a:xfrm>
              <a:off x="7554" y="11872"/>
              <a:ext cx="0" cy="320"/>
            </a:xfrm>
            <a:prstGeom prst="line">
              <a:avLst/>
            </a:prstGeom>
            <a:noFill/>
            <a:ln w="9525">
              <a:solidFill>
                <a:srgbClr val="000000"/>
              </a:solidFill>
              <a:round/>
              <a:headEnd/>
              <a:tailEnd/>
            </a:ln>
          </p:spPr>
          <p:txBody>
            <a:bodyPr/>
            <a:lstStyle/>
            <a:p>
              <a:endParaRPr lang="zh-CN" altLang="en-US"/>
            </a:p>
          </p:txBody>
        </p:sp>
        <p:sp>
          <p:nvSpPr>
            <p:cNvPr id="38953" name="Rectangle 39"/>
            <p:cNvSpPr>
              <a:spLocks noChangeArrowheads="1"/>
            </p:cNvSpPr>
            <p:nvPr/>
          </p:nvSpPr>
          <p:spPr bwMode="auto">
            <a:xfrm flipH="1">
              <a:off x="8237" y="1157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4</a:t>
              </a:r>
              <a:endParaRPr lang="en-US" altLang="zh-CN"/>
            </a:p>
          </p:txBody>
        </p:sp>
        <p:sp>
          <p:nvSpPr>
            <p:cNvPr id="38954" name="Oval 40"/>
            <p:cNvSpPr>
              <a:spLocks noChangeArrowheads="1"/>
            </p:cNvSpPr>
            <p:nvPr/>
          </p:nvSpPr>
          <p:spPr bwMode="auto">
            <a:xfrm flipH="1">
              <a:off x="8474" y="1148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55" name="Line 41"/>
            <p:cNvSpPr>
              <a:spLocks noChangeShapeType="1"/>
            </p:cNvSpPr>
            <p:nvPr/>
          </p:nvSpPr>
          <p:spPr bwMode="auto">
            <a:xfrm flipH="1">
              <a:off x="8494" y="11872"/>
              <a:ext cx="0" cy="320"/>
            </a:xfrm>
            <a:prstGeom prst="line">
              <a:avLst/>
            </a:prstGeom>
            <a:noFill/>
            <a:ln w="9525">
              <a:solidFill>
                <a:srgbClr val="000000"/>
              </a:solidFill>
              <a:round/>
              <a:headEnd/>
              <a:tailEnd/>
            </a:ln>
          </p:spPr>
          <p:txBody>
            <a:bodyPr/>
            <a:lstStyle/>
            <a:p>
              <a:endParaRPr lang="zh-CN" altLang="en-US"/>
            </a:p>
          </p:txBody>
        </p:sp>
        <p:sp>
          <p:nvSpPr>
            <p:cNvPr id="38956" name="Line 42"/>
            <p:cNvSpPr>
              <a:spLocks noChangeShapeType="1"/>
            </p:cNvSpPr>
            <p:nvPr/>
          </p:nvSpPr>
          <p:spPr bwMode="auto">
            <a:xfrm>
              <a:off x="7734" y="11872"/>
              <a:ext cx="0" cy="120"/>
            </a:xfrm>
            <a:prstGeom prst="line">
              <a:avLst/>
            </a:prstGeom>
            <a:noFill/>
            <a:ln w="9525">
              <a:solidFill>
                <a:srgbClr val="000000"/>
              </a:solidFill>
              <a:round/>
              <a:headEnd/>
              <a:tailEnd/>
            </a:ln>
          </p:spPr>
          <p:txBody>
            <a:bodyPr/>
            <a:lstStyle/>
            <a:p>
              <a:endParaRPr lang="zh-CN" altLang="en-US"/>
            </a:p>
          </p:txBody>
        </p:sp>
        <p:sp>
          <p:nvSpPr>
            <p:cNvPr id="38957" name="Line 43"/>
            <p:cNvSpPr>
              <a:spLocks noChangeShapeType="1"/>
            </p:cNvSpPr>
            <p:nvPr/>
          </p:nvSpPr>
          <p:spPr bwMode="auto">
            <a:xfrm>
              <a:off x="7734" y="11992"/>
              <a:ext cx="1457" cy="0"/>
            </a:xfrm>
            <a:prstGeom prst="line">
              <a:avLst/>
            </a:prstGeom>
            <a:noFill/>
            <a:ln w="9525">
              <a:solidFill>
                <a:srgbClr val="000000"/>
              </a:solidFill>
              <a:round/>
              <a:headEnd/>
              <a:tailEnd/>
            </a:ln>
          </p:spPr>
          <p:txBody>
            <a:bodyPr/>
            <a:lstStyle/>
            <a:p>
              <a:endParaRPr lang="zh-CN" altLang="en-US"/>
            </a:p>
          </p:txBody>
        </p:sp>
        <p:sp>
          <p:nvSpPr>
            <p:cNvPr id="38958" name="Line 44"/>
            <p:cNvSpPr>
              <a:spLocks noChangeShapeType="1"/>
            </p:cNvSpPr>
            <p:nvPr/>
          </p:nvSpPr>
          <p:spPr bwMode="auto">
            <a:xfrm flipV="1">
              <a:off x="8334" y="11872"/>
              <a:ext cx="0" cy="120"/>
            </a:xfrm>
            <a:prstGeom prst="line">
              <a:avLst/>
            </a:prstGeom>
            <a:noFill/>
            <a:ln w="9525">
              <a:solidFill>
                <a:srgbClr val="000000"/>
              </a:solidFill>
              <a:round/>
              <a:headEnd/>
              <a:tailEnd/>
            </a:ln>
          </p:spPr>
          <p:txBody>
            <a:bodyPr/>
            <a:lstStyle/>
            <a:p>
              <a:endParaRPr lang="zh-CN" altLang="en-US"/>
            </a:p>
          </p:txBody>
        </p:sp>
        <p:grpSp>
          <p:nvGrpSpPr>
            <p:cNvPr id="38959" name="Group 45"/>
            <p:cNvGrpSpPr>
              <a:grpSpLocks/>
            </p:cNvGrpSpPr>
            <p:nvPr/>
          </p:nvGrpSpPr>
          <p:grpSpPr bwMode="auto">
            <a:xfrm>
              <a:off x="8411" y="10232"/>
              <a:ext cx="220" cy="280"/>
              <a:chOff x="7891" y="10172"/>
              <a:chExt cx="220" cy="280"/>
            </a:xfrm>
          </p:grpSpPr>
          <p:sp>
            <p:nvSpPr>
              <p:cNvPr id="39000" name="Text Box 46"/>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39001" name="Line 47"/>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38960" name="Line 48"/>
            <p:cNvSpPr>
              <a:spLocks noChangeShapeType="1"/>
            </p:cNvSpPr>
            <p:nvPr/>
          </p:nvSpPr>
          <p:spPr bwMode="auto">
            <a:xfrm flipV="1">
              <a:off x="8671" y="12552"/>
              <a:ext cx="0" cy="120"/>
            </a:xfrm>
            <a:prstGeom prst="line">
              <a:avLst/>
            </a:prstGeom>
            <a:noFill/>
            <a:ln w="9525">
              <a:solidFill>
                <a:srgbClr val="000000"/>
              </a:solidFill>
              <a:round/>
              <a:headEnd/>
              <a:tailEnd/>
            </a:ln>
          </p:spPr>
          <p:txBody>
            <a:bodyPr/>
            <a:lstStyle/>
            <a:p>
              <a:endParaRPr lang="zh-CN" altLang="en-US"/>
            </a:p>
          </p:txBody>
        </p:sp>
        <p:sp>
          <p:nvSpPr>
            <p:cNvPr id="38961" name="Line 49"/>
            <p:cNvSpPr>
              <a:spLocks noChangeShapeType="1"/>
            </p:cNvSpPr>
            <p:nvPr/>
          </p:nvSpPr>
          <p:spPr bwMode="auto">
            <a:xfrm flipV="1">
              <a:off x="7351" y="12552"/>
              <a:ext cx="0" cy="120"/>
            </a:xfrm>
            <a:prstGeom prst="line">
              <a:avLst/>
            </a:prstGeom>
            <a:noFill/>
            <a:ln w="9525">
              <a:solidFill>
                <a:srgbClr val="000000"/>
              </a:solidFill>
              <a:round/>
              <a:headEnd/>
              <a:tailEnd/>
            </a:ln>
          </p:spPr>
          <p:txBody>
            <a:bodyPr/>
            <a:lstStyle/>
            <a:p>
              <a:endParaRPr lang="zh-CN" altLang="en-US"/>
            </a:p>
          </p:txBody>
        </p:sp>
        <p:sp>
          <p:nvSpPr>
            <p:cNvPr id="38962" name="Rectangle 50"/>
            <p:cNvSpPr>
              <a:spLocks noChangeArrowheads="1"/>
            </p:cNvSpPr>
            <p:nvPr/>
          </p:nvSpPr>
          <p:spPr bwMode="auto">
            <a:xfrm>
              <a:off x="7251" y="1224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5</a:t>
              </a:r>
              <a:endParaRPr lang="en-US" altLang="zh-CN"/>
            </a:p>
          </p:txBody>
        </p:sp>
        <p:sp>
          <p:nvSpPr>
            <p:cNvPr id="38963" name="Oval 51"/>
            <p:cNvSpPr>
              <a:spLocks noChangeArrowheads="1"/>
            </p:cNvSpPr>
            <p:nvPr/>
          </p:nvSpPr>
          <p:spPr bwMode="auto">
            <a:xfrm>
              <a:off x="7511" y="1216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64" name="Line 52"/>
            <p:cNvSpPr>
              <a:spLocks noChangeShapeType="1"/>
            </p:cNvSpPr>
            <p:nvPr/>
          </p:nvSpPr>
          <p:spPr bwMode="auto">
            <a:xfrm>
              <a:off x="7531" y="12549"/>
              <a:ext cx="0" cy="320"/>
            </a:xfrm>
            <a:prstGeom prst="line">
              <a:avLst/>
            </a:prstGeom>
            <a:noFill/>
            <a:ln w="9525">
              <a:solidFill>
                <a:srgbClr val="000000"/>
              </a:solidFill>
              <a:round/>
              <a:headEnd/>
              <a:tailEnd/>
            </a:ln>
          </p:spPr>
          <p:txBody>
            <a:bodyPr/>
            <a:lstStyle/>
            <a:p>
              <a:endParaRPr lang="zh-CN" altLang="en-US"/>
            </a:p>
          </p:txBody>
        </p:sp>
        <p:sp>
          <p:nvSpPr>
            <p:cNvPr id="38965" name="Line 53"/>
            <p:cNvSpPr>
              <a:spLocks noChangeShapeType="1"/>
            </p:cNvSpPr>
            <p:nvPr/>
          </p:nvSpPr>
          <p:spPr bwMode="auto">
            <a:xfrm>
              <a:off x="7691" y="12549"/>
              <a:ext cx="0" cy="140"/>
            </a:xfrm>
            <a:prstGeom prst="line">
              <a:avLst/>
            </a:prstGeom>
            <a:noFill/>
            <a:ln w="9525">
              <a:solidFill>
                <a:srgbClr val="000000"/>
              </a:solidFill>
              <a:round/>
              <a:headEnd/>
              <a:tailEnd/>
            </a:ln>
          </p:spPr>
          <p:txBody>
            <a:bodyPr/>
            <a:lstStyle/>
            <a:p>
              <a:endParaRPr lang="zh-CN" altLang="en-US"/>
            </a:p>
          </p:txBody>
        </p:sp>
        <p:sp>
          <p:nvSpPr>
            <p:cNvPr id="38966" name="Rectangle 54"/>
            <p:cNvSpPr>
              <a:spLocks noChangeArrowheads="1"/>
            </p:cNvSpPr>
            <p:nvPr/>
          </p:nvSpPr>
          <p:spPr bwMode="auto">
            <a:xfrm flipH="1">
              <a:off x="8214" y="1224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6</a:t>
              </a:r>
              <a:endParaRPr lang="en-US" altLang="zh-CN"/>
            </a:p>
          </p:txBody>
        </p:sp>
        <p:sp>
          <p:nvSpPr>
            <p:cNvPr id="38967" name="Oval 55"/>
            <p:cNvSpPr>
              <a:spLocks noChangeArrowheads="1"/>
            </p:cNvSpPr>
            <p:nvPr/>
          </p:nvSpPr>
          <p:spPr bwMode="auto">
            <a:xfrm flipH="1">
              <a:off x="8431" y="1216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68" name="Line 56"/>
            <p:cNvSpPr>
              <a:spLocks noChangeShapeType="1"/>
            </p:cNvSpPr>
            <p:nvPr/>
          </p:nvSpPr>
          <p:spPr bwMode="auto">
            <a:xfrm flipH="1">
              <a:off x="8471" y="12549"/>
              <a:ext cx="0" cy="320"/>
            </a:xfrm>
            <a:prstGeom prst="line">
              <a:avLst/>
            </a:prstGeom>
            <a:noFill/>
            <a:ln w="9525">
              <a:solidFill>
                <a:srgbClr val="000000"/>
              </a:solidFill>
              <a:round/>
              <a:headEnd/>
              <a:tailEnd/>
            </a:ln>
          </p:spPr>
          <p:txBody>
            <a:bodyPr/>
            <a:lstStyle/>
            <a:p>
              <a:endParaRPr lang="zh-CN" altLang="en-US"/>
            </a:p>
          </p:txBody>
        </p:sp>
        <p:sp>
          <p:nvSpPr>
            <p:cNvPr id="38969" name="Line 57"/>
            <p:cNvSpPr>
              <a:spLocks noChangeShapeType="1"/>
            </p:cNvSpPr>
            <p:nvPr/>
          </p:nvSpPr>
          <p:spPr bwMode="auto">
            <a:xfrm flipH="1">
              <a:off x="8331" y="12549"/>
              <a:ext cx="0" cy="140"/>
            </a:xfrm>
            <a:prstGeom prst="line">
              <a:avLst/>
            </a:prstGeom>
            <a:noFill/>
            <a:ln w="9525">
              <a:solidFill>
                <a:srgbClr val="000000"/>
              </a:solidFill>
              <a:round/>
              <a:headEnd/>
              <a:tailEnd/>
            </a:ln>
          </p:spPr>
          <p:txBody>
            <a:bodyPr/>
            <a:lstStyle/>
            <a:p>
              <a:endParaRPr lang="zh-CN" altLang="en-US"/>
            </a:p>
          </p:txBody>
        </p:sp>
        <p:sp>
          <p:nvSpPr>
            <p:cNvPr id="38970" name="Line 58"/>
            <p:cNvSpPr>
              <a:spLocks noChangeShapeType="1"/>
            </p:cNvSpPr>
            <p:nvPr/>
          </p:nvSpPr>
          <p:spPr bwMode="auto">
            <a:xfrm>
              <a:off x="7691" y="12669"/>
              <a:ext cx="180" cy="0"/>
            </a:xfrm>
            <a:prstGeom prst="line">
              <a:avLst/>
            </a:prstGeom>
            <a:noFill/>
            <a:ln w="9525">
              <a:solidFill>
                <a:srgbClr val="000000"/>
              </a:solidFill>
              <a:round/>
              <a:headEnd/>
              <a:tailEnd/>
            </a:ln>
          </p:spPr>
          <p:txBody>
            <a:bodyPr/>
            <a:lstStyle/>
            <a:p>
              <a:endParaRPr lang="zh-CN" altLang="en-US"/>
            </a:p>
          </p:txBody>
        </p:sp>
        <p:sp>
          <p:nvSpPr>
            <p:cNvPr id="38971" name="Line 59"/>
            <p:cNvSpPr>
              <a:spLocks noChangeShapeType="1"/>
            </p:cNvSpPr>
            <p:nvPr/>
          </p:nvSpPr>
          <p:spPr bwMode="auto">
            <a:xfrm flipH="1">
              <a:off x="8151" y="12669"/>
              <a:ext cx="180" cy="0"/>
            </a:xfrm>
            <a:prstGeom prst="line">
              <a:avLst/>
            </a:prstGeom>
            <a:noFill/>
            <a:ln w="9525">
              <a:solidFill>
                <a:srgbClr val="000000"/>
              </a:solidFill>
              <a:round/>
              <a:headEnd/>
              <a:tailEnd/>
            </a:ln>
          </p:spPr>
          <p:txBody>
            <a:bodyPr/>
            <a:lstStyle/>
            <a:p>
              <a:endParaRPr lang="zh-CN" altLang="en-US"/>
            </a:p>
          </p:txBody>
        </p:sp>
        <p:sp>
          <p:nvSpPr>
            <p:cNvPr id="38972" name="Line 60"/>
            <p:cNvSpPr>
              <a:spLocks noChangeShapeType="1"/>
            </p:cNvSpPr>
            <p:nvPr/>
          </p:nvSpPr>
          <p:spPr bwMode="auto">
            <a:xfrm>
              <a:off x="7551" y="12069"/>
              <a:ext cx="320" cy="0"/>
            </a:xfrm>
            <a:prstGeom prst="line">
              <a:avLst/>
            </a:prstGeom>
            <a:noFill/>
            <a:ln w="9525">
              <a:solidFill>
                <a:srgbClr val="000000"/>
              </a:solidFill>
              <a:round/>
              <a:headEnd/>
              <a:tailEnd/>
            </a:ln>
          </p:spPr>
          <p:txBody>
            <a:bodyPr/>
            <a:lstStyle/>
            <a:p>
              <a:endParaRPr lang="zh-CN" altLang="en-US"/>
            </a:p>
          </p:txBody>
        </p:sp>
        <p:sp>
          <p:nvSpPr>
            <p:cNvPr id="38973" name="Line 61"/>
            <p:cNvSpPr>
              <a:spLocks noChangeShapeType="1"/>
            </p:cNvSpPr>
            <p:nvPr/>
          </p:nvSpPr>
          <p:spPr bwMode="auto">
            <a:xfrm flipH="1">
              <a:off x="8151" y="12069"/>
              <a:ext cx="320" cy="0"/>
            </a:xfrm>
            <a:prstGeom prst="line">
              <a:avLst/>
            </a:prstGeom>
            <a:noFill/>
            <a:ln w="9525">
              <a:solidFill>
                <a:srgbClr val="000000"/>
              </a:solidFill>
              <a:round/>
              <a:headEnd/>
              <a:tailEnd/>
            </a:ln>
          </p:spPr>
          <p:txBody>
            <a:bodyPr/>
            <a:lstStyle/>
            <a:p>
              <a:endParaRPr lang="zh-CN" altLang="en-US"/>
            </a:p>
          </p:txBody>
        </p:sp>
        <p:sp>
          <p:nvSpPr>
            <p:cNvPr id="38974" name="Line 62"/>
            <p:cNvSpPr>
              <a:spLocks noChangeShapeType="1"/>
            </p:cNvSpPr>
            <p:nvPr/>
          </p:nvSpPr>
          <p:spPr bwMode="auto">
            <a:xfrm flipH="1">
              <a:off x="7871" y="12069"/>
              <a:ext cx="280" cy="600"/>
            </a:xfrm>
            <a:prstGeom prst="line">
              <a:avLst/>
            </a:prstGeom>
            <a:noFill/>
            <a:ln w="9525">
              <a:solidFill>
                <a:srgbClr val="000000"/>
              </a:solidFill>
              <a:round/>
              <a:headEnd/>
              <a:tailEnd/>
            </a:ln>
          </p:spPr>
          <p:txBody>
            <a:bodyPr/>
            <a:lstStyle/>
            <a:p>
              <a:endParaRPr lang="zh-CN" altLang="en-US"/>
            </a:p>
          </p:txBody>
        </p:sp>
        <p:sp>
          <p:nvSpPr>
            <p:cNvPr id="38975" name="Line 63"/>
            <p:cNvSpPr>
              <a:spLocks noChangeShapeType="1"/>
            </p:cNvSpPr>
            <p:nvPr/>
          </p:nvSpPr>
          <p:spPr bwMode="auto">
            <a:xfrm>
              <a:off x="7831" y="12069"/>
              <a:ext cx="340" cy="600"/>
            </a:xfrm>
            <a:prstGeom prst="line">
              <a:avLst/>
            </a:prstGeom>
            <a:noFill/>
            <a:ln w="9525">
              <a:solidFill>
                <a:srgbClr val="000000"/>
              </a:solidFill>
              <a:round/>
              <a:headEnd/>
              <a:tailEnd/>
            </a:ln>
          </p:spPr>
          <p:txBody>
            <a:bodyPr/>
            <a:lstStyle/>
            <a:p>
              <a:endParaRPr lang="zh-CN" altLang="en-US"/>
            </a:p>
          </p:txBody>
        </p:sp>
        <p:sp>
          <p:nvSpPr>
            <p:cNvPr id="38976" name="Rectangle 64"/>
            <p:cNvSpPr>
              <a:spLocks noChangeArrowheads="1"/>
            </p:cNvSpPr>
            <p:nvPr/>
          </p:nvSpPr>
          <p:spPr bwMode="auto">
            <a:xfrm>
              <a:off x="7231" y="1290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7</a:t>
              </a:r>
              <a:endParaRPr lang="en-US" altLang="zh-CN"/>
            </a:p>
          </p:txBody>
        </p:sp>
        <p:sp>
          <p:nvSpPr>
            <p:cNvPr id="38977" name="Oval 65"/>
            <p:cNvSpPr>
              <a:spLocks noChangeArrowheads="1"/>
            </p:cNvSpPr>
            <p:nvPr/>
          </p:nvSpPr>
          <p:spPr bwMode="auto">
            <a:xfrm>
              <a:off x="7491" y="1282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78" name="Rectangle 66"/>
            <p:cNvSpPr>
              <a:spLocks noChangeArrowheads="1"/>
            </p:cNvSpPr>
            <p:nvPr/>
          </p:nvSpPr>
          <p:spPr bwMode="auto">
            <a:xfrm flipH="1">
              <a:off x="8194" y="12909"/>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8</a:t>
              </a:r>
              <a:endParaRPr lang="en-US" altLang="zh-CN"/>
            </a:p>
          </p:txBody>
        </p:sp>
        <p:sp>
          <p:nvSpPr>
            <p:cNvPr id="38979" name="Oval 67"/>
            <p:cNvSpPr>
              <a:spLocks noChangeArrowheads="1"/>
            </p:cNvSpPr>
            <p:nvPr/>
          </p:nvSpPr>
          <p:spPr bwMode="auto">
            <a:xfrm flipH="1">
              <a:off x="8431" y="12826"/>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80" name="Line 68"/>
            <p:cNvSpPr>
              <a:spLocks noChangeShapeType="1"/>
            </p:cNvSpPr>
            <p:nvPr/>
          </p:nvSpPr>
          <p:spPr bwMode="auto">
            <a:xfrm>
              <a:off x="7691" y="13209"/>
              <a:ext cx="0" cy="120"/>
            </a:xfrm>
            <a:prstGeom prst="line">
              <a:avLst/>
            </a:prstGeom>
            <a:noFill/>
            <a:ln w="9525">
              <a:solidFill>
                <a:srgbClr val="000000"/>
              </a:solidFill>
              <a:round/>
              <a:headEnd/>
              <a:tailEnd/>
            </a:ln>
          </p:spPr>
          <p:txBody>
            <a:bodyPr/>
            <a:lstStyle/>
            <a:p>
              <a:endParaRPr lang="zh-CN" altLang="en-US"/>
            </a:p>
          </p:txBody>
        </p:sp>
        <p:sp>
          <p:nvSpPr>
            <p:cNvPr id="38981" name="Line 69"/>
            <p:cNvSpPr>
              <a:spLocks noChangeShapeType="1"/>
            </p:cNvSpPr>
            <p:nvPr/>
          </p:nvSpPr>
          <p:spPr bwMode="auto">
            <a:xfrm>
              <a:off x="7691" y="13329"/>
              <a:ext cx="1480" cy="0"/>
            </a:xfrm>
            <a:prstGeom prst="line">
              <a:avLst/>
            </a:prstGeom>
            <a:noFill/>
            <a:ln w="9525">
              <a:solidFill>
                <a:srgbClr val="000000"/>
              </a:solidFill>
              <a:round/>
              <a:headEnd/>
              <a:tailEnd/>
            </a:ln>
          </p:spPr>
          <p:txBody>
            <a:bodyPr/>
            <a:lstStyle/>
            <a:p>
              <a:endParaRPr lang="zh-CN" altLang="en-US"/>
            </a:p>
          </p:txBody>
        </p:sp>
        <p:sp>
          <p:nvSpPr>
            <p:cNvPr id="38982" name="Line 70"/>
            <p:cNvSpPr>
              <a:spLocks noChangeShapeType="1"/>
            </p:cNvSpPr>
            <p:nvPr/>
          </p:nvSpPr>
          <p:spPr bwMode="auto">
            <a:xfrm flipV="1">
              <a:off x="8291" y="13209"/>
              <a:ext cx="0" cy="120"/>
            </a:xfrm>
            <a:prstGeom prst="line">
              <a:avLst/>
            </a:prstGeom>
            <a:noFill/>
            <a:ln w="9525">
              <a:solidFill>
                <a:srgbClr val="000000"/>
              </a:solidFill>
              <a:round/>
              <a:headEnd/>
              <a:tailEnd/>
            </a:ln>
          </p:spPr>
          <p:txBody>
            <a:bodyPr/>
            <a:lstStyle/>
            <a:p>
              <a:endParaRPr lang="zh-CN" altLang="en-US"/>
            </a:p>
          </p:txBody>
        </p:sp>
        <p:sp>
          <p:nvSpPr>
            <p:cNvPr id="38983" name="Line 71"/>
            <p:cNvSpPr>
              <a:spLocks noChangeShapeType="1"/>
            </p:cNvSpPr>
            <p:nvPr/>
          </p:nvSpPr>
          <p:spPr bwMode="auto">
            <a:xfrm flipV="1">
              <a:off x="8711" y="11212"/>
              <a:ext cx="0" cy="120"/>
            </a:xfrm>
            <a:prstGeom prst="line">
              <a:avLst/>
            </a:prstGeom>
            <a:noFill/>
            <a:ln w="9525">
              <a:solidFill>
                <a:srgbClr val="000000"/>
              </a:solidFill>
              <a:round/>
              <a:headEnd/>
              <a:tailEnd/>
            </a:ln>
          </p:spPr>
          <p:txBody>
            <a:bodyPr/>
            <a:lstStyle/>
            <a:p>
              <a:endParaRPr lang="zh-CN" altLang="en-US"/>
            </a:p>
          </p:txBody>
        </p:sp>
        <p:sp>
          <p:nvSpPr>
            <p:cNvPr id="38984" name="Line 72"/>
            <p:cNvSpPr>
              <a:spLocks noChangeShapeType="1"/>
            </p:cNvSpPr>
            <p:nvPr/>
          </p:nvSpPr>
          <p:spPr bwMode="auto">
            <a:xfrm flipV="1">
              <a:off x="7371" y="11212"/>
              <a:ext cx="0" cy="120"/>
            </a:xfrm>
            <a:prstGeom prst="line">
              <a:avLst/>
            </a:prstGeom>
            <a:noFill/>
            <a:ln w="9525">
              <a:solidFill>
                <a:srgbClr val="000000"/>
              </a:solidFill>
              <a:round/>
              <a:headEnd/>
              <a:tailEnd/>
            </a:ln>
          </p:spPr>
          <p:txBody>
            <a:bodyPr/>
            <a:lstStyle/>
            <a:p>
              <a:endParaRPr lang="zh-CN" altLang="en-US"/>
            </a:p>
          </p:txBody>
        </p:sp>
        <p:sp>
          <p:nvSpPr>
            <p:cNvPr id="38985" name="Line 73"/>
            <p:cNvSpPr>
              <a:spLocks noChangeShapeType="1"/>
            </p:cNvSpPr>
            <p:nvPr/>
          </p:nvSpPr>
          <p:spPr bwMode="auto">
            <a:xfrm>
              <a:off x="8711" y="11312"/>
              <a:ext cx="380" cy="0"/>
            </a:xfrm>
            <a:prstGeom prst="line">
              <a:avLst/>
            </a:prstGeom>
            <a:noFill/>
            <a:ln w="9525">
              <a:solidFill>
                <a:srgbClr val="000000"/>
              </a:solidFill>
              <a:round/>
              <a:headEnd/>
              <a:tailEnd/>
            </a:ln>
          </p:spPr>
          <p:txBody>
            <a:bodyPr/>
            <a:lstStyle/>
            <a:p>
              <a:endParaRPr lang="zh-CN" altLang="en-US"/>
            </a:p>
          </p:txBody>
        </p:sp>
        <p:sp>
          <p:nvSpPr>
            <p:cNvPr id="38986" name="Line 74"/>
            <p:cNvSpPr>
              <a:spLocks noChangeShapeType="1"/>
            </p:cNvSpPr>
            <p:nvPr/>
          </p:nvSpPr>
          <p:spPr bwMode="auto">
            <a:xfrm>
              <a:off x="8671" y="12672"/>
              <a:ext cx="220" cy="0"/>
            </a:xfrm>
            <a:prstGeom prst="line">
              <a:avLst/>
            </a:prstGeom>
            <a:noFill/>
            <a:ln w="9525">
              <a:solidFill>
                <a:srgbClr val="000000"/>
              </a:solidFill>
              <a:round/>
              <a:headEnd/>
              <a:tailEnd/>
            </a:ln>
          </p:spPr>
          <p:txBody>
            <a:bodyPr/>
            <a:lstStyle/>
            <a:p>
              <a:endParaRPr lang="zh-CN" altLang="en-US"/>
            </a:p>
          </p:txBody>
        </p:sp>
        <p:sp>
          <p:nvSpPr>
            <p:cNvPr id="38987" name="Line 75"/>
            <p:cNvSpPr>
              <a:spLocks noChangeShapeType="1"/>
            </p:cNvSpPr>
            <p:nvPr/>
          </p:nvSpPr>
          <p:spPr bwMode="auto">
            <a:xfrm flipH="1">
              <a:off x="6991" y="11332"/>
              <a:ext cx="380" cy="0"/>
            </a:xfrm>
            <a:prstGeom prst="line">
              <a:avLst/>
            </a:prstGeom>
            <a:noFill/>
            <a:ln w="9525">
              <a:solidFill>
                <a:srgbClr val="000000"/>
              </a:solidFill>
              <a:round/>
              <a:headEnd/>
              <a:tailEnd/>
            </a:ln>
          </p:spPr>
          <p:txBody>
            <a:bodyPr/>
            <a:lstStyle/>
            <a:p>
              <a:endParaRPr lang="zh-CN" altLang="en-US"/>
            </a:p>
          </p:txBody>
        </p:sp>
        <p:sp>
          <p:nvSpPr>
            <p:cNvPr id="38988" name="Line 76"/>
            <p:cNvSpPr>
              <a:spLocks noChangeShapeType="1"/>
            </p:cNvSpPr>
            <p:nvPr/>
          </p:nvSpPr>
          <p:spPr bwMode="auto">
            <a:xfrm flipH="1">
              <a:off x="7171" y="12672"/>
              <a:ext cx="180" cy="0"/>
            </a:xfrm>
            <a:prstGeom prst="line">
              <a:avLst/>
            </a:prstGeom>
            <a:noFill/>
            <a:ln w="9525">
              <a:solidFill>
                <a:srgbClr val="000000"/>
              </a:solidFill>
              <a:round/>
              <a:headEnd/>
              <a:tailEnd/>
            </a:ln>
          </p:spPr>
          <p:txBody>
            <a:bodyPr/>
            <a:lstStyle/>
            <a:p>
              <a:endParaRPr lang="zh-CN" altLang="en-US"/>
            </a:p>
          </p:txBody>
        </p:sp>
        <p:sp>
          <p:nvSpPr>
            <p:cNvPr id="38989" name="Line 77"/>
            <p:cNvSpPr>
              <a:spLocks noChangeShapeType="1"/>
            </p:cNvSpPr>
            <p:nvPr/>
          </p:nvSpPr>
          <p:spPr bwMode="auto">
            <a:xfrm>
              <a:off x="9171" y="11972"/>
              <a:ext cx="0" cy="700"/>
            </a:xfrm>
            <a:prstGeom prst="line">
              <a:avLst/>
            </a:prstGeom>
            <a:noFill/>
            <a:ln w="9525">
              <a:solidFill>
                <a:srgbClr val="000000"/>
              </a:solidFill>
              <a:round/>
              <a:headEnd/>
              <a:tailEnd/>
            </a:ln>
          </p:spPr>
          <p:txBody>
            <a:bodyPr/>
            <a:lstStyle/>
            <a:p>
              <a:endParaRPr lang="zh-CN" altLang="en-US"/>
            </a:p>
          </p:txBody>
        </p:sp>
        <p:sp>
          <p:nvSpPr>
            <p:cNvPr id="38990" name="Oval 78"/>
            <p:cNvSpPr>
              <a:spLocks noChangeArrowheads="1"/>
            </p:cNvSpPr>
            <p:nvPr/>
          </p:nvSpPr>
          <p:spPr bwMode="auto">
            <a:xfrm>
              <a:off x="9131" y="12649"/>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1" name="Rectangle 79"/>
            <p:cNvSpPr>
              <a:spLocks noChangeArrowheads="1"/>
            </p:cNvSpPr>
            <p:nvPr/>
          </p:nvSpPr>
          <p:spPr bwMode="auto">
            <a:xfrm>
              <a:off x="8871" y="12732"/>
              <a:ext cx="560" cy="300"/>
            </a:xfrm>
            <a:prstGeom prst="rect">
              <a:avLst/>
            </a:prstGeom>
            <a:solidFill>
              <a:srgbClr val="FFFFFF"/>
            </a:solidFill>
            <a:ln w="9525">
              <a:solidFill>
                <a:srgbClr val="000000"/>
              </a:solidFill>
              <a:miter lim="800000"/>
              <a:headEnd/>
              <a:tailEnd/>
            </a:ln>
          </p:spPr>
          <p:txBody>
            <a:bodyPr tIns="0" bIns="0"/>
            <a:lstStyle/>
            <a:p>
              <a:pPr algn="ctr"/>
              <a:r>
                <a:rPr lang="en-US" altLang="zh-CN"/>
                <a:t>G</a:t>
              </a:r>
              <a:r>
                <a:rPr lang="en-US" altLang="zh-CN" baseline="-25000"/>
                <a:t>9</a:t>
              </a:r>
              <a:endParaRPr lang="en-US" altLang="zh-CN"/>
            </a:p>
          </p:txBody>
        </p:sp>
        <p:sp>
          <p:nvSpPr>
            <p:cNvPr id="38992" name="Text Box 80"/>
            <p:cNvSpPr txBox="1">
              <a:spLocks noChangeArrowheads="1"/>
            </p:cNvSpPr>
            <p:nvPr/>
          </p:nvSpPr>
          <p:spPr bwMode="auto">
            <a:xfrm>
              <a:off x="6688" y="11169"/>
              <a:ext cx="280" cy="300"/>
            </a:xfrm>
            <a:prstGeom prst="rect">
              <a:avLst/>
            </a:prstGeom>
            <a:noFill/>
            <a:ln w="9525">
              <a:noFill/>
              <a:miter lim="800000"/>
              <a:headEnd/>
              <a:tailEnd/>
            </a:ln>
          </p:spPr>
          <p:txBody>
            <a:bodyPr lIns="0" tIns="0" rIns="0" bIns="0"/>
            <a:lstStyle/>
            <a:p>
              <a:pPr algn="just"/>
              <a:r>
                <a:rPr lang="en-US" altLang="zh-CN"/>
                <a:t>S</a:t>
              </a:r>
              <a:r>
                <a:rPr lang="en-US" altLang="zh-CN" baseline="-25000"/>
                <a:t>d</a:t>
              </a:r>
              <a:endParaRPr lang="en-US" altLang="zh-CN"/>
            </a:p>
          </p:txBody>
        </p:sp>
        <p:sp>
          <p:nvSpPr>
            <p:cNvPr id="38993" name="Oval 81"/>
            <p:cNvSpPr>
              <a:spLocks noChangeArrowheads="1"/>
            </p:cNvSpPr>
            <p:nvPr/>
          </p:nvSpPr>
          <p:spPr bwMode="auto">
            <a:xfrm>
              <a:off x="7548" y="1053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4" name="Oval 82"/>
            <p:cNvSpPr>
              <a:spLocks noChangeArrowheads="1"/>
            </p:cNvSpPr>
            <p:nvPr/>
          </p:nvSpPr>
          <p:spPr bwMode="auto">
            <a:xfrm>
              <a:off x="9128" y="134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5" name="Oval 83"/>
            <p:cNvSpPr>
              <a:spLocks noChangeArrowheads="1"/>
            </p:cNvSpPr>
            <p:nvPr/>
          </p:nvSpPr>
          <p:spPr bwMode="auto">
            <a:xfrm>
              <a:off x="6968" y="112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6" name="Oval 84"/>
            <p:cNvSpPr>
              <a:spLocks noChangeArrowheads="1"/>
            </p:cNvSpPr>
            <p:nvPr/>
          </p:nvSpPr>
          <p:spPr bwMode="auto">
            <a:xfrm>
              <a:off x="9068" y="112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7" name="Oval 85"/>
            <p:cNvSpPr>
              <a:spLocks noChangeArrowheads="1"/>
            </p:cNvSpPr>
            <p:nvPr/>
          </p:nvSpPr>
          <p:spPr bwMode="auto">
            <a:xfrm>
              <a:off x="8588" y="134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8" name="Oval 86"/>
            <p:cNvSpPr>
              <a:spLocks noChangeArrowheads="1"/>
            </p:cNvSpPr>
            <p:nvPr/>
          </p:nvSpPr>
          <p:spPr bwMode="auto">
            <a:xfrm>
              <a:off x="7328" y="13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99" name="Oval 87"/>
            <p:cNvSpPr>
              <a:spLocks noChangeArrowheads="1"/>
            </p:cNvSpPr>
            <p:nvPr/>
          </p:nvSpPr>
          <p:spPr bwMode="auto">
            <a:xfrm>
              <a:off x="8488" y="1051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graphicFrame>
        <p:nvGraphicFramePr>
          <p:cNvPr id="51288" name="Object 88"/>
          <p:cNvGraphicFramePr>
            <a:graphicFrameLocks noChangeAspect="1"/>
          </p:cNvGraphicFramePr>
          <p:nvPr/>
        </p:nvGraphicFramePr>
        <p:xfrm>
          <a:off x="5181600" y="3962400"/>
          <a:ext cx="2971800" cy="1193800"/>
        </p:xfrm>
        <a:graphic>
          <a:graphicData uri="http://schemas.openxmlformats.org/presentationml/2006/ole">
            <mc:AlternateContent xmlns:mc="http://schemas.openxmlformats.org/markup-compatibility/2006">
              <mc:Choice xmlns:v="urn:schemas-microsoft-com:vml" Requires="v">
                <p:oleObj spid="_x0000_s38939" r:id="rId3" imgW="1206500" imgH="482600" progId="Equation.3">
                  <p:embed/>
                </p:oleObj>
              </mc:Choice>
              <mc:Fallback>
                <p:oleObj r:id="rId3" imgW="1206500" imgH="482600" progId="Equation.3">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962400"/>
                        <a:ext cx="2971800" cy="11938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21" name="Text Box 89"/>
          <p:cNvSpPr txBox="1">
            <a:spLocks noChangeArrowheads="1"/>
          </p:cNvSpPr>
          <p:nvPr/>
        </p:nvSpPr>
        <p:spPr bwMode="auto">
          <a:xfrm>
            <a:off x="533400" y="304800"/>
            <a:ext cx="3276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box(out)">
                                      <p:cBhvr>
                                        <p:cTn id="7" dur="500"/>
                                        <p:tgtEl>
                                          <p:spTgt spid="512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box(out)">
                                      <p:cBhvr>
                                        <p:cTn id="12" dur="500"/>
                                        <p:tgtEl>
                                          <p:spTgt spid="512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04">
                                            <p:txEl>
                                              <p:pRg st="0" end="0"/>
                                            </p:txEl>
                                          </p:spTgt>
                                        </p:tgtEl>
                                        <p:attrNameLst>
                                          <p:attrName>style.visibility</p:attrName>
                                        </p:attrNameLst>
                                      </p:cBhvr>
                                      <p:to>
                                        <p:strVal val="visible"/>
                                      </p:to>
                                    </p:set>
                                    <p:animEffect transition="in" filter="box(out)">
                                      <p:cBhvr>
                                        <p:cTn id="17" dur="500"/>
                                        <p:tgtEl>
                                          <p:spTgt spid="512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1205">
                                            <p:txEl>
                                              <p:pRg st="0" end="0"/>
                                            </p:txEl>
                                          </p:spTgt>
                                        </p:tgtEl>
                                        <p:attrNameLst>
                                          <p:attrName>style.visibility</p:attrName>
                                        </p:attrNameLst>
                                      </p:cBhvr>
                                      <p:to>
                                        <p:strVal val="visible"/>
                                      </p:to>
                                    </p:set>
                                    <p:animEffect transition="in" filter="box(out)">
                                      <p:cBhvr>
                                        <p:cTn id="22" dur="500"/>
                                        <p:tgtEl>
                                          <p:spTgt spid="512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1288"/>
                                        </p:tgtEl>
                                        <p:attrNameLst>
                                          <p:attrName>style.visibility</p:attrName>
                                        </p:attrNameLst>
                                      </p:cBhvr>
                                      <p:to>
                                        <p:strVal val="visible"/>
                                      </p:to>
                                    </p:set>
                                    <p:animEffect transition="in" filter="dissolve">
                                      <p:cBhvr>
                                        <p:cTn id="27" dur="500"/>
                                        <p:tgtEl>
                                          <p:spTgt spid="51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06"/>
                                        </p:tgtEl>
                                        <p:attrNameLst>
                                          <p:attrName>style.visibility</p:attrName>
                                        </p:attrNameLst>
                                      </p:cBhvr>
                                      <p:to>
                                        <p:strVal val="visible"/>
                                      </p:to>
                                    </p:set>
                                    <p:animEffect transition="in" filter="wipe(up)">
                                      <p:cBhvr>
                                        <p:cTn id="32"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51203" grpId="0" build="p"/>
      <p:bldP spid="51204" grpId="0" build="p"/>
      <p:bldP spid="51205" grpId="0" build="p"/>
      <p:bldP spid="5120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76250" y="569913"/>
            <a:ext cx="8058150" cy="3925887"/>
          </a:xfrm>
          <a:prstGeom prst="rect">
            <a:avLst/>
          </a:prstGeom>
          <a:noFill/>
          <a:ln w="38100">
            <a:noFill/>
            <a:miter lim="800000"/>
            <a:headEnd/>
            <a:tailEnd/>
          </a:ln>
        </p:spPr>
        <p:txBody>
          <a:bodyPr>
            <a:spAutoFit/>
          </a:bodyPr>
          <a:lstStyle/>
          <a:p>
            <a:pPr algn="just" eaLnBrk="1" hangingPunct="1">
              <a:spcBef>
                <a:spcPct val="50000"/>
              </a:spcBef>
            </a:pPr>
            <a:r>
              <a:rPr lang="en-US" altLang="zh-CN"/>
              <a:t>3</a:t>
            </a:r>
            <a:r>
              <a:rPr lang="zh-CN" altLang="en-US"/>
              <a:t>、说明</a:t>
            </a:r>
          </a:p>
          <a:p>
            <a:pPr algn="just" eaLnBrk="1" hangingPunct="1">
              <a:spcBef>
                <a:spcPct val="50000"/>
              </a:spcBef>
            </a:pPr>
            <a:r>
              <a:rPr lang="zh-CN" altLang="en-US"/>
              <a:t>（</a:t>
            </a:r>
            <a:r>
              <a:rPr lang="en-US" altLang="zh-CN"/>
              <a:t>1</a:t>
            </a:r>
            <a:r>
              <a:rPr lang="zh-CN" altLang="en-US"/>
              <a:t>）主从触发器是分两步工作的；</a:t>
            </a:r>
          </a:p>
          <a:p>
            <a:pPr algn="just" eaLnBrk="1" hangingPunct="1">
              <a:spcBef>
                <a:spcPct val="50000"/>
              </a:spcBef>
            </a:pPr>
            <a:r>
              <a:rPr lang="zh-CN" altLang="en-US"/>
              <a:t>第一步：输入信号存入主触发器，从触发器状态不变。</a:t>
            </a:r>
          </a:p>
          <a:p>
            <a:pPr algn="just" eaLnBrk="1" hangingPunct="1">
              <a:spcBef>
                <a:spcPct val="50000"/>
              </a:spcBef>
            </a:pPr>
            <a:r>
              <a:rPr lang="zh-CN" altLang="en-US"/>
              <a:t>第二步：主触发器控制从触发器翻转，而主触发器状态保持不变，不受输入信号改变的影响。</a:t>
            </a:r>
          </a:p>
          <a:p>
            <a:pPr eaLnBrk="1" hangingPunct="1">
              <a:spcBef>
                <a:spcPct val="50000"/>
              </a:spcBef>
            </a:pPr>
            <a:r>
              <a:rPr lang="zh-CN" altLang="en-US"/>
              <a:t>（</a:t>
            </a:r>
            <a:r>
              <a:rPr lang="en-US" altLang="zh-CN"/>
              <a:t>2</a:t>
            </a:r>
            <a:r>
              <a:rPr lang="zh-CN" altLang="en-US"/>
              <a:t>）主从</a:t>
            </a:r>
            <a:r>
              <a:rPr lang="en-US" altLang="zh-CN"/>
              <a:t>RS</a:t>
            </a:r>
            <a:r>
              <a:rPr lang="zh-CN" altLang="en-US"/>
              <a:t>触发器的状态翻转是发生在时钟脉冲的下降沿，这种工作方式称为下降沿触发。</a:t>
            </a:r>
          </a:p>
          <a:p>
            <a:pPr eaLnBrk="1" hangingPunct="1">
              <a:spcBef>
                <a:spcPct val="50000"/>
              </a:spcBef>
            </a:pPr>
            <a:r>
              <a:rPr lang="zh-CN" altLang="en-US"/>
              <a:t>（</a:t>
            </a:r>
            <a:r>
              <a:rPr lang="en-US" altLang="zh-CN"/>
              <a:t>3</a:t>
            </a:r>
            <a:r>
              <a:rPr lang="zh-CN" altLang="en-US"/>
              <a:t>）该电路同样存在约束问题。  </a:t>
            </a:r>
          </a:p>
        </p:txBody>
      </p:sp>
      <p:grpSp>
        <p:nvGrpSpPr>
          <p:cNvPr id="52227" name="Group 3"/>
          <p:cNvGrpSpPr>
            <a:grpSpLocks/>
          </p:cNvGrpSpPr>
          <p:nvPr/>
        </p:nvGrpSpPr>
        <p:grpSpPr bwMode="auto">
          <a:xfrm>
            <a:off x="152400" y="4572000"/>
            <a:ext cx="7848600" cy="1552575"/>
            <a:chOff x="288" y="3120"/>
            <a:chExt cx="4944" cy="978"/>
          </a:xfrm>
        </p:grpSpPr>
        <p:sp>
          <p:nvSpPr>
            <p:cNvPr id="39940" name="Rectangle 4"/>
            <p:cNvSpPr>
              <a:spLocks noChangeArrowheads="1"/>
            </p:cNvSpPr>
            <p:nvPr/>
          </p:nvSpPr>
          <p:spPr bwMode="auto">
            <a:xfrm>
              <a:off x="288" y="3120"/>
              <a:ext cx="4944" cy="978"/>
            </a:xfrm>
            <a:prstGeom prst="rect">
              <a:avLst/>
            </a:prstGeom>
            <a:noFill/>
            <a:ln w="9525">
              <a:noFill/>
              <a:miter lim="800000"/>
              <a:headEnd/>
              <a:tailEnd/>
            </a:ln>
          </p:spPr>
          <p:txBody>
            <a:bodyPr>
              <a:spAutoFit/>
            </a:bodyPr>
            <a:lstStyle/>
            <a:p>
              <a:pPr indent="279400" algn="just" eaLnBrk="1" hangingPunct="1"/>
              <a:r>
                <a:rPr lang="zh-CN" altLang="en-US"/>
                <a:t>（</a:t>
              </a:r>
              <a:r>
                <a:rPr lang="en-US" altLang="zh-CN"/>
                <a:t>4</a:t>
              </a:r>
              <a:r>
                <a:rPr lang="zh-CN" altLang="en-US"/>
                <a:t>）   、  分别为置</a:t>
              </a:r>
              <a:r>
                <a:rPr lang="en-US" altLang="zh-CN"/>
                <a:t>0</a:t>
              </a:r>
              <a:r>
                <a:rPr lang="zh-CN" altLang="en-US"/>
                <a:t>端和置</a:t>
              </a:r>
              <a:r>
                <a:rPr lang="en-US" altLang="zh-CN"/>
                <a:t>1</a:t>
              </a:r>
              <a:r>
                <a:rPr lang="zh-CN" altLang="en-US"/>
                <a:t>端；</a:t>
              </a:r>
            </a:p>
            <a:p>
              <a:pPr indent="279400" algn="just"/>
              <a:r>
                <a:rPr lang="zh-CN" altLang="en-US"/>
                <a:t>             </a:t>
              </a:r>
              <a:r>
                <a:rPr lang="en-US" altLang="zh-CN"/>
                <a:t>=0</a:t>
              </a:r>
              <a:r>
                <a:rPr lang="zh-CN" altLang="en-US"/>
                <a:t>、    </a:t>
              </a:r>
              <a:r>
                <a:rPr lang="en-US" altLang="zh-CN"/>
                <a:t>=1   </a:t>
              </a:r>
              <a:r>
                <a:rPr lang="zh-CN" altLang="en-US"/>
                <a:t>则触发器被直接置</a:t>
              </a:r>
              <a:r>
                <a:rPr lang="en-US" altLang="zh-CN"/>
                <a:t>0</a:t>
              </a:r>
              <a:r>
                <a:rPr lang="zh-CN" altLang="en-US"/>
                <a:t>；</a:t>
              </a:r>
            </a:p>
            <a:p>
              <a:pPr indent="279400" algn="just"/>
              <a:r>
                <a:rPr lang="zh-CN" altLang="en-US"/>
                <a:t>             </a:t>
              </a:r>
              <a:r>
                <a:rPr lang="en-US" altLang="zh-CN"/>
                <a:t>=1</a:t>
              </a:r>
              <a:r>
                <a:rPr lang="zh-CN" altLang="en-US"/>
                <a:t>、    </a:t>
              </a:r>
              <a:r>
                <a:rPr lang="en-US" altLang="zh-CN"/>
                <a:t>=0   </a:t>
              </a:r>
              <a:r>
                <a:rPr lang="zh-CN" altLang="en-US"/>
                <a:t>则触发器被直接置</a:t>
              </a:r>
              <a:r>
                <a:rPr lang="en-US" altLang="zh-CN"/>
                <a:t>1</a:t>
              </a:r>
              <a:r>
                <a:rPr lang="zh-CN" altLang="en-US"/>
                <a:t>；</a:t>
              </a:r>
            </a:p>
            <a:p>
              <a:pPr indent="279400"/>
              <a:r>
                <a:rPr lang="zh-CN" altLang="en-US"/>
                <a:t>注意：预置完成后、应保持为高电平。 </a:t>
              </a:r>
            </a:p>
          </p:txBody>
        </p:sp>
        <p:graphicFrame>
          <p:nvGraphicFramePr>
            <p:cNvPr id="39941" name="Object 5"/>
            <p:cNvGraphicFramePr>
              <a:graphicFrameLocks noChangeAspect="1"/>
            </p:cNvGraphicFramePr>
            <p:nvPr/>
          </p:nvGraphicFramePr>
          <p:xfrm>
            <a:off x="912" y="3600"/>
            <a:ext cx="265" cy="288"/>
          </p:xfrm>
          <a:graphic>
            <a:graphicData uri="http://schemas.openxmlformats.org/presentationml/2006/ole">
              <mc:AlternateContent xmlns:mc="http://schemas.openxmlformats.org/markup-compatibility/2006">
                <mc:Choice xmlns:v="urn:schemas-microsoft-com:vml" Requires="v">
                  <p:oleObj spid="_x0000_s40055" r:id="rId3" imgW="215713" imgH="241091" progId="Equation.3">
                    <p:embed/>
                  </p:oleObj>
                </mc:Choice>
                <mc:Fallback>
                  <p:oleObj r:id="rId3" imgW="215713" imgH="24109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6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2" name="Object 6"/>
            <p:cNvGraphicFramePr>
              <a:graphicFrameLocks noChangeAspect="1"/>
            </p:cNvGraphicFramePr>
            <p:nvPr/>
          </p:nvGraphicFramePr>
          <p:xfrm>
            <a:off x="1520" y="3552"/>
            <a:ext cx="256" cy="336"/>
          </p:xfrm>
          <a:graphic>
            <a:graphicData uri="http://schemas.openxmlformats.org/presentationml/2006/ole">
              <mc:AlternateContent xmlns:mc="http://schemas.openxmlformats.org/markup-compatibility/2006">
                <mc:Choice xmlns:v="urn:schemas-microsoft-com:vml" Requires="v">
                  <p:oleObj spid="_x0000_s40056" r:id="rId5" imgW="177646" imgH="241091" progId="Equation.3">
                    <p:embed/>
                  </p:oleObj>
                </mc:Choice>
                <mc:Fallback>
                  <p:oleObj r:id="rId5" imgW="177646" imgH="2410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0" y="3552"/>
                          <a:ext cx="2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3" name="Object 7"/>
            <p:cNvGraphicFramePr>
              <a:graphicFrameLocks noChangeAspect="1"/>
            </p:cNvGraphicFramePr>
            <p:nvPr/>
          </p:nvGraphicFramePr>
          <p:xfrm>
            <a:off x="912" y="3360"/>
            <a:ext cx="265" cy="288"/>
          </p:xfrm>
          <a:graphic>
            <a:graphicData uri="http://schemas.openxmlformats.org/presentationml/2006/ole">
              <mc:AlternateContent xmlns:mc="http://schemas.openxmlformats.org/markup-compatibility/2006">
                <mc:Choice xmlns:v="urn:schemas-microsoft-com:vml" Requires="v">
                  <p:oleObj spid="_x0000_s40057" r:id="rId7" imgW="215713" imgH="241091" progId="Equation.3">
                    <p:embed/>
                  </p:oleObj>
                </mc:Choice>
                <mc:Fallback>
                  <p:oleObj r:id="rId7" imgW="215713" imgH="24109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36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4" name="Object 8"/>
            <p:cNvGraphicFramePr>
              <a:graphicFrameLocks noChangeAspect="1"/>
            </p:cNvGraphicFramePr>
            <p:nvPr/>
          </p:nvGraphicFramePr>
          <p:xfrm>
            <a:off x="1536" y="3312"/>
            <a:ext cx="256" cy="336"/>
          </p:xfrm>
          <a:graphic>
            <a:graphicData uri="http://schemas.openxmlformats.org/presentationml/2006/ole">
              <mc:AlternateContent xmlns:mc="http://schemas.openxmlformats.org/markup-compatibility/2006">
                <mc:Choice xmlns:v="urn:schemas-microsoft-com:vml" Requires="v">
                  <p:oleObj spid="_x0000_s40058" r:id="rId8" imgW="177646" imgH="241091" progId="Equation.3">
                    <p:embed/>
                  </p:oleObj>
                </mc:Choice>
                <mc:Fallback>
                  <p:oleObj r:id="rId8" imgW="177646" imgH="24109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3312"/>
                          <a:ext cx="2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5" name="Object 9"/>
            <p:cNvGraphicFramePr>
              <a:graphicFrameLocks noChangeAspect="1"/>
            </p:cNvGraphicFramePr>
            <p:nvPr/>
          </p:nvGraphicFramePr>
          <p:xfrm>
            <a:off x="912" y="3120"/>
            <a:ext cx="265" cy="288"/>
          </p:xfrm>
          <a:graphic>
            <a:graphicData uri="http://schemas.openxmlformats.org/presentationml/2006/ole">
              <mc:AlternateContent xmlns:mc="http://schemas.openxmlformats.org/markup-compatibility/2006">
                <mc:Choice xmlns:v="urn:schemas-microsoft-com:vml" Requires="v">
                  <p:oleObj spid="_x0000_s40059" r:id="rId9" imgW="215713" imgH="241091" progId="Equation.3">
                    <p:embed/>
                  </p:oleObj>
                </mc:Choice>
                <mc:Fallback>
                  <p:oleObj r:id="rId9" imgW="215713" imgH="24109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12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6" name="Object 10"/>
            <p:cNvGraphicFramePr>
              <a:graphicFrameLocks noChangeAspect="1"/>
            </p:cNvGraphicFramePr>
            <p:nvPr/>
          </p:nvGraphicFramePr>
          <p:xfrm>
            <a:off x="1237" y="3120"/>
            <a:ext cx="219" cy="288"/>
          </p:xfrm>
          <a:graphic>
            <a:graphicData uri="http://schemas.openxmlformats.org/presentationml/2006/ole">
              <mc:AlternateContent xmlns:mc="http://schemas.openxmlformats.org/markup-compatibility/2006">
                <mc:Choice xmlns:v="urn:schemas-microsoft-com:vml" Requires="v">
                  <p:oleObj spid="_x0000_s40060" r:id="rId10" imgW="177646" imgH="241091" progId="Equation.3">
                    <p:embed/>
                  </p:oleObj>
                </mc:Choice>
                <mc:Fallback>
                  <p:oleObj r:id="rId10" imgW="177646" imgH="24109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7" y="3120"/>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6">
                                            <p:txEl>
                                              <p:pRg st="2" end="2"/>
                                            </p:txEl>
                                          </p:spTgt>
                                        </p:tgtEl>
                                        <p:attrNameLst>
                                          <p:attrName>style.visibility</p:attrName>
                                        </p:attrNameLst>
                                      </p:cBhvr>
                                      <p:to>
                                        <p:strVal val="visible"/>
                                      </p:to>
                                    </p:set>
                                    <p:anim calcmode="lin" valueType="num">
                                      <p:cBhvr additive="base">
                                        <p:cTn id="19" dur="500" fill="hold"/>
                                        <p:tgtEl>
                                          <p:spTgt spid="522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6">
                                            <p:txEl>
                                              <p:pRg st="3" end="3"/>
                                            </p:txEl>
                                          </p:spTgt>
                                        </p:tgtEl>
                                        <p:attrNameLst>
                                          <p:attrName>style.visibility</p:attrName>
                                        </p:attrNameLst>
                                      </p:cBhvr>
                                      <p:to>
                                        <p:strVal val="visible"/>
                                      </p:to>
                                    </p:set>
                                    <p:anim calcmode="lin" valueType="num">
                                      <p:cBhvr additive="base">
                                        <p:cTn id="25" dur="500" fill="hold"/>
                                        <p:tgtEl>
                                          <p:spTgt spid="522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6">
                                            <p:txEl>
                                              <p:pRg st="4" end="4"/>
                                            </p:txEl>
                                          </p:spTgt>
                                        </p:tgtEl>
                                        <p:attrNameLst>
                                          <p:attrName>style.visibility</p:attrName>
                                        </p:attrNameLst>
                                      </p:cBhvr>
                                      <p:to>
                                        <p:strVal val="visible"/>
                                      </p:to>
                                    </p:set>
                                    <p:anim calcmode="lin" valueType="num">
                                      <p:cBhvr additive="base">
                                        <p:cTn id="31" dur="500" fill="hold"/>
                                        <p:tgtEl>
                                          <p:spTgt spid="522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6">
                                            <p:txEl>
                                              <p:pRg st="5" end="5"/>
                                            </p:txEl>
                                          </p:spTgt>
                                        </p:tgtEl>
                                        <p:attrNameLst>
                                          <p:attrName>style.visibility</p:attrName>
                                        </p:attrNameLst>
                                      </p:cBhvr>
                                      <p:to>
                                        <p:strVal val="visible"/>
                                      </p:to>
                                    </p:set>
                                    <p:anim calcmode="lin" valueType="num">
                                      <p:cBhvr additive="base">
                                        <p:cTn id="37" dur="500" fill="hold"/>
                                        <p:tgtEl>
                                          <p:spTgt spid="522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52227"/>
                                        </p:tgtEl>
                                        <p:attrNameLst>
                                          <p:attrName>style.visibility</p:attrName>
                                        </p:attrNameLst>
                                      </p:cBhvr>
                                      <p:to>
                                        <p:strVal val="visible"/>
                                      </p:to>
                                    </p:set>
                                    <p:animEffect transition="in" filter="dissolve">
                                      <p:cBhvr>
                                        <p:cTn id="43"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42900" y="400050"/>
            <a:ext cx="8278813" cy="519113"/>
          </a:xfrm>
          <a:prstGeom prst="rect">
            <a:avLst/>
          </a:prstGeom>
          <a:noFill/>
          <a:ln w="38100">
            <a:noFill/>
            <a:miter lim="800000"/>
            <a:headEnd/>
            <a:tailEnd/>
          </a:ln>
        </p:spPr>
        <p:txBody>
          <a:bodyPr wrap="none" lIns="90000" tIns="46800" rIns="90000" bIns="46800">
            <a:spAutoFit/>
          </a:bodyPr>
          <a:lstStyle/>
          <a:p>
            <a:pPr eaLnBrk="1" hangingPunct="1">
              <a:spcBef>
                <a:spcPct val="50000"/>
              </a:spcBef>
            </a:pPr>
            <a:r>
              <a:rPr lang="zh-CN" altLang="en-US" sz="2800" b="1"/>
              <a:t>综合上述分析，</a:t>
            </a:r>
            <a:r>
              <a:rPr lang="zh-CN" altLang="en-US" sz="2800" b="1" u="sng">
                <a:solidFill>
                  <a:srgbClr val="FF0000"/>
                </a:solidFill>
              </a:rPr>
              <a:t>主从触发器一个</a:t>
            </a:r>
            <a:r>
              <a:rPr lang="en-US" altLang="zh-CN" sz="2800" b="1" u="sng">
                <a:solidFill>
                  <a:srgbClr val="FF0000"/>
                </a:solidFill>
              </a:rPr>
              <a:t>CP </a:t>
            </a:r>
            <a:r>
              <a:rPr lang="zh-CN" altLang="en-US" sz="2800" b="1" u="sng">
                <a:solidFill>
                  <a:srgbClr val="FF0000"/>
                </a:solidFill>
              </a:rPr>
              <a:t>只能翻转一次。</a:t>
            </a:r>
          </a:p>
        </p:txBody>
      </p:sp>
      <p:sp>
        <p:nvSpPr>
          <p:cNvPr id="53251" name="AutoShape 3"/>
          <p:cNvSpPr>
            <a:spLocks noChangeArrowheads="1"/>
          </p:cNvSpPr>
          <p:nvPr/>
        </p:nvSpPr>
        <p:spPr bwMode="auto">
          <a:xfrm>
            <a:off x="1122363" y="1085850"/>
            <a:ext cx="2055812" cy="1293813"/>
          </a:xfrm>
          <a:prstGeom prst="wedgeRoundRectCallout">
            <a:avLst>
              <a:gd name="adj1" fmla="val 98338"/>
              <a:gd name="adj2" fmla="val 44356"/>
              <a:gd name="adj3" fmla="val 16667"/>
            </a:avLst>
          </a:prstGeom>
          <a:solidFill>
            <a:srgbClr val="CCECFF"/>
          </a:solidFill>
          <a:ln w="12700">
            <a:solidFill>
              <a:schemeClr val="tx1"/>
            </a:solidFill>
            <a:miter lim="800000"/>
            <a:headEnd/>
            <a:tailEnd/>
          </a:ln>
        </p:spPr>
        <p:txBody>
          <a:bodyPr lIns="90000" tIns="46800" rIns="90000" bIns="46800"/>
          <a:lstStyle/>
          <a:p>
            <a:pPr eaLnBrk="1" hangingPunct="1"/>
            <a:r>
              <a:rPr lang="zh-CN" altLang="en-US" b="1">
                <a:ea typeface="楷体_GB2312" pitchFamily="49" charset="-122"/>
              </a:rPr>
              <a:t>前沿处，输出交叉反馈到</a:t>
            </a:r>
            <a:r>
              <a:rPr lang="en-US" altLang="zh-CN" b="1">
                <a:ea typeface="楷体_GB2312" pitchFamily="49" charset="-122"/>
              </a:rPr>
              <a:t>F</a:t>
            </a:r>
            <a:r>
              <a:rPr lang="zh-CN" altLang="en-US" b="1" baseline="-25000">
                <a:ea typeface="楷体_GB2312" pitchFamily="49" charset="-122"/>
              </a:rPr>
              <a:t>主</a:t>
            </a:r>
            <a:r>
              <a:rPr lang="zh-CN" altLang="en-US" b="1">
                <a:ea typeface="楷体_GB2312" pitchFamily="49" charset="-122"/>
              </a:rPr>
              <a:t>。</a:t>
            </a:r>
          </a:p>
        </p:txBody>
      </p:sp>
      <p:sp>
        <p:nvSpPr>
          <p:cNvPr id="53252" name="AutoShape 4"/>
          <p:cNvSpPr>
            <a:spLocks noChangeArrowheads="1"/>
          </p:cNvSpPr>
          <p:nvPr/>
        </p:nvSpPr>
        <p:spPr bwMode="auto">
          <a:xfrm>
            <a:off x="6132513" y="1143000"/>
            <a:ext cx="2093912" cy="1160463"/>
          </a:xfrm>
          <a:prstGeom prst="wedgeRoundRectCallout">
            <a:avLst>
              <a:gd name="adj1" fmla="val -80856"/>
              <a:gd name="adj2" fmla="val 53556"/>
              <a:gd name="adj3" fmla="val 16667"/>
            </a:avLst>
          </a:prstGeom>
          <a:solidFill>
            <a:srgbClr val="CCECFF"/>
          </a:solidFill>
          <a:ln w="9525">
            <a:solidFill>
              <a:schemeClr val="tx1"/>
            </a:solidFill>
            <a:miter lim="800000"/>
            <a:headEnd/>
            <a:tailEnd/>
          </a:ln>
        </p:spPr>
        <p:txBody>
          <a:bodyPr lIns="90000" tIns="46800" rIns="90000" bIns="46800"/>
          <a:lstStyle/>
          <a:p>
            <a:pPr eaLnBrk="1" hangingPunct="1"/>
            <a:r>
              <a:rPr lang="zh-CN" altLang="en-US" b="1">
                <a:ea typeface="楷体_GB2312" pitchFamily="49" charset="-122"/>
              </a:rPr>
              <a:t>后沿处，输出传递到</a:t>
            </a:r>
            <a:r>
              <a:rPr lang="en-US" altLang="zh-CN" b="1">
                <a:ea typeface="楷体_GB2312" pitchFamily="49" charset="-122"/>
              </a:rPr>
              <a:t>F</a:t>
            </a:r>
            <a:r>
              <a:rPr lang="zh-CN" altLang="en-US" b="1" baseline="-25000">
                <a:ea typeface="楷体_GB2312" pitchFamily="49" charset="-122"/>
              </a:rPr>
              <a:t>从</a:t>
            </a:r>
            <a:r>
              <a:rPr lang="zh-CN" altLang="en-US" b="1">
                <a:ea typeface="楷体_GB2312" pitchFamily="49" charset="-122"/>
              </a:rPr>
              <a:t>翻转完成。</a:t>
            </a:r>
            <a:endParaRPr lang="zh-CN" altLang="en-US" b="1" baseline="-25000">
              <a:ea typeface="楷体_GB2312" pitchFamily="49" charset="-122"/>
            </a:endParaRPr>
          </a:p>
        </p:txBody>
      </p:sp>
      <p:grpSp>
        <p:nvGrpSpPr>
          <p:cNvPr id="53253" name="Group 5"/>
          <p:cNvGrpSpPr>
            <a:grpSpLocks/>
          </p:cNvGrpSpPr>
          <p:nvPr/>
        </p:nvGrpSpPr>
        <p:grpSpPr bwMode="auto">
          <a:xfrm>
            <a:off x="2381250" y="1962150"/>
            <a:ext cx="3829050" cy="1017588"/>
            <a:chOff x="1500" y="1236"/>
            <a:chExt cx="2412" cy="641"/>
          </a:xfrm>
        </p:grpSpPr>
        <p:sp>
          <p:nvSpPr>
            <p:cNvPr id="41022" name="Line 6"/>
            <p:cNvSpPr>
              <a:spLocks noChangeShapeType="1"/>
            </p:cNvSpPr>
            <p:nvPr/>
          </p:nvSpPr>
          <p:spPr bwMode="auto">
            <a:xfrm>
              <a:off x="1992" y="1698"/>
              <a:ext cx="661" cy="0"/>
            </a:xfrm>
            <a:prstGeom prst="line">
              <a:avLst/>
            </a:prstGeom>
            <a:noFill/>
            <a:ln w="38100">
              <a:solidFill>
                <a:schemeClr val="tx1"/>
              </a:solidFill>
              <a:round/>
              <a:headEnd/>
              <a:tailEnd/>
            </a:ln>
          </p:spPr>
          <p:txBody>
            <a:bodyPr/>
            <a:lstStyle/>
            <a:p>
              <a:endParaRPr lang="zh-CN" altLang="en-US"/>
            </a:p>
          </p:txBody>
        </p:sp>
        <p:sp>
          <p:nvSpPr>
            <p:cNvPr id="41023" name="Line 7"/>
            <p:cNvSpPr>
              <a:spLocks noChangeShapeType="1"/>
            </p:cNvSpPr>
            <p:nvPr/>
          </p:nvSpPr>
          <p:spPr bwMode="auto">
            <a:xfrm>
              <a:off x="2641" y="1236"/>
              <a:ext cx="0" cy="468"/>
            </a:xfrm>
            <a:prstGeom prst="line">
              <a:avLst/>
            </a:prstGeom>
            <a:noFill/>
            <a:ln w="38100">
              <a:solidFill>
                <a:schemeClr val="tx1"/>
              </a:solidFill>
              <a:round/>
              <a:headEnd/>
              <a:tailEnd/>
            </a:ln>
          </p:spPr>
          <p:txBody>
            <a:bodyPr/>
            <a:lstStyle/>
            <a:p>
              <a:endParaRPr lang="zh-CN" altLang="en-US"/>
            </a:p>
          </p:txBody>
        </p:sp>
        <p:sp>
          <p:nvSpPr>
            <p:cNvPr id="41024" name="Line 8"/>
            <p:cNvSpPr>
              <a:spLocks noChangeShapeType="1"/>
            </p:cNvSpPr>
            <p:nvPr/>
          </p:nvSpPr>
          <p:spPr bwMode="auto">
            <a:xfrm>
              <a:off x="2641" y="1236"/>
              <a:ext cx="797" cy="0"/>
            </a:xfrm>
            <a:prstGeom prst="line">
              <a:avLst/>
            </a:prstGeom>
            <a:noFill/>
            <a:ln w="38100">
              <a:solidFill>
                <a:schemeClr val="tx1"/>
              </a:solidFill>
              <a:round/>
              <a:headEnd/>
              <a:tailEnd/>
            </a:ln>
          </p:spPr>
          <p:txBody>
            <a:bodyPr/>
            <a:lstStyle/>
            <a:p>
              <a:endParaRPr lang="zh-CN" altLang="en-US"/>
            </a:p>
          </p:txBody>
        </p:sp>
        <p:sp>
          <p:nvSpPr>
            <p:cNvPr id="41025" name="Line 9"/>
            <p:cNvSpPr>
              <a:spLocks noChangeShapeType="1"/>
            </p:cNvSpPr>
            <p:nvPr/>
          </p:nvSpPr>
          <p:spPr bwMode="auto">
            <a:xfrm>
              <a:off x="3430" y="1248"/>
              <a:ext cx="0" cy="458"/>
            </a:xfrm>
            <a:prstGeom prst="line">
              <a:avLst/>
            </a:prstGeom>
            <a:noFill/>
            <a:ln w="38100">
              <a:solidFill>
                <a:schemeClr val="tx1"/>
              </a:solidFill>
              <a:round/>
              <a:headEnd/>
              <a:tailEnd/>
            </a:ln>
          </p:spPr>
          <p:txBody>
            <a:bodyPr/>
            <a:lstStyle/>
            <a:p>
              <a:endParaRPr lang="zh-CN" altLang="en-US"/>
            </a:p>
          </p:txBody>
        </p:sp>
        <p:sp>
          <p:nvSpPr>
            <p:cNvPr id="41026" name="Line 10"/>
            <p:cNvSpPr>
              <a:spLocks noChangeShapeType="1"/>
            </p:cNvSpPr>
            <p:nvPr/>
          </p:nvSpPr>
          <p:spPr bwMode="auto">
            <a:xfrm>
              <a:off x="3442" y="1694"/>
              <a:ext cx="470" cy="0"/>
            </a:xfrm>
            <a:prstGeom prst="line">
              <a:avLst/>
            </a:prstGeom>
            <a:noFill/>
            <a:ln w="38100">
              <a:solidFill>
                <a:schemeClr val="tx1"/>
              </a:solidFill>
              <a:round/>
              <a:headEnd/>
              <a:tailEnd/>
            </a:ln>
          </p:spPr>
          <p:txBody>
            <a:bodyPr/>
            <a:lstStyle/>
            <a:p>
              <a:endParaRPr lang="zh-CN" altLang="en-US"/>
            </a:p>
          </p:txBody>
        </p:sp>
        <p:sp>
          <p:nvSpPr>
            <p:cNvPr id="41027" name="Text Box 11" descr="花束"/>
            <p:cNvSpPr txBox="1">
              <a:spLocks noChangeArrowheads="1"/>
            </p:cNvSpPr>
            <p:nvPr/>
          </p:nvSpPr>
          <p:spPr bwMode="auto">
            <a:xfrm>
              <a:off x="1500" y="1512"/>
              <a:ext cx="756"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CP</a:t>
              </a:r>
            </a:p>
          </p:txBody>
        </p:sp>
      </p:grpSp>
      <p:sp>
        <p:nvSpPr>
          <p:cNvPr id="53260" name="Text Box 12" descr="花束"/>
          <p:cNvSpPr txBox="1">
            <a:spLocks noChangeArrowheads="1"/>
          </p:cNvSpPr>
          <p:nvPr/>
        </p:nvSpPr>
        <p:spPr bwMode="auto">
          <a:xfrm>
            <a:off x="647700" y="3098800"/>
            <a:ext cx="23622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solidFill>
                  <a:srgbClr val="006600"/>
                </a:solidFill>
              </a:rPr>
              <a:t>逻辑符号：</a:t>
            </a:r>
          </a:p>
        </p:txBody>
      </p:sp>
      <p:sp>
        <p:nvSpPr>
          <p:cNvPr id="53261" name="Text Box 13" descr="花束"/>
          <p:cNvSpPr txBox="1">
            <a:spLocks noChangeArrowheads="1"/>
          </p:cNvSpPr>
          <p:nvPr/>
        </p:nvSpPr>
        <p:spPr bwMode="auto">
          <a:xfrm>
            <a:off x="5757863" y="3162300"/>
            <a:ext cx="268605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solidFill>
                  <a:srgbClr val="006600"/>
                </a:solidFill>
              </a:rPr>
              <a:t>时序图：</a:t>
            </a:r>
          </a:p>
        </p:txBody>
      </p:sp>
      <p:sp>
        <p:nvSpPr>
          <p:cNvPr id="53262" name="Line 14"/>
          <p:cNvSpPr>
            <a:spLocks noChangeShapeType="1"/>
          </p:cNvSpPr>
          <p:nvPr/>
        </p:nvSpPr>
        <p:spPr bwMode="auto">
          <a:xfrm flipH="1">
            <a:off x="6832600" y="3867150"/>
            <a:ext cx="0" cy="2466975"/>
          </a:xfrm>
          <a:prstGeom prst="line">
            <a:avLst/>
          </a:prstGeom>
          <a:noFill/>
          <a:ln w="38100">
            <a:solidFill>
              <a:srgbClr val="FF0066"/>
            </a:solidFill>
            <a:prstDash val="dash"/>
            <a:round/>
            <a:headEnd/>
            <a:tailEnd/>
          </a:ln>
        </p:spPr>
        <p:txBody>
          <a:bodyPr/>
          <a:lstStyle/>
          <a:p>
            <a:endParaRPr lang="zh-CN" altLang="en-US"/>
          </a:p>
        </p:txBody>
      </p:sp>
      <p:sp>
        <p:nvSpPr>
          <p:cNvPr id="53263" name="Line 15"/>
          <p:cNvSpPr>
            <a:spLocks noChangeShapeType="1"/>
          </p:cNvSpPr>
          <p:nvPr/>
        </p:nvSpPr>
        <p:spPr bwMode="auto">
          <a:xfrm flipH="1">
            <a:off x="8666163" y="3905250"/>
            <a:ext cx="0" cy="2466975"/>
          </a:xfrm>
          <a:prstGeom prst="line">
            <a:avLst/>
          </a:prstGeom>
          <a:noFill/>
          <a:ln w="38100">
            <a:solidFill>
              <a:srgbClr val="FF0066"/>
            </a:solidFill>
            <a:prstDash val="dash"/>
            <a:round/>
            <a:headEnd/>
            <a:tailEnd/>
          </a:ln>
        </p:spPr>
        <p:txBody>
          <a:bodyPr/>
          <a:lstStyle/>
          <a:p>
            <a:endParaRPr lang="zh-CN" altLang="en-US"/>
          </a:p>
        </p:txBody>
      </p:sp>
      <p:sp>
        <p:nvSpPr>
          <p:cNvPr id="53264" name="Line 16"/>
          <p:cNvSpPr>
            <a:spLocks noChangeShapeType="1"/>
          </p:cNvSpPr>
          <p:nvPr/>
        </p:nvSpPr>
        <p:spPr bwMode="auto">
          <a:xfrm flipH="1">
            <a:off x="7739063" y="3867150"/>
            <a:ext cx="0" cy="2466975"/>
          </a:xfrm>
          <a:prstGeom prst="line">
            <a:avLst/>
          </a:prstGeom>
          <a:noFill/>
          <a:ln w="38100">
            <a:solidFill>
              <a:srgbClr val="FF0066"/>
            </a:solidFill>
            <a:prstDash val="dash"/>
            <a:round/>
            <a:headEnd/>
            <a:tailEnd/>
          </a:ln>
        </p:spPr>
        <p:txBody>
          <a:bodyPr/>
          <a:lstStyle/>
          <a:p>
            <a:endParaRPr lang="zh-CN" altLang="en-US"/>
          </a:p>
        </p:txBody>
      </p:sp>
      <p:grpSp>
        <p:nvGrpSpPr>
          <p:cNvPr id="53265" name="Group 17"/>
          <p:cNvGrpSpPr>
            <a:grpSpLocks/>
          </p:cNvGrpSpPr>
          <p:nvPr/>
        </p:nvGrpSpPr>
        <p:grpSpPr bwMode="auto">
          <a:xfrm>
            <a:off x="5491163" y="5324475"/>
            <a:ext cx="3633787" cy="642938"/>
            <a:chOff x="3459" y="3354"/>
            <a:chExt cx="2289" cy="405"/>
          </a:xfrm>
        </p:grpSpPr>
        <p:sp>
          <p:nvSpPr>
            <p:cNvPr id="41014" name="Text Box 18" descr="花束"/>
            <p:cNvSpPr txBox="1">
              <a:spLocks noChangeArrowheads="1"/>
            </p:cNvSpPr>
            <p:nvPr/>
          </p:nvSpPr>
          <p:spPr bwMode="auto">
            <a:xfrm>
              <a:off x="3459" y="3432"/>
              <a:ext cx="528"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Q</a:t>
              </a:r>
            </a:p>
          </p:txBody>
        </p:sp>
        <p:sp>
          <p:nvSpPr>
            <p:cNvPr id="41015" name="Line 19"/>
            <p:cNvSpPr>
              <a:spLocks noChangeShapeType="1"/>
            </p:cNvSpPr>
            <p:nvPr/>
          </p:nvSpPr>
          <p:spPr bwMode="auto">
            <a:xfrm>
              <a:off x="3735" y="3708"/>
              <a:ext cx="571" cy="0"/>
            </a:xfrm>
            <a:prstGeom prst="line">
              <a:avLst/>
            </a:prstGeom>
            <a:noFill/>
            <a:ln w="38100">
              <a:solidFill>
                <a:schemeClr val="tx1"/>
              </a:solidFill>
              <a:round/>
              <a:headEnd/>
              <a:tailEnd/>
            </a:ln>
          </p:spPr>
          <p:txBody>
            <a:bodyPr/>
            <a:lstStyle/>
            <a:p>
              <a:endParaRPr lang="zh-CN" altLang="en-US"/>
            </a:p>
          </p:txBody>
        </p:sp>
        <p:sp>
          <p:nvSpPr>
            <p:cNvPr id="41016" name="Line 20"/>
            <p:cNvSpPr>
              <a:spLocks noChangeShapeType="1"/>
            </p:cNvSpPr>
            <p:nvPr/>
          </p:nvSpPr>
          <p:spPr bwMode="auto">
            <a:xfrm>
              <a:off x="4306" y="3372"/>
              <a:ext cx="0" cy="348"/>
            </a:xfrm>
            <a:prstGeom prst="line">
              <a:avLst/>
            </a:prstGeom>
            <a:noFill/>
            <a:ln w="38100">
              <a:solidFill>
                <a:schemeClr val="tx1"/>
              </a:solidFill>
              <a:round/>
              <a:headEnd/>
              <a:tailEnd/>
            </a:ln>
          </p:spPr>
          <p:txBody>
            <a:bodyPr/>
            <a:lstStyle/>
            <a:p>
              <a:endParaRPr lang="zh-CN" altLang="en-US"/>
            </a:p>
          </p:txBody>
        </p:sp>
        <p:sp>
          <p:nvSpPr>
            <p:cNvPr id="41017" name="Line 21"/>
            <p:cNvSpPr>
              <a:spLocks noChangeShapeType="1"/>
            </p:cNvSpPr>
            <p:nvPr/>
          </p:nvSpPr>
          <p:spPr bwMode="auto">
            <a:xfrm>
              <a:off x="4300" y="3372"/>
              <a:ext cx="587" cy="0"/>
            </a:xfrm>
            <a:prstGeom prst="line">
              <a:avLst/>
            </a:prstGeom>
            <a:noFill/>
            <a:ln w="38100">
              <a:solidFill>
                <a:schemeClr val="tx1"/>
              </a:solidFill>
              <a:round/>
              <a:headEnd/>
              <a:tailEnd/>
            </a:ln>
          </p:spPr>
          <p:txBody>
            <a:bodyPr/>
            <a:lstStyle/>
            <a:p>
              <a:endParaRPr lang="zh-CN" altLang="en-US"/>
            </a:p>
          </p:txBody>
        </p:sp>
        <p:sp>
          <p:nvSpPr>
            <p:cNvPr id="41018" name="Line 22"/>
            <p:cNvSpPr>
              <a:spLocks noChangeShapeType="1"/>
            </p:cNvSpPr>
            <p:nvPr/>
          </p:nvSpPr>
          <p:spPr bwMode="auto">
            <a:xfrm>
              <a:off x="4875" y="3366"/>
              <a:ext cx="0" cy="348"/>
            </a:xfrm>
            <a:prstGeom prst="line">
              <a:avLst/>
            </a:prstGeom>
            <a:noFill/>
            <a:ln w="38100">
              <a:solidFill>
                <a:schemeClr val="tx1"/>
              </a:solidFill>
              <a:round/>
              <a:headEnd/>
              <a:tailEnd/>
            </a:ln>
          </p:spPr>
          <p:txBody>
            <a:bodyPr/>
            <a:lstStyle/>
            <a:p>
              <a:endParaRPr lang="zh-CN" altLang="en-US"/>
            </a:p>
          </p:txBody>
        </p:sp>
        <p:sp>
          <p:nvSpPr>
            <p:cNvPr id="41019" name="Line 23"/>
            <p:cNvSpPr>
              <a:spLocks noChangeShapeType="1"/>
            </p:cNvSpPr>
            <p:nvPr/>
          </p:nvSpPr>
          <p:spPr bwMode="auto">
            <a:xfrm>
              <a:off x="4879" y="3702"/>
              <a:ext cx="588" cy="0"/>
            </a:xfrm>
            <a:prstGeom prst="line">
              <a:avLst/>
            </a:prstGeom>
            <a:noFill/>
            <a:ln w="38100">
              <a:solidFill>
                <a:schemeClr val="tx1"/>
              </a:solidFill>
              <a:round/>
              <a:headEnd/>
              <a:tailEnd/>
            </a:ln>
          </p:spPr>
          <p:txBody>
            <a:bodyPr/>
            <a:lstStyle/>
            <a:p>
              <a:endParaRPr lang="zh-CN" altLang="en-US"/>
            </a:p>
          </p:txBody>
        </p:sp>
        <p:sp>
          <p:nvSpPr>
            <p:cNvPr id="41020" name="Line 24"/>
            <p:cNvSpPr>
              <a:spLocks noChangeShapeType="1"/>
            </p:cNvSpPr>
            <p:nvPr/>
          </p:nvSpPr>
          <p:spPr bwMode="auto">
            <a:xfrm>
              <a:off x="5460" y="3354"/>
              <a:ext cx="0" cy="348"/>
            </a:xfrm>
            <a:prstGeom prst="line">
              <a:avLst/>
            </a:prstGeom>
            <a:noFill/>
            <a:ln w="38100">
              <a:solidFill>
                <a:schemeClr val="tx1"/>
              </a:solidFill>
              <a:round/>
              <a:headEnd/>
              <a:tailEnd/>
            </a:ln>
          </p:spPr>
          <p:txBody>
            <a:bodyPr/>
            <a:lstStyle/>
            <a:p>
              <a:endParaRPr lang="zh-CN" altLang="en-US"/>
            </a:p>
          </p:txBody>
        </p:sp>
        <p:sp>
          <p:nvSpPr>
            <p:cNvPr id="41021" name="Line 25"/>
            <p:cNvSpPr>
              <a:spLocks noChangeShapeType="1"/>
            </p:cNvSpPr>
            <p:nvPr/>
          </p:nvSpPr>
          <p:spPr bwMode="auto">
            <a:xfrm flipV="1">
              <a:off x="5474" y="3360"/>
              <a:ext cx="274" cy="0"/>
            </a:xfrm>
            <a:prstGeom prst="line">
              <a:avLst/>
            </a:prstGeom>
            <a:noFill/>
            <a:ln w="38100">
              <a:solidFill>
                <a:schemeClr val="tx1"/>
              </a:solidFill>
              <a:round/>
              <a:headEnd/>
              <a:tailEnd/>
            </a:ln>
          </p:spPr>
          <p:txBody>
            <a:bodyPr/>
            <a:lstStyle/>
            <a:p>
              <a:endParaRPr lang="zh-CN" altLang="en-US"/>
            </a:p>
          </p:txBody>
        </p:sp>
      </p:grpSp>
      <p:grpSp>
        <p:nvGrpSpPr>
          <p:cNvPr id="53274" name="Group 26"/>
          <p:cNvGrpSpPr>
            <a:grpSpLocks/>
          </p:cNvGrpSpPr>
          <p:nvPr/>
        </p:nvGrpSpPr>
        <p:grpSpPr bwMode="auto">
          <a:xfrm>
            <a:off x="5395913" y="4057650"/>
            <a:ext cx="3721100" cy="595313"/>
            <a:chOff x="3399" y="2556"/>
            <a:chExt cx="2344" cy="375"/>
          </a:xfrm>
        </p:grpSpPr>
        <p:sp>
          <p:nvSpPr>
            <p:cNvPr id="40998" name="Text Box 27" descr="花束"/>
            <p:cNvSpPr txBox="1">
              <a:spLocks noChangeArrowheads="1"/>
            </p:cNvSpPr>
            <p:nvPr/>
          </p:nvSpPr>
          <p:spPr bwMode="auto">
            <a:xfrm>
              <a:off x="3399" y="2604"/>
              <a:ext cx="62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CP</a:t>
              </a:r>
            </a:p>
          </p:txBody>
        </p:sp>
        <p:sp>
          <p:nvSpPr>
            <p:cNvPr id="40999" name="Line 28"/>
            <p:cNvSpPr>
              <a:spLocks noChangeShapeType="1"/>
            </p:cNvSpPr>
            <p:nvPr/>
          </p:nvSpPr>
          <p:spPr bwMode="auto">
            <a:xfrm>
              <a:off x="3731" y="2892"/>
              <a:ext cx="295" cy="0"/>
            </a:xfrm>
            <a:prstGeom prst="line">
              <a:avLst/>
            </a:prstGeom>
            <a:noFill/>
            <a:ln w="38100">
              <a:solidFill>
                <a:schemeClr val="tx1"/>
              </a:solidFill>
              <a:round/>
              <a:headEnd/>
              <a:tailEnd/>
            </a:ln>
          </p:spPr>
          <p:txBody>
            <a:bodyPr/>
            <a:lstStyle/>
            <a:p>
              <a:endParaRPr lang="zh-CN" altLang="en-US"/>
            </a:p>
          </p:txBody>
        </p:sp>
        <p:sp>
          <p:nvSpPr>
            <p:cNvPr id="41000" name="Line 29"/>
            <p:cNvSpPr>
              <a:spLocks noChangeShapeType="1"/>
            </p:cNvSpPr>
            <p:nvPr/>
          </p:nvSpPr>
          <p:spPr bwMode="auto">
            <a:xfrm>
              <a:off x="4018" y="2556"/>
              <a:ext cx="0" cy="348"/>
            </a:xfrm>
            <a:prstGeom prst="line">
              <a:avLst/>
            </a:prstGeom>
            <a:noFill/>
            <a:ln w="38100">
              <a:solidFill>
                <a:schemeClr val="tx1"/>
              </a:solidFill>
              <a:round/>
              <a:headEnd/>
              <a:tailEnd/>
            </a:ln>
          </p:spPr>
          <p:txBody>
            <a:bodyPr/>
            <a:lstStyle/>
            <a:p>
              <a:endParaRPr lang="zh-CN" altLang="en-US"/>
            </a:p>
          </p:txBody>
        </p:sp>
        <p:sp>
          <p:nvSpPr>
            <p:cNvPr id="41001" name="Line 30"/>
            <p:cNvSpPr>
              <a:spLocks noChangeShapeType="1"/>
            </p:cNvSpPr>
            <p:nvPr/>
          </p:nvSpPr>
          <p:spPr bwMode="auto">
            <a:xfrm>
              <a:off x="4018" y="2556"/>
              <a:ext cx="295" cy="0"/>
            </a:xfrm>
            <a:prstGeom prst="line">
              <a:avLst/>
            </a:prstGeom>
            <a:noFill/>
            <a:ln w="38100">
              <a:solidFill>
                <a:schemeClr val="tx1"/>
              </a:solidFill>
              <a:round/>
              <a:headEnd/>
              <a:tailEnd/>
            </a:ln>
          </p:spPr>
          <p:txBody>
            <a:bodyPr/>
            <a:lstStyle/>
            <a:p>
              <a:endParaRPr lang="zh-CN" altLang="en-US"/>
            </a:p>
          </p:txBody>
        </p:sp>
        <p:sp>
          <p:nvSpPr>
            <p:cNvPr id="41002" name="Line 31"/>
            <p:cNvSpPr>
              <a:spLocks noChangeShapeType="1"/>
            </p:cNvSpPr>
            <p:nvPr/>
          </p:nvSpPr>
          <p:spPr bwMode="auto">
            <a:xfrm>
              <a:off x="4304" y="2556"/>
              <a:ext cx="0" cy="348"/>
            </a:xfrm>
            <a:prstGeom prst="line">
              <a:avLst/>
            </a:prstGeom>
            <a:noFill/>
            <a:ln w="38100">
              <a:solidFill>
                <a:schemeClr val="tx1"/>
              </a:solidFill>
              <a:round/>
              <a:headEnd/>
              <a:tailEnd/>
            </a:ln>
          </p:spPr>
          <p:txBody>
            <a:bodyPr/>
            <a:lstStyle/>
            <a:p>
              <a:endParaRPr lang="zh-CN" altLang="en-US"/>
            </a:p>
          </p:txBody>
        </p:sp>
        <p:sp>
          <p:nvSpPr>
            <p:cNvPr id="41003" name="Line 32"/>
            <p:cNvSpPr>
              <a:spLocks noChangeShapeType="1"/>
            </p:cNvSpPr>
            <p:nvPr/>
          </p:nvSpPr>
          <p:spPr bwMode="auto">
            <a:xfrm>
              <a:off x="4296" y="2892"/>
              <a:ext cx="295" cy="0"/>
            </a:xfrm>
            <a:prstGeom prst="line">
              <a:avLst/>
            </a:prstGeom>
            <a:noFill/>
            <a:ln w="38100">
              <a:solidFill>
                <a:schemeClr val="tx1"/>
              </a:solidFill>
              <a:round/>
              <a:headEnd/>
              <a:tailEnd/>
            </a:ln>
          </p:spPr>
          <p:txBody>
            <a:bodyPr/>
            <a:lstStyle/>
            <a:p>
              <a:endParaRPr lang="zh-CN" altLang="en-US"/>
            </a:p>
          </p:txBody>
        </p:sp>
        <p:sp>
          <p:nvSpPr>
            <p:cNvPr id="41004" name="Line 33"/>
            <p:cNvSpPr>
              <a:spLocks noChangeShapeType="1"/>
            </p:cNvSpPr>
            <p:nvPr/>
          </p:nvSpPr>
          <p:spPr bwMode="auto">
            <a:xfrm>
              <a:off x="4304" y="2892"/>
              <a:ext cx="295" cy="0"/>
            </a:xfrm>
            <a:prstGeom prst="line">
              <a:avLst/>
            </a:prstGeom>
            <a:noFill/>
            <a:ln w="38100">
              <a:solidFill>
                <a:schemeClr val="tx1"/>
              </a:solidFill>
              <a:round/>
              <a:headEnd/>
              <a:tailEnd/>
            </a:ln>
          </p:spPr>
          <p:txBody>
            <a:bodyPr/>
            <a:lstStyle/>
            <a:p>
              <a:endParaRPr lang="zh-CN" altLang="en-US"/>
            </a:p>
          </p:txBody>
        </p:sp>
        <p:sp>
          <p:nvSpPr>
            <p:cNvPr id="41005" name="Line 34"/>
            <p:cNvSpPr>
              <a:spLocks noChangeShapeType="1"/>
            </p:cNvSpPr>
            <p:nvPr/>
          </p:nvSpPr>
          <p:spPr bwMode="auto">
            <a:xfrm>
              <a:off x="4591" y="2556"/>
              <a:ext cx="0" cy="348"/>
            </a:xfrm>
            <a:prstGeom prst="line">
              <a:avLst/>
            </a:prstGeom>
            <a:noFill/>
            <a:ln w="38100">
              <a:solidFill>
                <a:schemeClr val="tx1"/>
              </a:solidFill>
              <a:round/>
              <a:headEnd/>
              <a:tailEnd/>
            </a:ln>
          </p:spPr>
          <p:txBody>
            <a:bodyPr/>
            <a:lstStyle/>
            <a:p>
              <a:endParaRPr lang="zh-CN" altLang="en-US"/>
            </a:p>
          </p:txBody>
        </p:sp>
        <p:sp>
          <p:nvSpPr>
            <p:cNvPr id="41006" name="Line 35"/>
            <p:cNvSpPr>
              <a:spLocks noChangeShapeType="1"/>
            </p:cNvSpPr>
            <p:nvPr/>
          </p:nvSpPr>
          <p:spPr bwMode="auto">
            <a:xfrm>
              <a:off x="4591" y="2556"/>
              <a:ext cx="295" cy="0"/>
            </a:xfrm>
            <a:prstGeom prst="line">
              <a:avLst/>
            </a:prstGeom>
            <a:noFill/>
            <a:ln w="38100">
              <a:solidFill>
                <a:schemeClr val="tx1"/>
              </a:solidFill>
              <a:round/>
              <a:headEnd/>
              <a:tailEnd/>
            </a:ln>
          </p:spPr>
          <p:txBody>
            <a:bodyPr/>
            <a:lstStyle/>
            <a:p>
              <a:endParaRPr lang="zh-CN" altLang="en-US"/>
            </a:p>
          </p:txBody>
        </p:sp>
        <p:sp>
          <p:nvSpPr>
            <p:cNvPr id="41007" name="Line 36"/>
            <p:cNvSpPr>
              <a:spLocks noChangeShapeType="1"/>
            </p:cNvSpPr>
            <p:nvPr/>
          </p:nvSpPr>
          <p:spPr bwMode="auto">
            <a:xfrm>
              <a:off x="4877" y="2556"/>
              <a:ext cx="0" cy="348"/>
            </a:xfrm>
            <a:prstGeom prst="line">
              <a:avLst/>
            </a:prstGeom>
            <a:noFill/>
            <a:ln w="38100">
              <a:solidFill>
                <a:schemeClr val="tx1"/>
              </a:solidFill>
              <a:round/>
              <a:headEnd/>
              <a:tailEnd/>
            </a:ln>
          </p:spPr>
          <p:txBody>
            <a:bodyPr/>
            <a:lstStyle/>
            <a:p>
              <a:endParaRPr lang="zh-CN" altLang="en-US"/>
            </a:p>
          </p:txBody>
        </p:sp>
        <p:sp>
          <p:nvSpPr>
            <p:cNvPr id="41008" name="Line 37"/>
            <p:cNvSpPr>
              <a:spLocks noChangeShapeType="1"/>
            </p:cNvSpPr>
            <p:nvPr/>
          </p:nvSpPr>
          <p:spPr bwMode="auto">
            <a:xfrm>
              <a:off x="4869" y="2892"/>
              <a:ext cx="295" cy="0"/>
            </a:xfrm>
            <a:prstGeom prst="line">
              <a:avLst/>
            </a:prstGeom>
            <a:noFill/>
            <a:ln w="38100">
              <a:solidFill>
                <a:schemeClr val="tx1"/>
              </a:solidFill>
              <a:round/>
              <a:headEnd/>
              <a:tailEnd/>
            </a:ln>
          </p:spPr>
          <p:txBody>
            <a:bodyPr/>
            <a:lstStyle/>
            <a:p>
              <a:endParaRPr lang="zh-CN" altLang="en-US"/>
            </a:p>
          </p:txBody>
        </p:sp>
        <p:sp>
          <p:nvSpPr>
            <p:cNvPr id="41009" name="Line 38"/>
            <p:cNvSpPr>
              <a:spLocks noChangeShapeType="1"/>
            </p:cNvSpPr>
            <p:nvPr/>
          </p:nvSpPr>
          <p:spPr bwMode="auto">
            <a:xfrm>
              <a:off x="4883" y="2892"/>
              <a:ext cx="295" cy="0"/>
            </a:xfrm>
            <a:prstGeom prst="line">
              <a:avLst/>
            </a:prstGeom>
            <a:noFill/>
            <a:ln w="38100">
              <a:solidFill>
                <a:schemeClr val="tx1"/>
              </a:solidFill>
              <a:round/>
              <a:headEnd/>
              <a:tailEnd/>
            </a:ln>
          </p:spPr>
          <p:txBody>
            <a:bodyPr/>
            <a:lstStyle/>
            <a:p>
              <a:endParaRPr lang="zh-CN" altLang="en-US"/>
            </a:p>
          </p:txBody>
        </p:sp>
        <p:sp>
          <p:nvSpPr>
            <p:cNvPr id="41010" name="Line 39"/>
            <p:cNvSpPr>
              <a:spLocks noChangeShapeType="1"/>
            </p:cNvSpPr>
            <p:nvPr/>
          </p:nvSpPr>
          <p:spPr bwMode="auto">
            <a:xfrm>
              <a:off x="5170" y="2556"/>
              <a:ext cx="0" cy="348"/>
            </a:xfrm>
            <a:prstGeom prst="line">
              <a:avLst/>
            </a:prstGeom>
            <a:noFill/>
            <a:ln w="38100">
              <a:solidFill>
                <a:schemeClr val="tx1"/>
              </a:solidFill>
              <a:round/>
              <a:headEnd/>
              <a:tailEnd/>
            </a:ln>
          </p:spPr>
          <p:txBody>
            <a:bodyPr/>
            <a:lstStyle/>
            <a:p>
              <a:endParaRPr lang="zh-CN" altLang="en-US"/>
            </a:p>
          </p:txBody>
        </p:sp>
        <p:sp>
          <p:nvSpPr>
            <p:cNvPr id="41011" name="Line 40"/>
            <p:cNvSpPr>
              <a:spLocks noChangeShapeType="1"/>
            </p:cNvSpPr>
            <p:nvPr/>
          </p:nvSpPr>
          <p:spPr bwMode="auto">
            <a:xfrm>
              <a:off x="5170" y="2556"/>
              <a:ext cx="295" cy="0"/>
            </a:xfrm>
            <a:prstGeom prst="line">
              <a:avLst/>
            </a:prstGeom>
            <a:noFill/>
            <a:ln w="38100">
              <a:solidFill>
                <a:schemeClr val="tx1"/>
              </a:solidFill>
              <a:round/>
              <a:headEnd/>
              <a:tailEnd/>
            </a:ln>
          </p:spPr>
          <p:txBody>
            <a:bodyPr/>
            <a:lstStyle/>
            <a:p>
              <a:endParaRPr lang="zh-CN" altLang="en-US"/>
            </a:p>
          </p:txBody>
        </p:sp>
        <p:sp>
          <p:nvSpPr>
            <p:cNvPr id="41012" name="Line 41"/>
            <p:cNvSpPr>
              <a:spLocks noChangeShapeType="1"/>
            </p:cNvSpPr>
            <p:nvPr/>
          </p:nvSpPr>
          <p:spPr bwMode="auto">
            <a:xfrm>
              <a:off x="5456" y="2556"/>
              <a:ext cx="0" cy="348"/>
            </a:xfrm>
            <a:prstGeom prst="line">
              <a:avLst/>
            </a:prstGeom>
            <a:noFill/>
            <a:ln w="38100">
              <a:solidFill>
                <a:schemeClr val="tx1"/>
              </a:solidFill>
              <a:round/>
              <a:headEnd/>
              <a:tailEnd/>
            </a:ln>
          </p:spPr>
          <p:txBody>
            <a:bodyPr/>
            <a:lstStyle/>
            <a:p>
              <a:endParaRPr lang="zh-CN" altLang="en-US"/>
            </a:p>
          </p:txBody>
        </p:sp>
        <p:sp>
          <p:nvSpPr>
            <p:cNvPr id="41013" name="Line 42"/>
            <p:cNvSpPr>
              <a:spLocks noChangeShapeType="1"/>
            </p:cNvSpPr>
            <p:nvPr/>
          </p:nvSpPr>
          <p:spPr bwMode="auto">
            <a:xfrm>
              <a:off x="5448" y="2892"/>
              <a:ext cx="295" cy="0"/>
            </a:xfrm>
            <a:prstGeom prst="line">
              <a:avLst/>
            </a:prstGeom>
            <a:noFill/>
            <a:ln w="38100">
              <a:solidFill>
                <a:schemeClr val="tx1"/>
              </a:solidFill>
              <a:round/>
              <a:headEnd/>
              <a:tailEnd/>
            </a:ln>
          </p:spPr>
          <p:txBody>
            <a:bodyPr/>
            <a:lstStyle/>
            <a:p>
              <a:endParaRPr lang="zh-CN" altLang="en-US"/>
            </a:p>
          </p:txBody>
        </p:sp>
      </p:grpSp>
      <p:grpSp>
        <p:nvGrpSpPr>
          <p:cNvPr id="53291" name="Group 43"/>
          <p:cNvGrpSpPr>
            <a:grpSpLocks/>
          </p:cNvGrpSpPr>
          <p:nvPr/>
        </p:nvGrpSpPr>
        <p:grpSpPr bwMode="auto">
          <a:xfrm>
            <a:off x="1219200" y="3886200"/>
            <a:ext cx="1417638" cy="2362200"/>
            <a:chOff x="3848" y="12032"/>
            <a:chExt cx="1020" cy="1700"/>
          </a:xfrm>
        </p:grpSpPr>
        <p:sp>
          <p:nvSpPr>
            <p:cNvPr id="40980" name="Rectangle 44"/>
            <p:cNvSpPr>
              <a:spLocks noChangeArrowheads="1"/>
            </p:cNvSpPr>
            <p:nvPr/>
          </p:nvSpPr>
          <p:spPr bwMode="auto">
            <a:xfrm>
              <a:off x="3848" y="12612"/>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40981" name="Oval 45"/>
            <p:cNvSpPr>
              <a:spLocks noChangeArrowheads="1"/>
            </p:cNvSpPr>
            <p:nvPr/>
          </p:nvSpPr>
          <p:spPr bwMode="auto">
            <a:xfrm>
              <a:off x="3988" y="1255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0982" name="Line 46"/>
            <p:cNvSpPr>
              <a:spLocks noChangeShapeType="1"/>
            </p:cNvSpPr>
            <p:nvPr/>
          </p:nvSpPr>
          <p:spPr bwMode="auto">
            <a:xfrm>
              <a:off x="4008" y="13172"/>
              <a:ext cx="0" cy="240"/>
            </a:xfrm>
            <a:prstGeom prst="line">
              <a:avLst/>
            </a:prstGeom>
            <a:noFill/>
            <a:ln w="9525">
              <a:solidFill>
                <a:srgbClr val="000000"/>
              </a:solidFill>
              <a:round/>
              <a:headEnd/>
              <a:tailEnd/>
            </a:ln>
          </p:spPr>
          <p:txBody>
            <a:bodyPr/>
            <a:lstStyle/>
            <a:p>
              <a:endParaRPr lang="zh-CN" altLang="en-US"/>
            </a:p>
          </p:txBody>
        </p:sp>
        <p:sp>
          <p:nvSpPr>
            <p:cNvPr id="40983" name="Line 47"/>
            <p:cNvSpPr>
              <a:spLocks noChangeShapeType="1"/>
            </p:cNvSpPr>
            <p:nvPr/>
          </p:nvSpPr>
          <p:spPr bwMode="auto">
            <a:xfrm>
              <a:off x="4628" y="13172"/>
              <a:ext cx="0" cy="220"/>
            </a:xfrm>
            <a:prstGeom prst="line">
              <a:avLst/>
            </a:prstGeom>
            <a:noFill/>
            <a:ln w="9525">
              <a:solidFill>
                <a:srgbClr val="000000"/>
              </a:solidFill>
              <a:round/>
              <a:headEnd/>
              <a:tailEnd/>
            </a:ln>
          </p:spPr>
          <p:txBody>
            <a:bodyPr/>
            <a:lstStyle/>
            <a:p>
              <a:endParaRPr lang="zh-CN" altLang="en-US"/>
            </a:p>
          </p:txBody>
        </p:sp>
        <p:sp>
          <p:nvSpPr>
            <p:cNvPr id="40984" name="Line 48"/>
            <p:cNvSpPr>
              <a:spLocks noChangeShapeType="1"/>
            </p:cNvSpPr>
            <p:nvPr/>
          </p:nvSpPr>
          <p:spPr bwMode="auto">
            <a:xfrm flipV="1">
              <a:off x="4628" y="12372"/>
              <a:ext cx="0" cy="240"/>
            </a:xfrm>
            <a:prstGeom prst="line">
              <a:avLst/>
            </a:prstGeom>
            <a:noFill/>
            <a:ln w="9525">
              <a:solidFill>
                <a:srgbClr val="000000"/>
              </a:solidFill>
              <a:round/>
              <a:headEnd/>
              <a:tailEnd/>
            </a:ln>
          </p:spPr>
          <p:txBody>
            <a:bodyPr/>
            <a:lstStyle/>
            <a:p>
              <a:endParaRPr lang="zh-CN" altLang="en-US"/>
            </a:p>
          </p:txBody>
        </p:sp>
        <p:sp>
          <p:nvSpPr>
            <p:cNvPr id="40985" name="Line 49"/>
            <p:cNvSpPr>
              <a:spLocks noChangeShapeType="1"/>
            </p:cNvSpPr>
            <p:nvPr/>
          </p:nvSpPr>
          <p:spPr bwMode="auto">
            <a:xfrm flipV="1">
              <a:off x="4008" y="12332"/>
              <a:ext cx="0" cy="240"/>
            </a:xfrm>
            <a:prstGeom prst="line">
              <a:avLst/>
            </a:prstGeom>
            <a:noFill/>
            <a:ln w="9525">
              <a:solidFill>
                <a:srgbClr val="000000"/>
              </a:solidFill>
              <a:round/>
              <a:headEnd/>
              <a:tailEnd/>
            </a:ln>
          </p:spPr>
          <p:txBody>
            <a:bodyPr/>
            <a:lstStyle/>
            <a:p>
              <a:endParaRPr lang="zh-CN" altLang="en-US"/>
            </a:p>
          </p:txBody>
        </p:sp>
        <p:sp>
          <p:nvSpPr>
            <p:cNvPr id="40986" name="Text Box 50"/>
            <p:cNvSpPr txBox="1">
              <a:spLocks noChangeArrowheads="1"/>
            </p:cNvSpPr>
            <p:nvPr/>
          </p:nvSpPr>
          <p:spPr bwMode="auto">
            <a:xfrm>
              <a:off x="4548" y="12032"/>
              <a:ext cx="240" cy="32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0987" name="Text Box 51"/>
            <p:cNvSpPr txBox="1">
              <a:spLocks noChangeArrowheads="1"/>
            </p:cNvSpPr>
            <p:nvPr/>
          </p:nvSpPr>
          <p:spPr bwMode="auto">
            <a:xfrm>
              <a:off x="3948" y="13452"/>
              <a:ext cx="220" cy="280"/>
            </a:xfrm>
            <a:prstGeom prst="rect">
              <a:avLst/>
            </a:prstGeom>
            <a:solidFill>
              <a:srgbClr val="FFFFFF"/>
            </a:solidFill>
            <a:ln w="9525">
              <a:noFill/>
              <a:miter lim="800000"/>
              <a:headEnd/>
              <a:tailEnd/>
            </a:ln>
          </p:spPr>
          <p:txBody>
            <a:bodyPr lIns="0" tIns="0" rIns="0" bIns="0"/>
            <a:lstStyle/>
            <a:p>
              <a:pPr algn="just"/>
              <a:r>
                <a:rPr lang="en-US" altLang="zh-CN"/>
                <a:t>R</a:t>
              </a:r>
            </a:p>
          </p:txBody>
        </p:sp>
        <p:sp>
          <p:nvSpPr>
            <p:cNvPr id="40988" name="Text Box 52"/>
            <p:cNvSpPr txBox="1">
              <a:spLocks noChangeArrowheads="1"/>
            </p:cNvSpPr>
            <p:nvPr/>
          </p:nvSpPr>
          <p:spPr bwMode="auto">
            <a:xfrm>
              <a:off x="4568" y="13452"/>
              <a:ext cx="220" cy="280"/>
            </a:xfrm>
            <a:prstGeom prst="rect">
              <a:avLst/>
            </a:prstGeom>
            <a:solidFill>
              <a:srgbClr val="FFFFFF"/>
            </a:solidFill>
            <a:ln w="9525">
              <a:noFill/>
              <a:miter lim="800000"/>
              <a:headEnd/>
              <a:tailEnd/>
            </a:ln>
          </p:spPr>
          <p:txBody>
            <a:bodyPr lIns="0" tIns="0" rIns="0" bIns="0"/>
            <a:lstStyle/>
            <a:p>
              <a:pPr algn="just"/>
              <a:r>
                <a:rPr lang="en-US" altLang="zh-CN"/>
                <a:t>S</a:t>
              </a:r>
            </a:p>
          </p:txBody>
        </p:sp>
        <p:grpSp>
          <p:nvGrpSpPr>
            <p:cNvPr id="40989" name="Group 53"/>
            <p:cNvGrpSpPr>
              <a:grpSpLocks/>
            </p:cNvGrpSpPr>
            <p:nvPr/>
          </p:nvGrpSpPr>
          <p:grpSpPr bwMode="auto">
            <a:xfrm>
              <a:off x="4208" y="13032"/>
              <a:ext cx="184" cy="160"/>
              <a:chOff x="6916" y="8732"/>
              <a:chExt cx="184" cy="160"/>
            </a:xfrm>
          </p:grpSpPr>
          <p:sp>
            <p:nvSpPr>
              <p:cNvPr id="40996" name="Line 54"/>
              <p:cNvSpPr>
                <a:spLocks noChangeShapeType="1"/>
              </p:cNvSpPr>
              <p:nvPr/>
            </p:nvSpPr>
            <p:spPr bwMode="auto">
              <a:xfrm flipH="1">
                <a:off x="6916" y="8732"/>
                <a:ext cx="92" cy="160"/>
              </a:xfrm>
              <a:prstGeom prst="line">
                <a:avLst/>
              </a:prstGeom>
              <a:noFill/>
              <a:ln w="9525">
                <a:solidFill>
                  <a:srgbClr val="000000"/>
                </a:solidFill>
                <a:round/>
                <a:headEnd/>
                <a:tailEnd/>
              </a:ln>
            </p:spPr>
            <p:txBody>
              <a:bodyPr/>
              <a:lstStyle/>
              <a:p>
                <a:endParaRPr lang="zh-CN" altLang="en-US"/>
              </a:p>
            </p:txBody>
          </p:sp>
          <p:sp>
            <p:nvSpPr>
              <p:cNvPr id="40997" name="Line 55"/>
              <p:cNvSpPr>
                <a:spLocks noChangeShapeType="1"/>
              </p:cNvSpPr>
              <p:nvPr/>
            </p:nvSpPr>
            <p:spPr bwMode="auto">
              <a:xfrm>
                <a:off x="7008" y="8732"/>
                <a:ext cx="92" cy="160"/>
              </a:xfrm>
              <a:prstGeom prst="line">
                <a:avLst/>
              </a:prstGeom>
              <a:noFill/>
              <a:ln w="9525">
                <a:solidFill>
                  <a:srgbClr val="000000"/>
                </a:solidFill>
                <a:round/>
                <a:headEnd/>
                <a:tailEnd/>
              </a:ln>
            </p:spPr>
            <p:txBody>
              <a:bodyPr/>
              <a:lstStyle/>
              <a:p>
                <a:endParaRPr lang="zh-CN" altLang="en-US"/>
              </a:p>
            </p:txBody>
          </p:sp>
        </p:grpSp>
        <p:sp>
          <p:nvSpPr>
            <p:cNvPr id="40990" name="Line 56"/>
            <p:cNvSpPr>
              <a:spLocks noChangeShapeType="1"/>
            </p:cNvSpPr>
            <p:nvPr/>
          </p:nvSpPr>
          <p:spPr bwMode="auto">
            <a:xfrm>
              <a:off x="4308" y="13172"/>
              <a:ext cx="0" cy="220"/>
            </a:xfrm>
            <a:prstGeom prst="line">
              <a:avLst/>
            </a:prstGeom>
            <a:noFill/>
            <a:ln w="9525">
              <a:solidFill>
                <a:srgbClr val="000000"/>
              </a:solidFill>
              <a:round/>
              <a:headEnd/>
              <a:tailEnd/>
            </a:ln>
          </p:spPr>
          <p:txBody>
            <a:bodyPr/>
            <a:lstStyle/>
            <a:p>
              <a:endParaRPr lang="zh-CN" altLang="en-US"/>
            </a:p>
          </p:txBody>
        </p:sp>
        <p:sp>
          <p:nvSpPr>
            <p:cNvPr id="40991" name="Text Box 57"/>
            <p:cNvSpPr txBox="1">
              <a:spLocks noChangeArrowheads="1"/>
            </p:cNvSpPr>
            <p:nvPr/>
          </p:nvSpPr>
          <p:spPr bwMode="auto">
            <a:xfrm>
              <a:off x="4208" y="13412"/>
              <a:ext cx="280" cy="280"/>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0992" name="Group 58"/>
            <p:cNvGrpSpPr>
              <a:grpSpLocks/>
            </p:cNvGrpSpPr>
            <p:nvPr/>
          </p:nvGrpSpPr>
          <p:grpSpPr bwMode="auto">
            <a:xfrm>
              <a:off x="3908" y="12068"/>
              <a:ext cx="220" cy="280"/>
              <a:chOff x="4608" y="12292"/>
              <a:chExt cx="220" cy="280"/>
            </a:xfrm>
          </p:grpSpPr>
          <p:sp>
            <p:nvSpPr>
              <p:cNvPr id="40994" name="Text Box 59"/>
              <p:cNvSpPr txBox="1">
                <a:spLocks noChangeArrowheads="1"/>
              </p:cNvSpPr>
              <p:nvPr/>
            </p:nvSpPr>
            <p:spPr bwMode="auto">
              <a:xfrm>
                <a:off x="4608" y="1229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0995" name="Line 60"/>
              <p:cNvSpPr>
                <a:spLocks noChangeShapeType="1"/>
              </p:cNvSpPr>
              <p:nvPr/>
            </p:nvSpPr>
            <p:spPr bwMode="auto">
              <a:xfrm>
                <a:off x="4628" y="12332"/>
                <a:ext cx="120" cy="0"/>
              </a:xfrm>
              <a:prstGeom prst="line">
                <a:avLst/>
              </a:prstGeom>
              <a:noFill/>
              <a:ln w="9525">
                <a:solidFill>
                  <a:srgbClr val="000000"/>
                </a:solidFill>
                <a:round/>
                <a:headEnd/>
                <a:tailEnd/>
              </a:ln>
            </p:spPr>
            <p:txBody>
              <a:bodyPr/>
              <a:lstStyle/>
              <a:p>
                <a:endParaRPr lang="zh-CN" altLang="en-US"/>
              </a:p>
            </p:txBody>
          </p:sp>
        </p:grpSp>
        <p:sp>
          <p:nvSpPr>
            <p:cNvPr id="40993" name="Oval 61"/>
            <p:cNvSpPr>
              <a:spLocks noChangeArrowheads="1"/>
            </p:cNvSpPr>
            <p:nvPr/>
          </p:nvSpPr>
          <p:spPr bwMode="auto">
            <a:xfrm>
              <a:off x="4268" y="131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grpSp>
        <p:nvGrpSpPr>
          <p:cNvPr id="53310" name="Group 62"/>
          <p:cNvGrpSpPr>
            <a:grpSpLocks/>
          </p:cNvGrpSpPr>
          <p:nvPr/>
        </p:nvGrpSpPr>
        <p:grpSpPr bwMode="auto">
          <a:xfrm>
            <a:off x="1981200" y="3733800"/>
            <a:ext cx="2876550" cy="1543050"/>
            <a:chOff x="2928" y="952"/>
            <a:chExt cx="2244" cy="1508"/>
          </a:xfrm>
        </p:grpSpPr>
        <p:sp>
          <p:nvSpPr>
            <p:cNvPr id="40978" name="Line 63"/>
            <p:cNvSpPr>
              <a:spLocks noChangeShapeType="1"/>
            </p:cNvSpPr>
            <p:nvPr/>
          </p:nvSpPr>
          <p:spPr bwMode="auto">
            <a:xfrm flipH="1">
              <a:off x="2928" y="1668"/>
              <a:ext cx="1200" cy="792"/>
            </a:xfrm>
            <a:prstGeom prst="line">
              <a:avLst/>
            </a:prstGeom>
            <a:noFill/>
            <a:ln w="12700">
              <a:solidFill>
                <a:srgbClr val="FF0066"/>
              </a:solidFill>
              <a:round/>
              <a:headEnd/>
              <a:tailEnd type="triangle" w="med" len="med"/>
            </a:ln>
          </p:spPr>
          <p:txBody>
            <a:bodyPr/>
            <a:lstStyle/>
            <a:p>
              <a:endParaRPr lang="zh-CN" altLang="en-US"/>
            </a:p>
          </p:txBody>
        </p:sp>
        <p:sp>
          <p:nvSpPr>
            <p:cNvPr id="40979" name="AutoShape 64"/>
            <p:cNvSpPr>
              <a:spLocks noChangeArrowheads="1"/>
            </p:cNvSpPr>
            <p:nvPr/>
          </p:nvSpPr>
          <p:spPr bwMode="auto">
            <a:xfrm>
              <a:off x="4116" y="952"/>
              <a:ext cx="1056" cy="894"/>
            </a:xfrm>
            <a:prstGeom prst="roundRect">
              <a:avLst>
                <a:gd name="adj" fmla="val 16667"/>
              </a:avLst>
            </a:prstGeom>
            <a:solidFill>
              <a:srgbClr val="FFFFCC"/>
            </a:solidFill>
            <a:ln w="12700">
              <a:solidFill>
                <a:schemeClr val="tx1"/>
              </a:solidFill>
              <a:round/>
              <a:headEnd/>
              <a:tailEnd/>
            </a:ln>
          </p:spPr>
          <p:txBody>
            <a:bodyPr lIns="90000" tIns="46800" rIns="90000" bIns="46800" anchor="ctr">
              <a:spAutoFit/>
            </a:bodyPr>
            <a:lstStyle/>
            <a:p>
              <a:pPr eaLnBrk="1" hangingPunct="1"/>
              <a:r>
                <a:rPr lang="en-US" altLang="zh-CN" b="1">
                  <a:ea typeface="楷体_GB2312" pitchFamily="49" charset="-122"/>
                </a:rPr>
                <a:t>CP</a:t>
              </a:r>
              <a:r>
                <a:rPr lang="zh-CN" altLang="en-US" b="1">
                  <a:ea typeface="楷体_GB2312" pitchFamily="49" charset="-122"/>
                </a:rPr>
                <a:t>边沿处翻转</a:t>
              </a:r>
            </a:p>
          </p:txBody>
        </p:sp>
      </p:grpSp>
      <p:grpSp>
        <p:nvGrpSpPr>
          <p:cNvPr id="53313" name="Group 65"/>
          <p:cNvGrpSpPr>
            <a:grpSpLocks/>
          </p:cNvGrpSpPr>
          <p:nvPr/>
        </p:nvGrpSpPr>
        <p:grpSpPr bwMode="auto">
          <a:xfrm>
            <a:off x="1981200" y="5229225"/>
            <a:ext cx="2843213" cy="914400"/>
            <a:chOff x="2928" y="1933"/>
            <a:chExt cx="2235" cy="1966"/>
          </a:xfrm>
        </p:grpSpPr>
        <p:sp>
          <p:nvSpPr>
            <p:cNvPr id="40976" name="Line 66"/>
            <p:cNvSpPr>
              <a:spLocks noChangeShapeType="1"/>
            </p:cNvSpPr>
            <p:nvPr/>
          </p:nvSpPr>
          <p:spPr bwMode="auto">
            <a:xfrm>
              <a:off x="2928" y="2628"/>
              <a:ext cx="1152" cy="558"/>
            </a:xfrm>
            <a:prstGeom prst="line">
              <a:avLst/>
            </a:prstGeom>
            <a:noFill/>
            <a:ln w="12700">
              <a:solidFill>
                <a:srgbClr val="FF0066"/>
              </a:solidFill>
              <a:round/>
              <a:headEnd type="triangle" w="med" len="med"/>
              <a:tailEnd/>
            </a:ln>
          </p:spPr>
          <p:txBody>
            <a:bodyPr/>
            <a:lstStyle/>
            <a:p>
              <a:endParaRPr lang="zh-CN" altLang="en-US"/>
            </a:p>
          </p:txBody>
        </p:sp>
        <p:sp>
          <p:nvSpPr>
            <p:cNvPr id="40977" name="AutoShape 67"/>
            <p:cNvSpPr>
              <a:spLocks noChangeArrowheads="1"/>
            </p:cNvSpPr>
            <p:nvPr/>
          </p:nvSpPr>
          <p:spPr bwMode="auto">
            <a:xfrm>
              <a:off x="4077" y="1933"/>
              <a:ext cx="1086" cy="1966"/>
            </a:xfrm>
            <a:prstGeom prst="roundRect">
              <a:avLst>
                <a:gd name="adj" fmla="val 16667"/>
              </a:avLst>
            </a:prstGeom>
            <a:solidFill>
              <a:srgbClr val="FFFFCC"/>
            </a:solidFill>
            <a:ln w="12700">
              <a:solidFill>
                <a:schemeClr val="tx1"/>
              </a:solidFill>
              <a:round/>
              <a:headEnd/>
              <a:tailEnd/>
            </a:ln>
          </p:spPr>
          <p:txBody>
            <a:bodyPr lIns="90000" tIns="46800" rIns="90000" bIns="46800" anchor="ctr">
              <a:spAutoFit/>
            </a:bodyPr>
            <a:lstStyle/>
            <a:p>
              <a:pPr eaLnBrk="1" hangingPunct="1"/>
              <a:r>
                <a:rPr lang="en-US" altLang="zh-CN" b="1">
                  <a:ea typeface="楷体_GB2312" pitchFamily="49" charset="-122"/>
                </a:rPr>
                <a:t>CP</a:t>
              </a:r>
              <a:r>
                <a:rPr lang="zh-CN" altLang="en-US" b="1">
                  <a:ea typeface="楷体_GB2312" pitchFamily="49" charset="-122"/>
                </a:rPr>
                <a:t>负沿处翻转</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ox(in)">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blinds(horizontal)">
                                      <p:cBhvr>
                                        <p:cTn id="12" dur="500"/>
                                        <p:tgtEl>
                                          <p:spTgt spid="53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blinds(horizontal)">
                                      <p:cBhvr>
                                        <p:cTn id="17" dur="500"/>
                                        <p:tgtEl>
                                          <p:spTgt spid="53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60"/>
                                        </p:tgtEl>
                                        <p:attrNameLst>
                                          <p:attrName>style.visibility</p:attrName>
                                        </p:attrNameLst>
                                      </p:cBhvr>
                                      <p:to>
                                        <p:strVal val="visible"/>
                                      </p:to>
                                    </p:set>
                                    <p:animEffect transition="in" filter="blinds(horizontal)">
                                      <p:cBhvr>
                                        <p:cTn id="22" dur="500"/>
                                        <p:tgtEl>
                                          <p:spTgt spid="532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91"/>
                                        </p:tgtEl>
                                        <p:attrNameLst>
                                          <p:attrName>style.visibility</p:attrName>
                                        </p:attrNameLst>
                                      </p:cBhvr>
                                      <p:to>
                                        <p:strVal val="visible"/>
                                      </p:to>
                                    </p:set>
                                    <p:animEffect transition="in" filter="wipe(left)">
                                      <p:cBhvr>
                                        <p:cTn id="27" dur="500"/>
                                        <p:tgtEl>
                                          <p:spTgt spid="532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310"/>
                                        </p:tgtEl>
                                        <p:attrNameLst>
                                          <p:attrName>style.visibility</p:attrName>
                                        </p:attrNameLst>
                                      </p:cBhvr>
                                      <p:to>
                                        <p:strVal val="visible"/>
                                      </p:to>
                                    </p:set>
                                    <p:animEffect transition="in" filter="blinds(horizontal)">
                                      <p:cBhvr>
                                        <p:cTn id="32" dur="500"/>
                                        <p:tgtEl>
                                          <p:spTgt spid="533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313"/>
                                        </p:tgtEl>
                                        <p:attrNameLst>
                                          <p:attrName>style.visibility</p:attrName>
                                        </p:attrNameLst>
                                      </p:cBhvr>
                                      <p:to>
                                        <p:strVal val="visible"/>
                                      </p:to>
                                    </p:set>
                                    <p:animEffect transition="in" filter="blinds(horizontal)">
                                      <p:cBhvr>
                                        <p:cTn id="37" dur="500"/>
                                        <p:tgtEl>
                                          <p:spTgt spid="533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61"/>
                                        </p:tgtEl>
                                        <p:attrNameLst>
                                          <p:attrName>style.visibility</p:attrName>
                                        </p:attrNameLst>
                                      </p:cBhvr>
                                      <p:to>
                                        <p:strVal val="visible"/>
                                      </p:to>
                                    </p:set>
                                    <p:animEffect transition="in" filter="wipe(left)">
                                      <p:cBhvr>
                                        <p:cTn id="42" dur="500"/>
                                        <p:tgtEl>
                                          <p:spTgt spid="532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3274"/>
                                        </p:tgtEl>
                                        <p:attrNameLst>
                                          <p:attrName>style.visibility</p:attrName>
                                        </p:attrNameLst>
                                      </p:cBhvr>
                                      <p:to>
                                        <p:strVal val="visible"/>
                                      </p:to>
                                    </p:set>
                                    <p:animEffect transition="in" filter="wipe(left)">
                                      <p:cBhvr>
                                        <p:cTn id="47" dur="500"/>
                                        <p:tgtEl>
                                          <p:spTgt spid="532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3262"/>
                                        </p:tgtEl>
                                        <p:attrNameLst>
                                          <p:attrName>style.visibility</p:attrName>
                                        </p:attrNameLst>
                                      </p:cBhvr>
                                      <p:to>
                                        <p:strVal val="visible"/>
                                      </p:to>
                                    </p:set>
                                    <p:animEffect transition="in" filter="wipe(up)">
                                      <p:cBhvr>
                                        <p:cTn id="52" dur="500"/>
                                        <p:tgtEl>
                                          <p:spTgt spid="532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3263"/>
                                        </p:tgtEl>
                                        <p:attrNameLst>
                                          <p:attrName>style.visibility</p:attrName>
                                        </p:attrNameLst>
                                      </p:cBhvr>
                                      <p:to>
                                        <p:strVal val="visible"/>
                                      </p:to>
                                    </p:set>
                                    <p:animEffect transition="in" filter="wipe(up)">
                                      <p:cBhvr>
                                        <p:cTn id="57" dur="500"/>
                                        <p:tgtEl>
                                          <p:spTgt spid="532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3264"/>
                                        </p:tgtEl>
                                        <p:attrNameLst>
                                          <p:attrName>style.visibility</p:attrName>
                                        </p:attrNameLst>
                                      </p:cBhvr>
                                      <p:to>
                                        <p:strVal val="visible"/>
                                      </p:to>
                                    </p:set>
                                    <p:animEffect transition="in" filter="wipe(up)">
                                      <p:cBhvr>
                                        <p:cTn id="62" dur="500"/>
                                        <p:tgtEl>
                                          <p:spTgt spid="5326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3265"/>
                                        </p:tgtEl>
                                        <p:attrNameLst>
                                          <p:attrName>style.visibility</p:attrName>
                                        </p:attrNameLst>
                                      </p:cBhvr>
                                      <p:to>
                                        <p:strVal val="visible"/>
                                      </p:to>
                                    </p:set>
                                    <p:animEffect transition="in" filter="wipe(left)">
                                      <p:cBhvr>
                                        <p:cTn id="67" dur="500"/>
                                        <p:tgtEl>
                                          <p:spTgt spid="53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P spid="53252" grpId="0" animBg="1"/>
      <p:bldP spid="53260" grpId="0"/>
      <p:bldP spid="53261" grpId="0"/>
      <p:bldP spid="53262" grpId="0" animBg="1"/>
      <p:bldP spid="53263" grpId="0" animBg="1"/>
      <p:bldP spid="53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50850" y="387350"/>
            <a:ext cx="8199438" cy="57943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sz="3200" b="1">
                <a:solidFill>
                  <a:srgbClr val="FF0000"/>
                </a:solidFill>
              </a:rPr>
              <a:t>R– S </a:t>
            </a:r>
            <a:r>
              <a:rPr lang="zh-CN" altLang="en-US" sz="3200" b="1">
                <a:solidFill>
                  <a:srgbClr val="FF0000"/>
                </a:solidFill>
              </a:rPr>
              <a:t>触发器的电路结构演变过程</a:t>
            </a:r>
          </a:p>
        </p:txBody>
      </p:sp>
      <p:sp>
        <p:nvSpPr>
          <p:cNvPr id="54275" name="Text Box 3"/>
          <p:cNvSpPr txBox="1">
            <a:spLocks noChangeArrowheads="1"/>
          </p:cNvSpPr>
          <p:nvPr/>
        </p:nvSpPr>
        <p:spPr bwMode="auto">
          <a:xfrm>
            <a:off x="1211263" y="1497013"/>
            <a:ext cx="4002087" cy="1104900"/>
          </a:xfrm>
          <a:prstGeom prst="rect">
            <a:avLst/>
          </a:prstGeom>
          <a:solidFill>
            <a:srgbClr val="FFCCFF"/>
          </a:solidFill>
          <a:ln w="38100">
            <a:solidFill>
              <a:srgbClr val="FF0000"/>
            </a:solidFill>
            <a:miter lim="800000"/>
            <a:headEnd/>
            <a:tailEnd/>
          </a:ln>
        </p:spPr>
        <p:txBody>
          <a:bodyPr lIns="90000" tIns="46800" rIns="90000" bIns="46800" anchor="ctr">
            <a:spAutoFit/>
          </a:bodyPr>
          <a:lstStyle/>
          <a:p>
            <a:pPr eaLnBrk="1" hangingPunct="1">
              <a:spcBef>
                <a:spcPct val="50000"/>
              </a:spcBef>
            </a:pPr>
            <a:r>
              <a:rPr lang="zh-CN" altLang="en-US" sz="3200" b="1">
                <a:ea typeface="长城楷体"/>
                <a:cs typeface="长城楷体"/>
              </a:rPr>
              <a:t>由两个与非门构成基本</a:t>
            </a:r>
            <a:r>
              <a:rPr lang="en-US" altLang="zh-CN" sz="3200" b="1">
                <a:ea typeface="长城楷体"/>
                <a:cs typeface="长城楷体"/>
              </a:rPr>
              <a:t>R</a:t>
            </a:r>
            <a:r>
              <a:rPr lang="zh-CN" altLang="en-US" sz="3200" b="1">
                <a:ea typeface="长城楷体"/>
                <a:cs typeface="长城楷体"/>
              </a:rPr>
              <a:t>－</a:t>
            </a:r>
            <a:r>
              <a:rPr lang="en-US" altLang="zh-CN" sz="3200" b="1">
                <a:ea typeface="长城楷体"/>
                <a:cs typeface="长城楷体"/>
              </a:rPr>
              <a:t>S</a:t>
            </a:r>
            <a:r>
              <a:rPr lang="zh-CN" altLang="en-US" sz="3200" b="1">
                <a:ea typeface="长城楷体"/>
                <a:cs typeface="长城楷体"/>
              </a:rPr>
              <a:t>触发器</a:t>
            </a:r>
          </a:p>
        </p:txBody>
      </p:sp>
      <p:sp>
        <p:nvSpPr>
          <p:cNvPr id="54276" name="Text Box 4"/>
          <p:cNvSpPr txBox="1">
            <a:spLocks noChangeArrowheads="1"/>
          </p:cNvSpPr>
          <p:nvPr/>
        </p:nvSpPr>
        <p:spPr bwMode="auto">
          <a:xfrm>
            <a:off x="1192213" y="3248025"/>
            <a:ext cx="3959225" cy="1104900"/>
          </a:xfrm>
          <a:prstGeom prst="rect">
            <a:avLst/>
          </a:prstGeom>
          <a:solidFill>
            <a:srgbClr val="FFFFCC"/>
          </a:solidFill>
          <a:ln w="38100">
            <a:solidFill>
              <a:srgbClr val="FF0000"/>
            </a:solidFill>
            <a:miter lim="800000"/>
            <a:headEnd/>
            <a:tailEnd/>
          </a:ln>
        </p:spPr>
        <p:txBody>
          <a:bodyPr lIns="90000" tIns="46800" rIns="90000" bIns="46800" anchor="ctr">
            <a:spAutoFit/>
          </a:bodyPr>
          <a:lstStyle/>
          <a:p>
            <a:pPr eaLnBrk="1" hangingPunct="1">
              <a:spcBef>
                <a:spcPct val="50000"/>
              </a:spcBef>
            </a:pPr>
            <a:r>
              <a:rPr lang="zh-CN" altLang="en-US" sz="3200" b="1">
                <a:ea typeface="长城楷体"/>
                <a:cs typeface="长城楷体"/>
              </a:rPr>
              <a:t>由四个与非门构成同步</a:t>
            </a:r>
            <a:r>
              <a:rPr lang="en-US" altLang="zh-CN" sz="3200" b="1">
                <a:ea typeface="长城楷体"/>
                <a:cs typeface="长城楷体"/>
              </a:rPr>
              <a:t>R</a:t>
            </a:r>
            <a:r>
              <a:rPr lang="zh-CN" altLang="en-US" sz="3200" b="1">
                <a:ea typeface="长城楷体"/>
                <a:cs typeface="长城楷体"/>
              </a:rPr>
              <a:t>－</a:t>
            </a:r>
            <a:r>
              <a:rPr lang="en-US" altLang="zh-CN" sz="3200" b="1">
                <a:ea typeface="长城楷体"/>
                <a:cs typeface="长城楷体"/>
              </a:rPr>
              <a:t>S</a:t>
            </a:r>
            <a:r>
              <a:rPr lang="zh-CN" altLang="en-US" sz="3200" b="1">
                <a:ea typeface="长城楷体"/>
                <a:cs typeface="长城楷体"/>
              </a:rPr>
              <a:t>触发器</a:t>
            </a:r>
          </a:p>
        </p:txBody>
      </p:sp>
      <p:sp>
        <p:nvSpPr>
          <p:cNvPr id="54277" name="Text Box 5"/>
          <p:cNvSpPr txBox="1">
            <a:spLocks noChangeArrowheads="1"/>
          </p:cNvSpPr>
          <p:nvPr/>
        </p:nvSpPr>
        <p:spPr bwMode="auto">
          <a:xfrm>
            <a:off x="1073150" y="5048250"/>
            <a:ext cx="4146550" cy="1104900"/>
          </a:xfrm>
          <a:prstGeom prst="rect">
            <a:avLst/>
          </a:prstGeom>
          <a:solidFill>
            <a:srgbClr val="CCFFFF"/>
          </a:solidFill>
          <a:ln w="38100">
            <a:solidFill>
              <a:srgbClr val="FF0000"/>
            </a:solidFill>
            <a:miter lim="800000"/>
            <a:headEnd/>
            <a:tailEnd/>
          </a:ln>
        </p:spPr>
        <p:txBody>
          <a:bodyPr lIns="90000" tIns="46800" rIns="90000" bIns="46800" anchor="ctr">
            <a:spAutoFit/>
          </a:bodyPr>
          <a:lstStyle/>
          <a:p>
            <a:pPr eaLnBrk="1" hangingPunct="1">
              <a:spcBef>
                <a:spcPct val="50000"/>
              </a:spcBef>
            </a:pPr>
            <a:r>
              <a:rPr lang="zh-CN" altLang="en-US" sz="3200" b="1">
                <a:ea typeface="长城楷体"/>
                <a:cs typeface="长城楷体"/>
              </a:rPr>
              <a:t>由九个与非门构成主从</a:t>
            </a:r>
            <a:r>
              <a:rPr lang="en-US" altLang="zh-CN" sz="3200" b="1">
                <a:ea typeface="长城楷体"/>
                <a:cs typeface="长城楷体"/>
              </a:rPr>
              <a:t>R</a:t>
            </a:r>
            <a:r>
              <a:rPr lang="zh-CN" altLang="en-US" sz="3200" b="1">
                <a:ea typeface="长城楷体"/>
                <a:cs typeface="长城楷体"/>
              </a:rPr>
              <a:t>－</a:t>
            </a:r>
            <a:r>
              <a:rPr lang="en-US" altLang="zh-CN" sz="3200" b="1">
                <a:ea typeface="长城楷体"/>
                <a:cs typeface="长城楷体"/>
              </a:rPr>
              <a:t>S</a:t>
            </a:r>
            <a:r>
              <a:rPr lang="zh-CN" altLang="en-US" sz="3200" b="1">
                <a:ea typeface="长城楷体"/>
                <a:cs typeface="长城楷体"/>
              </a:rPr>
              <a:t>触发器</a:t>
            </a:r>
          </a:p>
        </p:txBody>
      </p:sp>
      <p:sp>
        <p:nvSpPr>
          <p:cNvPr id="54278" name="AutoShape 6"/>
          <p:cNvSpPr>
            <a:spLocks noChangeArrowheads="1"/>
          </p:cNvSpPr>
          <p:nvPr/>
        </p:nvSpPr>
        <p:spPr bwMode="auto">
          <a:xfrm>
            <a:off x="2673350" y="2713038"/>
            <a:ext cx="576263" cy="404812"/>
          </a:xfrm>
          <a:prstGeom prst="downArrow">
            <a:avLst>
              <a:gd name="adj1" fmla="val 50000"/>
              <a:gd name="adj2" fmla="val 25000"/>
            </a:avLst>
          </a:prstGeom>
          <a:solidFill>
            <a:srgbClr val="B2B2B2"/>
          </a:solidFill>
          <a:ln w="38100">
            <a:solidFill>
              <a:srgbClr val="B2B2B2"/>
            </a:solidFill>
            <a:miter lim="800000"/>
            <a:headEnd/>
            <a:tailEnd/>
          </a:ln>
        </p:spPr>
        <p:txBody>
          <a:bodyPr wrap="none" lIns="90000" tIns="46800" rIns="90000" bIns="46800" anchor="ctr">
            <a:spAutoFit/>
          </a:bodyPr>
          <a:lstStyle/>
          <a:p>
            <a:pPr eaLnBrk="1" hangingPunct="1"/>
            <a:endParaRPr lang="zh-CN" altLang="en-US"/>
          </a:p>
        </p:txBody>
      </p:sp>
      <p:sp>
        <p:nvSpPr>
          <p:cNvPr id="54279" name="AutoShape 7"/>
          <p:cNvSpPr>
            <a:spLocks noChangeArrowheads="1"/>
          </p:cNvSpPr>
          <p:nvPr/>
        </p:nvSpPr>
        <p:spPr bwMode="auto">
          <a:xfrm>
            <a:off x="2654300" y="4522788"/>
            <a:ext cx="576263" cy="404812"/>
          </a:xfrm>
          <a:prstGeom prst="downArrow">
            <a:avLst>
              <a:gd name="adj1" fmla="val 50000"/>
              <a:gd name="adj2" fmla="val 25000"/>
            </a:avLst>
          </a:prstGeom>
          <a:solidFill>
            <a:srgbClr val="B2B2B2"/>
          </a:solidFill>
          <a:ln w="38100">
            <a:solidFill>
              <a:srgbClr val="B2B2B2"/>
            </a:solidFill>
            <a:miter lim="800000"/>
            <a:headEnd/>
            <a:tailEnd/>
          </a:ln>
        </p:spPr>
        <p:txBody>
          <a:bodyPr wrap="none" lIns="90000" tIns="46800" rIns="90000" bIns="46800" anchor="ctr">
            <a:spAutoFit/>
          </a:bodyPr>
          <a:lstStyle/>
          <a:p>
            <a:pPr eaLnBrk="1" hangingPunct="1"/>
            <a:endParaRPr lang="zh-CN" altLang="en-US"/>
          </a:p>
        </p:txBody>
      </p:sp>
      <p:sp>
        <p:nvSpPr>
          <p:cNvPr id="54280" name="AutoShape 8"/>
          <p:cNvSpPr>
            <a:spLocks/>
          </p:cNvSpPr>
          <p:nvPr/>
        </p:nvSpPr>
        <p:spPr bwMode="auto">
          <a:xfrm>
            <a:off x="6178550" y="1603375"/>
            <a:ext cx="2020888" cy="598488"/>
          </a:xfrm>
          <a:prstGeom prst="borderCallout2">
            <a:avLst>
              <a:gd name="adj1" fmla="val 17648"/>
              <a:gd name="adj2" fmla="val -3769"/>
              <a:gd name="adj3" fmla="val 17648"/>
              <a:gd name="adj4" fmla="val -24588"/>
              <a:gd name="adj5" fmla="val 78431"/>
              <a:gd name="adj6" fmla="val -45324"/>
            </a:avLst>
          </a:prstGeom>
          <a:solidFill>
            <a:srgbClr val="FFCCFF"/>
          </a:solidFill>
          <a:ln w="19050">
            <a:solidFill>
              <a:schemeClr val="tx1"/>
            </a:solidFill>
            <a:miter lim="800000"/>
            <a:headEnd/>
            <a:tailEnd/>
          </a:ln>
        </p:spPr>
        <p:txBody>
          <a:bodyPr lIns="90000" tIns="46800" rIns="90000" bIns="46800" anchor="ctr">
            <a:spAutoFit/>
          </a:bodyPr>
          <a:lstStyle/>
          <a:p>
            <a:pPr algn="ctr" eaLnBrk="1" hangingPunct="1">
              <a:spcBef>
                <a:spcPct val="50000"/>
              </a:spcBef>
            </a:pPr>
            <a:r>
              <a:rPr lang="zh-CN" altLang="en-US" sz="3200" b="1">
                <a:ea typeface="长城楷体"/>
                <a:cs typeface="长城楷体"/>
              </a:rPr>
              <a:t>公共结构</a:t>
            </a:r>
          </a:p>
        </p:txBody>
      </p:sp>
      <p:sp>
        <p:nvSpPr>
          <p:cNvPr id="54281" name="AutoShape 9"/>
          <p:cNvSpPr>
            <a:spLocks/>
          </p:cNvSpPr>
          <p:nvPr/>
        </p:nvSpPr>
        <p:spPr bwMode="auto">
          <a:xfrm>
            <a:off x="6426200" y="3330575"/>
            <a:ext cx="1898650" cy="1085850"/>
          </a:xfrm>
          <a:prstGeom prst="borderCallout2">
            <a:avLst>
              <a:gd name="adj1" fmla="val 10343"/>
              <a:gd name="adj2" fmla="val -4014"/>
              <a:gd name="adj3" fmla="val 10343"/>
              <a:gd name="adj4" fmla="val -29264"/>
              <a:gd name="adj5" fmla="val 45690"/>
              <a:gd name="adj6" fmla="val -54347"/>
            </a:avLst>
          </a:prstGeom>
          <a:solidFill>
            <a:srgbClr val="FFFFCC"/>
          </a:solidFill>
          <a:ln w="19050">
            <a:solidFill>
              <a:schemeClr val="tx2"/>
            </a:solidFill>
            <a:miter lim="800000"/>
            <a:headEnd/>
            <a:tailEnd/>
          </a:ln>
        </p:spPr>
        <p:txBody>
          <a:bodyPr lIns="90000" tIns="46800" rIns="90000" bIns="46800" anchor="ctr">
            <a:spAutoFit/>
          </a:bodyPr>
          <a:lstStyle/>
          <a:p>
            <a:pPr eaLnBrk="1" hangingPunct="1">
              <a:spcBef>
                <a:spcPct val="50000"/>
              </a:spcBef>
            </a:pPr>
            <a:r>
              <a:rPr lang="zh-CN" altLang="en-US" sz="3200" b="1">
                <a:ea typeface="长城楷体"/>
                <a:cs typeface="长城楷体"/>
              </a:rPr>
              <a:t>让其接受时钟控制</a:t>
            </a:r>
          </a:p>
        </p:txBody>
      </p:sp>
      <p:sp>
        <p:nvSpPr>
          <p:cNvPr id="54282" name="AutoShape 10"/>
          <p:cNvSpPr>
            <a:spLocks/>
          </p:cNvSpPr>
          <p:nvPr/>
        </p:nvSpPr>
        <p:spPr bwMode="auto">
          <a:xfrm>
            <a:off x="6550025" y="5280025"/>
            <a:ext cx="1130300" cy="1085850"/>
          </a:xfrm>
          <a:prstGeom prst="borderCallout2">
            <a:avLst>
              <a:gd name="adj1" fmla="val 10361"/>
              <a:gd name="adj2" fmla="val -6741"/>
              <a:gd name="adj3" fmla="val 10361"/>
              <a:gd name="adj4" fmla="val -57444"/>
              <a:gd name="adj5" fmla="val 43741"/>
              <a:gd name="adj6" fmla="val -108287"/>
            </a:avLst>
          </a:prstGeom>
          <a:solidFill>
            <a:srgbClr val="CCFFFF"/>
          </a:solidFill>
          <a:ln w="19050">
            <a:solidFill>
              <a:schemeClr val="tx2"/>
            </a:solidFill>
            <a:miter lim="800000"/>
            <a:headEnd/>
            <a:tailEnd/>
          </a:ln>
        </p:spPr>
        <p:txBody>
          <a:bodyPr lIns="90000" tIns="46800" rIns="90000" bIns="46800" anchor="ctr">
            <a:spAutoFit/>
          </a:bodyPr>
          <a:lstStyle/>
          <a:p>
            <a:pPr eaLnBrk="1" hangingPunct="1">
              <a:spcBef>
                <a:spcPct val="50000"/>
              </a:spcBef>
            </a:pPr>
            <a:r>
              <a:rPr lang="zh-CN" altLang="en-US" sz="3200" b="1">
                <a:ea typeface="长城楷体"/>
                <a:cs typeface="长城楷体"/>
              </a:rPr>
              <a:t>克服空翻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ox(out)">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 calcmode="lin" valueType="num">
                                      <p:cBhvr additive="base">
                                        <p:cTn id="12" dur="500" fill="hold"/>
                                        <p:tgtEl>
                                          <p:spTgt spid="54280"/>
                                        </p:tgtEl>
                                        <p:attrNameLst>
                                          <p:attrName>ppt_x</p:attrName>
                                        </p:attrNameLst>
                                      </p:cBhvr>
                                      <p:tavLst>
                                        <p:tav tm="0">
                                          <p:val>
                                            <p:strVal val="#ppt_x"/>
                                          </p:val>
                                        </p:tav>
                                        <p:tav tm="100000">
                                          <p:val>
                                            <p:strVal val="#ppt_x"/>
                                          </p:val>
                                        </p:tav>
                                      </p:tavLst>
                                    </p:anim>
                                    <p:anim calcmode="lin" valueType="num">
                                      <p:cBhvr additive="base">
                                        <p:cTn id="13" dur="500" fill="hold"/>
                                        <p:tgtEl>
                                          <p:spTgt spid="5428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4278"/>
                                        </p:tgtEl>
                                        <p:attrNameLst>
                                          <p:attrName>style.visibility</p:attrName>
                                        </p:attrNameLst>
                                      </p:cBhvr>
                                      <p:to>
                                        <p:strVal val="visible"/>
                                      </p:to>
                                    </p:set>
                                    <p:animEffect transition="in" filter="wipe(up)">
                                      <p:cBhvr>
                                        <p:cTn id="18" dur="500"/>
                                        <p:tgtEl>
                                          <p:spTgt spid="542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76"/>
                                        </p:tgtEl>
                                        <p:attrNameLst>
                                          <p:attrName>style.visibility</p:attrName>
                                        </p:attrNameLst>
                                      </p:cBhvr>
                                      <p:to>
                                        <p:strVal val="visible"/>
                                      </p:to>
                                    </p:set>
                                    <p:animEffect transition="in" filter="box(out)">
                                      <p:cBhvr>
                                        <p:cTn id="23" dur="500"/>
                                        <p:tgtEl>
                                          <p:spTgt spid="542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4281"/>
                                        </p:tgtEl>
                                        <p:attrNameLst>
                                          <p:attrName>style.visibility</p:attrName>
                                        </p:attrNameLst>
                                      </p:cBhvr>
                                      <p:to>
                                        <p:strVal val="visible"/>
                                      </p:to>
                                    </p:set>
                                    <p:anim calcmode="lin" valueType="num">
                                      <p:cBhvr additive="base">
                                        <p:cTn id="28" dur="500" fill="hold"/>
                                        <p:tgtEl>
                                          <p:spTgt spid="54281"/>
                                        </p:tgtEl>
                                        <p:attrNameLst>
                                          <p:attrName>ppt_x</p:attrName>
                                        </p:attrNameLst>
                                      </p:cBhvr>
                                      <p:tavLst>
                                        <p:tav tm="0">
                                          <p:val>
                                            <p:strVal val="1+#ppt_w/2"/>
                                          </p:val>
                                        </p:tav>
                                        <p:tav tm="100000">
                                          <p:val>
                                            <p:strVal val="#ppt_x"/>
                                          </p:val>
                                        </p:tav>
                                      </p:tavLst>
                                    </p:anim>
                                    <p:anim calcmode="lin" valueType="num">
                                      <p:cBhvr additive="base">
                                        <p:cTn id="29" dur="500" fill="hold"/>
                                        <p:tgtEl>
                                          <p:spTgt spid="5428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4279"/>
                                        </p:tgtEl>
                                        <p:attrNameLst>
                                          <p:attrName>style.visibility</p:attrName>
                                        </p:attrNameLst>
                                      </p:cBhvr>
                                      <p:to>
                                        <p:strVal val="visible"/>
                                      </p:to>
                                    </p:set>
                                    <p:animEffect transition="in" filter="wipe(up)">
                                      <p:cBhvr>
                                        <p:cTn id="34" dur="500"/>
                                        <p:tgtEl>
                                          <p:spTgt spid="5427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4277"/>
                                        </p:tgtEl>
                                        <p:attrNameLst>
                                          <p:attrName>style.visibility</p:attrName>
                                        </p:attrNameLst>
                                      </p:cBhvr>
                                      <p:to>
                                        <p:strVal val="visible"/>
                                      </p:to>
                                    </p:set>
                                    <p:animEffect transition="in" filter="box(out)">
                                      <p:cBhvr>
                                        <p:cTn id="39" dur="500"/>
                                        <p:tgtEl>
                                          <p:spTgt spid="5427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54282"/>
                                        </p:tgtEl>
                                        <p:attrNameLst>
                                          <p:attrName>style.visibility</p:attrName>
                                        </p:attrNameLst>
                                      </p:cBhvr>
                                      <p:to>
                                        <p:strVal val="visible"/>
                                      </p:to>
                                    </p:set>
                                    <p:anim calcmode="lin" valueType="num">
                                      <p:cBhvr additive="base">
                                        <p:cTn id="44" dur="500" fill="hold"/>
                                        <p:tgtEl>
                                          <p:spTgt spid="54282"/>
                                        </p:tgtEl>
                                        <p:attrNameLst>
                                          <p:attrName>ppt_x</p:attrName>
                                        </p:attrNameLst>
                                      </p:cBhvr>
                                      <p:tavLst>
                                        <p:tav tm="0">
                                          <p:val>
                                            <p:strVal val="1+#ppt_w/2"/>
                                          </p:val>
                                        </p:tav>
                                        <p:tav tm="100000">
                                          <p:val>
                                            <p:strVal val="#ppt_x"/>
                                          </p:val>
                                        </p:tav>
                                      </p:tavLst>
                                    </p:anim>
                                    <p:anim calcmode="lin" valueType="num">
                                      <p:cBhvr additive="base">
                                        <p:cTn id="45"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p:bldP spid="54276" grpId="0" animBg="1"/>
      <p:bldP spid="54277" grpId="0" animBg="1"/>
      <p:bldP spid="54278" grpId="0" animBg="1"/>
      <p:bldP spid="54279" grpId="0" animBg="1"/>
      <p:bldP spid="54280" grpId="0" animBg="1"/>
      <p:bldP spid="54281" grpId="0" animBg="1"/>
      <p:bldP spid="542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
        <p:nvSpPr>
          <p:cNvPr id="55299" name="Text Box 3" descr="花束"/>
          <p:cNvSpPr txBox="1">
            <a:spLocks noChangeArrowheads="1"/>
          </p:cNvSpPr>
          <p:nvPr/>
        </p:nvSpPr>
        <p:spPr bwMode="auto">
          <a:xfrm>
            <a:off x="4648200" y="228600"/>
            <a:ext cx="3962400" cy="82232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JK</a:t>
            </a:r>
            <a:r>
              <a:rPr lang="zh-CN" altLang="zh-CN" b="1"/>
              <a:t>触发器的功能最完善，有两个控制端</a:t>
            </a:r>
            <a:r>
              <a:rPr lang="en-US" altLang="zh-CN" b="1"/>
              <a:t>J</a:t>
            </a:r>
            <a:r>
              <a:rPr lang="zh-CN" altLang="en-US" b="1"/>
              <a:t>、</a:t>
            </a:r>
            <a:r>
              <a:rPr lang="en-US" altLang="zh-CN" b="1"/>
              <a:t>K</a:t>
            </a:r>
            <a:r>
              <a:rPr lang="zh-CN" altLang="en-US" b="1"/>
              <a:t>。</a:t>
            </a:r>
          </a:p>
        </p:txBody>
      </p:sp>
      <p:sp>
        <p:nvSpPr>
          <p:cNvPr id="55300" name="Text Box 4"/>
          <p:cNvSpPr txBox="1">
            <a:spLocks noChangeArrowheads="1"/>
          </p:cNvSpPr>
          <p:nvPr/>
        </p:nvSpPr>
        <p:spPr bwMode="auto">
          <a:xfrm>
            <a:off x="609600" y="762000"/>
            <a:ext cx="38862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、电路构成及逻辑符号 </a:t>
            </a:r>
          </a:p>
        </p:txBody>
      </p:sp>
      <p:grpSp>
        <p:nvGrpSpPr>
          <p:cNvPr id="55301" name="Group 5"/>
          <p:cNvGrpSpPr>
            <a:grpSpLocks/>
          </p:cNvGrpSpPr>
          <p:nvPr/>
        </p:nvGrpSpPr>
        <p:grpSpPr bwMode="auto">
          <a:xfrm>
            <a:off x="325438" y="2674938"/>
            <a:ext cx="4311650" cy="2355850"/>
            <a:chOff x="2460" y="1589"/>
            <a:chExt cx="2716" cy="1484"/>
          </a:xfrm>
        </p:grpSpPr>
        <p:sp>
          <p:nvSpPr>
            <p:cNvPr id="43118" name="Text Box 6"/>
            <p:cNvSpPr txBox="1">
              <a:spLocks noChangeArrowheads="1"/>
            </p:cNvSpPr>
            <p:nvPr/>
          </p:nvSpPr>
          <p:spPr bwMode="auto">
            <a:xfrm>
              <a:off x="4903" y="1589"/>
              <a:ext cx="273" cy="274"/>
            </a:xfrm>
            <a:prstGeom prst="rect">
              <a:avLst/>
            </a:prstGeom>
            <a:solidFill>
              <a:srgbClr val="FFFFFF"/>
            </a:solidFill>
            <a:ln w="9525">
              <a:noFill/>
              <a:miter lim="800000"/>
              <a:headEnd/>
              <a:tailEnd/>
            </a:ln>
          </p:spPr>
          <p:txBody>
            <a:bodyPr lIns="0" tIns="0" rIns="0" bIns="0"/>
            <a:lstStyle/>
            <a:p>
              <a:pPr algn="just"/>
              <a:r>
                <a:rPr lang="en-US" altLang="zh-CN"/>
                <a:t>R</a:t>
              </a:r>
              <a:r>
                <a:rPr lang="en-US" altLang="zh-CN" baseline="-25000"/>
                <a:t>d</a:t>
              </a:r>
              <a:endParaRPr lang="en-US" altLang="zh-CN"/>
            </a:p>
          </p:txBody>
        </p:sp>
        <p:sp>
          <p:nvSpPr>
            <p:cNvPr id="43119" name="Text Box 7"/>
            <p:cNvSpPr txBox="1">
              <a:spLocks noChangeArrowheads="1"/>
            </p:cNvSpPr>
            <p:nvPr/>
          </p:nvSpPr>
          <p:spPr bwMode="auto">
            <a:xfrm>
              <a:off x="2460" y="1606"/>
              <a:ext cx="273" cy="293"/>
            </a:xfrm>
            <a:prstGeom prst="rect">
              <a:avLst/>
            </a:prstGeom>
            <a:noFill/>
            <a:ln w="9525">
              <a:noFill/>
              <a:miter lim="800000"/>
              <a:headEnd/>
              <a:tailEnd/>
            </a:ln>
          </p:spPr>
          <p:txBody>
            <a:bodyPr lIns="0" tIns="0" rIns="0" bIns="0"/>
            <a:lstStyle/>
            <a:p>
              <a:pPr algn="just"/>
              <a:r>
                <a:rPr lang="en-US" altLang="zh-CN"/>
                <a:t>S</a:t>
              </a:r>
              <a:r>
                <a:rPr lang="en-US" altLang="zh-CN" baseline="-25000"/>
                <a:t>d</a:t>
              </a:r>
              <a:endParaRPr lang="en-US" altLang="zh-CN"/>
            </a:p>
          </p:txBody>
        </p:sp>
        <p:grpSp>
          <p:nvGrpSpPr>
            <p:cNvPr id="43120" name="Group 8"/>
            <p:cNvGrpSpPr>
              <a:grpSpLocks/>
            </p:cNvGrpSpPr>
            <p:nvPr/>
          </p:nvGrpSpPr>
          <p:grpSpPr bwMode="auto">
            <a:xfrm>
              <a:off x="2463" y="1609"/>
              <a:ext cx="2616" cy="1464"/>
              <a:chOff x="2463" y="1609"/>
              <a:chExt cx="2616" cy="1464"/>
            </a:xfrm>
          </p:grpSpPr>
          <p:sp>
            <p:nvSpPr>
              <p:cNvPr id="43121" name="Line 9"/>
              <p:cNvSpPr>
                <a:spLocks noChangeShapeType="1"/>
              </p:cNvSpPr>
              <p:nvPr/>
            </p:nvSpPr>
            <p:spPr bwMode="auto">
              <a:xfrm flipH="1">
                <a:off x="4884" y="1609"/>
                <a:ext cx="195" cy="0"/>
              </a:xfrm>
              <a:prstGeom prst="line">
                <a:avLst/>
              </a:prstGeom>
              <a:noFill/>
              <a:ln w="9525">
                <a:solidFill>
                  <a:srgbClr val="FF0000"/>
                </a:solidFill>
                <a:round/>
                <a:headEnd/>
                <a:tailEnd/>
              </a:ln>
            </p:spPr>
            <p:txBody>
              <a:bodyPr/>
              <a:lstStyle/>
              <a:p>
                <a:endParaRPr lang="zh-CN" altLang="en-US"/>
              </a:p>
            </p:txBody>
          </p:sp>
          <p:sp>
            <p:nvSpPr>
              <p:cNvPr id="43122" name="Line 10"/>
              <p:cNvSpPr>
                <a:spLocks noChangeShapeType="1"/>
              </p:cNvSpPr>
              <p:nvPr/>
            </p:nvSpPr>
            <p:spPr bwMode="auto">
              <a:xfrm>
                <a:off x="2463" y="1628"/>
                <a:ext cx="176" cy="0"/>
              </a:xfrm>
              <a:prstGeom prst="line">
                <a:avLst/>
              </a:prstGeom>
              <a:noFill/>
              <a:ln w="9525">
                <a:solidFill>
                  <a:srgbClr val="FF0000"/>
                </a:solidFill>
                <a:round/>
                <a:headEnd/>
                <a:tailEnd/>
              </a:ln>
            </p:spPr>
            <p:txBody>
              <a:bodyPr/>
              <a:lstStyle/>
              <a:p>
                <a:endParaRPr lang="zh-CN" altLang="en-US"/>
              </a:p>
            </p:txBody>
          </p:sp>
          <p:sp>
            <p:nvSpPr>
              <p:cNvPr id="43123" name="Line 11"/>
              <p:cNvSpPr>
                <a:spLocks noChangeShapeType="1"/>
              </p:cNvSpPr>
              <p:nvPr/>
            </p:nvSpPr>
            <p:spPr bwMode="auto">
              <a:xfrm flipV="1">
                <a:off x="2912" y="1765"/>
                <a:ext cx="0" cy="1308"/>
              </a:xfrm>
              <a:prstGeom prst="line">
                <a:avLst/>
              </a:prstGeom>
              <a:noFill/>
              <a:ln w="9525">
                <a:solidFill>
                  <a:srgbClr val="FF0000"/>
                </a:solidFill>
                <a:round/>
                <a:headEnd/>
                <a:tailEnd/>
              </a:ln>
            </p:spPr>
            <p:txBody>
              <a:bodyPr/>
              <a:lstStyle/>
              <a:p>
                <a:endParaRPr lang="zh-CN" altLang="en-US"/>
              </a:p>
            </p:txBody>
          </p:sp>
          <p:sp>
            <p:nvSpPr>
              <p:cNvPr id="43124" name="Line 12"/>
              <p:cNvSpPr>
                <a:spLocks noChangeShapeType="1"/>
              </p:cNvSpPr>
              <p:nvPr/>
            </p:nvSpPr>
            <p:spPr bwMode="auto">
              <a:xfrm flipV="1">
                <a:off x="4610" y="1745"/>
                <a:ext cx="0" cy="1328"/>
              </a:xfrm>
              <a:prstGeom prst="line">
                <a:avLst/>
              </a:prstGeom>
              <a:noFill/>
              <a:ln w="9525">
                <a:solidFill>
                  <a:srgbClr val="FF0000"/>
                </a:solidFill>
                <a:round/>
                <a:headEnd/>
                <a:tailEnd/>
              </a:ln>
            </p:spPr>
            <p:txBody>
              <a:bodyPr/>
              <a:lstStyle/>
              <a:p>
                <a:endParaRPr lang="zh-CN" altLang="en-US"/>
              </a:p>
            </p:txBody>
          </p:sp>
          <p:sp>
            <p:nvSpPr>
              <p:cNvPr id="43125" name="Line 13"/>
              <p:cNvSpPr>
                <a:spLocks noChangeShapeType="1"/>
              </p:cNvSpPr>
              <p:nvPr/>
            </p:nvSpPr>
            <p:spPr bwMode="auto">
              <a:xfrm flipV="1">
                <a:off x="4396" y="2955"/>
                <a:ext cx="0" cy="118"/>
              </a:xfrm>
              <a:prstGeom prst="line">
                <a:avLst/>
              </a:prstGeom>
              <a:noFill/>
              <a:ln w="9525">
                <a:solidFill>
                  <a:srgbClr val="FF0000"/>
                </a:solidFill>
                <a:round/>
                <a:headEnd/>
                <a:tailEnd/>
              </a:ln>
            </p:spPr>
            <p:txBody>
              <a:bodyPr/>
              <a:lstStyle/>
              <a:p>
                <a:endParaRPr lang="zh-CN" altLang="en-US"/>
              </a:p>
            </p:txBody>
          </p:sp>
          <p:sp>
            <p:nvSpPr>
              <p:cNvPr id="43126" name="Line 14"/>
              <p:cNvSpPr>
                <a:spLocks noChangeShapeType="1"/>
              </p:cNvSpPr>
              <p:nvPr/>
            </p:nvSpPr>
            <p:spPr bwMode="auto">
              <a:xfrm flipV="1">
                <a:off x="3107" y="2955"/>
                <a:ext cx="0" cy="118"/>
              </a:xfrm>
              <a:prstGeom prst="line">
                <a:avLst/>
              </a:prstGeom>
              <a:noFill/>
              <a:ln w="9525">
                <a:solidFill>
                  <a:srgbClr val="FF0000"/>
                </a:solidFill>
                <a:round/>
                <a:headEnd/>
                <a:tailEnd/>
              </a:ln>
            </p:spPr>
            <p:txBody>
              <a:bodyPr/>
              <a:lstStyle/>
              <a:p>
                <a:endParaRPr lang="zh-CN" altLang="en-US"/>
              </a:p>
            </p:txBody>
          </p:sp>
          <p:sp>
            <p:nvSpPr>
              <p:cNvPr id="43127" name="Line 15"/>
              <p:cNvSpPr>
                <a:spLocks noChangeShapeType="1"/>
              </p:cNvSpPr>
              <p:nvPr/>
            </p:nvSpPr>
            <p:spPr bwMode="auto">
              <a:xfrm flipV="1">
                <a:off x="4435" y="1648"/>
                <a:ext cx="0" cy="117"/>
              </a:xfrm>
              <a:prstGeom prst="line">
                <a:avLst/>
              </a:prstGeom>
              <a:noFill/>
              <a:ln w="9525">
                <a:solidFill>
                  <a:srgbClr val="FF0000"/>
                </a:solidFill>
                <a:round/>
                <a:headEnd/>
                <a:tailEnd/>
              </a:ln>
            </p:spPr>
            <p:txBody>
              <a:bodyPr/>
              <a:lstStyle/>
              <a:p>
                <a:endParaRPr lang="zh-CN" altLang="en-US"/>
              </a:p>
            </p:txBody>
          </p:sp>
          <p:sp>
            <p:nvSpPr>
              <p:cNvPr id="43128" name="Line 16"/>
              <p:cNvSpPr>
                <a:spLocks noChangeShapeType="1"/>
              </p:cNvSpPr>
              <p:nvPr/>
            </p:nvSpPr>
            <p:spPr bwMode="auto">
              <a:xfrm flipV="1">
                <a:off x="3127" y="1648"/>
                <a:ext cx="0" cy="117"/>
              </a:xfrm>
              <a:prstGeom prst="line">
                <a:avLst/>
              </a:prstGeom>
              <a:noFill/>
              <a:ln w="9525">
                <a:solidFill>
                  <a:srgbClr val="FF0000"/>
                </a:solidFill>
                <a:round/>
                <a:headEnd/>
                <a:tailEnd/>
              </a:ln>
            </p:spPr>
            <p:txBody>
              <a:bodyPr/>
              <a:lstStyle/>
              <a:p>
                <a:endParaRPr lang="zh-CN" altLang="en-US"/>
              </a:p>
            </p:txBody>
          </p:sp>
          <p:sp>
            <p:nvSpPr>
              <p:cNvPr id="43129" name="Line 17"/>
              <p:cNvSpPr>
                <a:spLocks noChangeShapeType="1"/>
              </p:cNvSpPr>
              <p:nvPr/>
            </p:nvSpPr>
            <p:spPr bwMode="auto">
              <a:xfrm>
                <a:off x="4435" y="1745"/>
                <a:ext cx="370" cy="0"/>
              </a:xfrm>
              <a:prstGeom prst="line">
                <a:avLst/>
              </a:prstGeom>
              <a:noFill/>
              <a:ln w="9525">
                <a:solidFill>
                  <a:srgbClr val="FF0000"/>
                </a:solidFill>
                <a:round/>
                <a:headEnd/>
                <a:tailEnd/>
              </a:ln>
            </p:spPr>
            <p:txBody>
              <a:bodyPr/>
              <a:lstStyle/>
              <a:p>
                <a:endParaRPr lang="zh-CN" altLang="en-US"/>
              </a:p>
            </p:txBody>
          </p:sp>
          <p:sp>
            <p:nvSpPr>
              <p:cNvPr id="43130" name="Line 18"/>
              <p:cNvSpPr>
                <a:spLocks noChangeShapeType="1"/>
              </p:cNvSpPr>
              <p:nvPr/>
            </p:nvSpPr>
            <p:spPr bwMode="auto">
              <a:xfrm>
                <a:off x="4396" y="3073"/>
                <a:ext cx="214" cy="0"/>
              </a:xfrm>
              <a:prstGeom prst="line">
                <a:avLst/>
              </a:prstGeom>
              <a:noFill/>
              <a:ln w="9525">
                <a:solidFill>
                  <a:srgbClr val="FF0000"/>
                </a:solidFill>
                <a:round/>
                <a:headEnd/>
                <a:tailEnd/>
              </a:ln>
            </p:spPr>
            <p:txBody>
              <a:bodyPr/>
              <a:lstStyle/>
              <a:p>
                <a:endParaRPr lang="zh-CN" altLang="en-US"/>
              </a:p>
            </p:txBody>
          </p:sp>
          <p:sp>
            <p:nvSpPr>
              <p:cNvPr id="43131" name="Line 19"/>
              <p:cNvSpPr>
                <a:spLocks noChangeShapeType="1"/>
              </p:cNvSpPr>
              <p:nvPr/>
            </p:nvSpPr>
            <p:spPr bwMode="auto">
              <a:xfrm flipH="1">
                <a:off x="2756" y="1765"/>
                <a:ext cx="371" cy="0"/>
              </a:xfrm>
              <a:prstGeom prst="line">
                <a:avLst/>
              </a:prstGeom>
              <a:noFill/>
              <a:ln w="9525">
                <a:solidFill>
                  <a:srgbClr val="FF0000"/>
                </a:solidFill>
                <a:round/>
                <a:headEnd/>
                <a:tailEnd/>
              </a:ln>
            </p:spPr>
            <p:txBody>
              <a:bodyPr/>
              <a:lstStyle/>
              <a:p>
                <a:endParaRPr lang="zh-CN" altLang="en-US"/>
              </a:p>
            </p:txBody>
          </p:sp>
          <p:sp>
            <p:nvSpPr>
              <p:cNvPr id="43132" name="Line 20"/>
              <p:cNvSpPr>
                <a:spLocks noChangeShapeType="1"/>
              </p:cNvSpPr>
              <p:nvPr/>
            </p:nvSpPr>
            <p:spPr bwMode="auto">
              <a:xfrm flipH="1">
                <a:off x="2931" y="3073"/>
                <a:ext cx="176" cy="0"/>
              </a:xfrm>
              <a:prstGeom prst="line">
                <a:avLst/>
              </a:prstGeom>
              <a:noFill/>
              <a:ln w="9525">
                <a:solidFill>
                  <a:srgbClr val="FF0000"/>
                </a:solidFill>
                <a:round/>
                <a:headEnd/>
                <a:tailEnd/>
              </a:ln>
            </p:spPr>
            <p:txBody>
              <a:bodyPr/>
              <a:lstStyle/>
              <a:p>
                <a:endParaRPr lang="zh-CN" altLang="en-US"/>
              </a:p>
            </p:txBody>
          </p:sp>
          <p:sp>
            <p:nvSpPr>
              <p:cNvPr id="43133" name="Oval 21"/>
              <p:cNvSpPr>
                <a:spLocks noChangeArrowheads="1"/>
              </p:cNvSpPr>
              <p:nvPr/>
            </p:nvSpPr>
            <p:spPr bwMode="auto">
              <a:xfrm>
                <a:off x="2733" y="1726"/>
                <a:ext cx="59" cy="58"/>
              </a:xfrm>
              <a:prstGeom prst="ellipse">
                <a:avLst/>
              </a:prstGeom>
              <a:solidFill>
                <a:srgbClr val="FFFFFF"/>
              </a:solidFill>
              <a:ln w="9525">
                <a:solidFill>
                  <a:srgbClr val="FF0000"/>
                </a:solidFill>
                <a:round/>
                <a:headEnd/>
                <a:tailEnd/>
              </a:ln>
            </p:spPr>
            <p:txBody>
              <a:bodyPr/>
              <a:lstStyle/>
              <a:p>
                <a:pPr eaLnBrk="1" hangingPunct="1"/>
                <a:endParaRPr lang="zh-CN" altLang="en-US"/>
              </a:p>
            </p:txBody>
          </p:sp>
          <p:sp>
            <p:nvSpPr>
              <p:cNvPr id="43134" name="Oval 22"/>
              <p:cNvSpPr>
                <a:spLocks noChangeArrowheads="1"/>
              </p:cNvSpPr>
              <p:nvPr/>
            </p:nvSpPr>
            <p:spPr bwMode="auto">
              <a:xfrm>
                <a:off x="4783" y="1706"/>
                <a:ext cx="59" cy="59"/>
              </a:xfrm>
              <a:prstGeom prst="ellipse">
                <a:avLst/>
              </a:prstGeom>
              <a:solidFill>
                <a:srgbClr val="FFFFFF"/>
              </a:solidFill>
              <a:ln w="9525">
                <a:solidFill>
                  <a:srgbClr val="FF0000"/>
                </a:solidFill>
                <a:round/>
                <a:headEnd/>
                <a:tailEnd/>
              </a:ln>
            </p:spPr>
            <p:txBody>
              <a:bodyPr/>
              <a:lstStyle/>
              <a:p>
                <a:pPr eaLnBrk="1" hangingPunct="1"/>
                <a:endParaRPr lang="zh-CN" altLang="en-US"/>
              </a:p>
            </p:txBody>
          </p:sp>
        </p:grpSp>
      </p:grpSp>
      <p:grpSp>
        <p:nvGrpSpPr>
          <p:cNvPr id="55319" name="Group 23"/>
          <p:cNvGrpSpPr>
            <a:grpSpLocks/>
          </p:cNvGrpSpPr>
          <p:nvPr/>
        </p:nvGrpSpPr>
        <p:grpSpPr bwMode="auto">
          <a:xfrm>
            <a:off x="914400" y="1219200"/>
            <a:ext cx="3811588" cy="5638800"/>
            <a:chOff x="2831" y="672"/>
            <a:chExt cx="2401" cy="3552"/>
          </a:xfrm>
        </p:grpSpPr>
        <p:sp>
          <p:nvSpPr>
            <p:cNvPr id="43045" name="Text Box 24"/>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3046" name="Text Box 25"/>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3047" name="Text Box 26"/>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3048" name="Group 27"/>
            <p:cNvGrpSpPr>
              <a:grpSpLocks/>
            </p:cNvGrpSpPr>
            <p:nvPr/>
          </p:nvGrpSpPr>
          <p:grpSpPr bwMode="auto">
            <a:xfrm>
              <a:off x="2831" y="672"/>
              <a:ext cx="2401" cy="3259"/>
              <a:chOff x="2831" y="672"/>
              <a:chExt cx="2401" cy="3259"/>
            </a:xfrm>
          </p:grpSpPr>
          <p:sp>
            <p:nvSpPr>
              <p:cNvPr id="43049" name="Line 28"/>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3050" name="Line 29"/>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3051" name="Line 30"/>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3052" name="Rectangle 31"/>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3053" name="Oval 32"/>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54" name="Line 33"/>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3055" name="Line 34"/>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3056" name="Line 35"/>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3057" name="Rectangle 36"/>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3058" name="Oval 37"/>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59" name="Line 38"/>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3060" name="Line 39"/>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3061" name="Line 40"/>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3062" name="Line 41"/>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3063" name="Line 42"/>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3064" name="Line 43"/>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3065" name="Line 44"/>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3066" name="Line 45"/>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3067" name="Line 46"/>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3068" name="Text Box 47"/>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3069" name="Rectangle 48"/>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3070" name="Oval 49"/>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71" name="Line 50"/>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3072" name="Rectangle 51"/>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3073" name="Oval 52"/>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74" name="Line 53"/>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3075" name="Line 54"/>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3076" name="Line 55"/>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3077" name="Line 56"/>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3078" name="Group 57"/>
              <p:cNvGrpSpPr>
                <a:grpSpLocks/>
              </p:cNvGrpSpPr>
              <p:nvPr/>
            </p:nvGrpSpPr>
            <p:grpSpPr bwMode="auto">
              <a:xfrm>
                <a:off x="4142" y="692"/>
                <a:ext cx="214" cy="273"/>
                <a:chOff x="7891" y="10172"/>
                <a:chExt cx="220" cy="280"/>
              </a:xfrm>
            </p:grpSpPr>
            <p:sp>
              <p:nvSpPr>
                <p:cNvPr id="43116" name="Text Box 58"/>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3117" name="Line 59"/>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3079" name="Rectangle 60"/>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3080" name="Oval 61"/>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81" name="Line 62"/>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3082" name="Line 63"/>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3083" name="Rectangle 64"/>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3084" name="Oval 65"/>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85" name="Line 66"/>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3086" name="Line 67"/>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3087" name="Line 68"/>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3088" name="Line 69"/>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3089" name="Line 70"/>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3090" name="Line 71"/>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3091" name="Line 72"/>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3092" name="Line 73"/>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3093" name="Rectangle 74"/>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3094" name="Oval 75"/>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95" name="Rectangle 76"/>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3096" name="Oval 77"/>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097" name="Line 78"/>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3098" name="Line 79"/>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3099" name="Line 80"/>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3100" name="Line 81"/>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3101" name="Oval 82"/>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2" name="Rectangle 83"/>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3103" name="Oval 84"/>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4" name="Oval 85"/>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5" name="Oval 86"/>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6" name="Oval 87"/>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7" name="Oval 88"/>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3108" name="Line 89"/>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3109" name="Line 90"/>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3110" name="Line 91"/>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3111" name="Line 92"/>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3112" name="Line 93"/>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3113" name="Line 94"/>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3114" name="Line 95"/>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3115" name="Line 96"/>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55393" name="Group 97"/>
          <p:cNvGrpSpPr>
            <a:grpSpLocks/>
          </p:cNvGrpSpPr>
          <p:nvPr/>
        </p:nvGrpSpPr>
        <p:grpSpPr bwMode="auto">
          <a:xfrm>
            <a:off x="5486400" y="1752600"/>
            <a:ext cx="2362200" cy="3355975"/>
            <a:chOff x="3472" y="78"/>
            <a:chExt cx="1488" cy="2114"/>
          </a:xfrm>
        </p:grpSpPr>
        <p:sp>
          <p:nvSpPr>
            <p:cNvPr id="43016" name="Text Box 98" descr="花束"/>
            <p:cNvSpPr txBox="1">
              <a:spLocks noChangeArrowheads="1"/>
            </p:cNvSpPr>
            <p:nvPr/>
          </p:nvSpPr>
          <p:spPr bwMode="auto">
            <a:xfrm>
              <a:off x="3472" y="78"/>
              <a:ext cx="1488"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楷体_GB2312" pitchFamily="49" charset="-122"/>
                </a:rPr>
                <a:t>逻辑符号</a:t>
              </a:r>
            </a:p>
          </p:txBody>
        </p:sp>
        <p:grpSp>
          <p:nvGrpSpPr>
            <p:cNvPr id="43017" name="Group 99"/>
            <p:cNvGrpSpPr>
              <a:grpSpLocks/>
            </p:cNvGrpSpPr>
            <p:nvPr/>
          </p:nvGrpSpPr>
          <p:grpSpPr bwMode="auto">
            <a:xfrm>
              <a:off x="3528" y="474"/>
              <a:ext cx="1384" cy="1707"/>
              <a:chOff x="3776" y="1548"/>
              <a:chExt cx="1456" cy="1788"/>
            </a:xfrm>
          </p:grpSpPr>
          <p:sp>
            <p:nvSpPr>
              <p:cNvPr id="43024" name="Rectangle 100"/>
              <p:cNvSpPr>
                <a:spLocks noChangeArrowheads="1"/>
              </p:cNvSpPr>
              <p:nvPr/>
            </p:nvSpPr>
            <p:spPr bwMode="auto">
              <a:xfrm>
                <a:off x="3804" y="2016"/>
                <a:ext cx="1332" cy="81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3025" name="Oval 101"/>
              <p:cNvSpPr>
                <a:spLocks noChangeArrowheads="1"/>
              </p:cNvSpPr>
              <p:nvPr/>
            </p:nvSpPr>
            <p:spPr bwMode="auto">
              <a:xfrm>
                <a:off x="4104" y="189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3026" name="Line 102"/>
              <p:cNvSpPr>
                <a:spLocks noChangeShapeType="1"/>
              </p:cNvSpPr>
              <p:nvPr/>
            </p:nvSpPr>
            <p:spPr bwMode="auto">
              <a:xfrm flipV="1">
                <a:off x="4152" y="1548"/>
                <a:ext cx="0" cy="348"/>
              </a:xfrm>
              <a:prstGeom prst="line">
                <a:avLst/>
              </a:prstGeom>
              <a:noFill/>
              <a:ln w="38100">
                <a:solidFill>
                  <a:schemeClr val="tx1"/>
                </a:solidFill>
                <a:round/>
                <a:headEnd/>
                <a:tailEnd/>
              </a:ln>
            </p:spPr>
            <p:txBody>
              <a:bodyPr/>
              <a:lstStyle/>
              <a:p>
                <a:endParaRPr lang="zh-CN" altLang="en-US"/>
              </a:p>
            </p:txBody>
          </p:sp>
          <p:sp>
            <p:nvSpPr>
              <p:cNvPr id="43027" name="Line 103"/>
              <p:cNvSpPr>
                <a:spLocks noChangeShapeType="1"/>
              </p:cNvSpPr>
              <p:nvPr/>
            </p:nvSpPr>
            <p:spPr bwMode="auto">
              <a:xfrm flipV="1">
                <a:off x="4776" y="1548"/>
                <a:ext cx="0" cy="468"/>
              </a:xfrm>
              <a:prstGeom prst="line">
                <a:avLst/>
              </a:prstGeom>
              <a:noFill/>
              <a:ln w="38100">
                <a:solidFill>
                  <a:schemeClr val="tx1"/>
                </a:solidFill>
                <a:round/>
                <a:headEnd/>
                <a:tailEnd/>
              </a:ln>
            </p:spPr>
            <p:txBody>
              <a:bodyPr/>
              <a:lstStyle/>
              <a:p>
                <a:endParaRPr lang="zh-CN" altLang="en-US"/>
              </a:p>
            </p:txBody>
          </p:sp>
          <p:grpSp>
            <p:nvGrpSpPr>
              <p:cNvPr id="43028" name="Group 104"/>
              <p:cNvGrpSpPr>
                <a:grpSpLocks/>
              </p:cNvGrpSpPr>
              <p:nvPr/>
            </p:nvGrpSpPr>
            <p:grpSpPr bwMode="auto">
              <a:xfrm flipV="1">
                <a:off x="3984" y="2832"/>
                <a:ext cx="108" cy="456"/>
                <a:chOff x="1236" y="708"/>
                <a:chExt cx="108" cy="456"/>
              </a:xfrm>
            </p:grpSpPr>
            <p:sp>
              <p:nvSpPr>
                <p:cNvPr id="43043" name="Oval 105"/>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3044" name="Line 106"/>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grpSp>
            <p:nvGrpSpPr>
              <p:cNvPr id="43029" name="Group 107"/>
              <p:cNvGrpSpPr>
                <a:grpSpLocks/>
              </p:cNvGrpSpPr>
              <p:nvPr/>
            </p:nvGrpSpPr>
            <p:grpSpPr bwMode="auto">
              <a:xfrm flipV="1">
                <a:off x="4848" y="2832"/>
                <a:ext cx="108" cy="493"/>
                <a:chOff x="1236" y="671"/>
                <a:chExt cx="108" cy="493"/>
              </a:xfrm>
            </p:grpSpPr>
            <p:sp>
              <p:nvSpPr>
                <p:cNvPr id="43041" name="Oval 108"/>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3042" name="Line 109"/>
                <p:cNvSpPr>
                  <a:spLocks noChangeShapeType="1"/>
                </p:cNvSpPr>
                <p:nvPr/>
              </p:nvSpPr>
              <p:spPr bwMode="auto">
                <a:xfrm flipV="1">
                  <a:off x="1298" y="671"/>
                  <a:ext cx="0" cy="378"/>
                </a:xfrm>
                <a:prstGeom prst="line">
                  <a:avLst/>
                </a:prstGeom>
                <a:noFill/>
                <a:ln w="38100">
                  <a:solidFill>
                    <a:schemeClr val="tx1"/>
                  </a:solidFill>
                  <a:round/>
                  <a:headEnd/>
                  <a:tailEnd/>
                </a:ln>
              </p:spPr>
              <p:txBody>
                <a:bodyPr/>
                <a:lstStyle/>
                <a:p>
                  <a:endParaRPr lang="zh-CN" altLang="en-US"/>
                </a:p>
              </p:txBody>
            </p:sp>
          </p:grpSp>
          <p:sp>
            <p:nvSpPr>
              <p:cNvPr id="43030" name="Line 110"/>
              <p:cNvSpPr>
                <a:spLocks noChangeShapeType="1"/>
              </p:cNvSpPr>
              <p:nvPr/>
            </p:nvSpPr>
            <p:spPr bwMode="auto">
              <a:xfrm flipH="1">
                <a:off x="4476" y="2940"/>
                <a:ext cx="0" cy="396"/>
              </a:xfrm>
              <a:prstGeom prst="line">
                <a:avLst/>
              </a:prstGeom>
              <a:noFill/>
              <a:ln w="38100">
                <a:solidFill>
                  <a:schemeClr val="tx1"/>
                </a:solidFill>
                <a:round/>
                <a:headEnd/>
                <a:tailEnd/>
              </a:ln>
            </p:spPr>
            <p:txBody>
              <a:bodyPr/>
              <a:lstStyle/>
              <a:p>
                <a:endParaRPr lang="zh-CN" altLang="en-US"/>
              </a:p>
            </p:txBody>
          </p:sp>
          <p:sp>
            <p:nvSpPr>
              <p:cNvPr id="43031" name="Text Box 111"/>
              <p:cNvSpPr txBox="1">
                <a:spLocks noChangeArrowheads="1"/>
              </p:cNvSpPr>
              <p:nvPr/>
            </p:nvSpPr>
            <p:spPr bwMode="auto">
              <a:xfrm>
                <a:off x="3780" y="2448"/>
                <a:ext cx="444"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R</a:t>
                </a:r>
                <a:r>
                  <a:rPr lang="en-US" altLang="zh-CN" sz="2800" b="1" baseline="-25000">
                    <a:ea typeface="楷体_GB2312" pitchFamily="49" charset="-122"/>
                  </a:rPr>
                  <a:t>D</a:t>
                </a:r>
                <a:endParaRPr lang="en-US" altLang="zh-CN" sz="2800" b="1">
                  <a:ea typeface="楷体_GB2312" pitchFamily="49" charset="-122"/>
                </a:endParaRPr>
              </a:p>
            </p:txBody>
          </p:sp>
          <p:sp>
            <p:nvSpPr>
              <p:cNvPr id="43032" name="Text Box 112"/>
              <p:cNvSpPr txBox="1">
                <a:spLocks noChangeArrowheads="1"/>
              </p:cNvSpPr>
              <p:nvPr/>
            </p:nvSpPr>
            <p:spPr bwMode="auto">
              <a:xfrm>
                <a:off x="4788" y="2460"/>
                <a:ext cx="444" cy="343"/>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S</a:t>
                </a:r>
                <a:r>
                  <a:rPr lang="en-US" altLang="zh-CN" sz="2800" b="1" baseline="-25000">
                    <a:ea typeface="楷体_GB2312" pitchFamily="49" charset="-122"/>
                  </a:rPr>
                  <a:t>D</a:t>
                </a:r>
                <a:endParaRPr lang="en-US" altLang="zh-CN" sz="2800" b="1">
                  <a:ea typeface="楷体_GB2312" pitchFamily="49" charset="-122"/>
                </a:endParaRPr>
              </a:p>
            </p:txBody>
          </p:sp>
          <p:sp>
            <p:nvSpPr>
              <p:cNvPr id="43033" name="Text Box 113"/>
              <p:cNvSpPr txBox="1">
                <a:spLocks noChangeArrowheads="1"/>
              </p:cNvSpPr>
              <p:nvPr/>
            </p:nvSpPr>
            <p:spPr bwMode="auto">
              <a:xfrm>
                <a:off x="4128" y="2508"/>
                <a:ext cx="348" cy="342"/>
              </a:xfrm>
              <a:prstGeom prst="rect">
                <a:avLst/>
              </a:prstGeom>
              <a:noFill/>
              <a:ln w="38100">
                <a:noFill/>
                <a:miter lim="800000"/>
                <a:headEnd/>
                <a:tailEnd/>
              </a:ln>
            </p:spPr>
            <p:txBody>
              <a:bodyPr>
                <a:spAutoFit/>
              </a:bodyPr>
              <a:lstStyle/>
              <a:p>
                <a:pPr eaLnBrk="1" hangingPunct="1">
                  <a:spcBef>
                    <a:spcPct val="50000"/>
                  </a:spcBef>
                </a:pPr>
                <a:endParaRPr lang="zh-CN" altLang="zh-CN" sz="2800" b="1">
                  <a:ea typeface="楷体_GB2312" pitchFamily="49" charset="-122"/>
                </a:endParaRPr>
              </a:p>
            </p:txBody>
          </p:sp>
          <p:sp>
            <p:nvSpPr>
              <p:cNvPr id="43034" name="Text Box 114"/>
              <p:cNvSpPr txBox="1">
                <a:spLocks noChangeArrowheads="1"/>
              </p:cNvSpPr>
              <p:nvPr/>
            </p:nvSpPr>
            <p:spPr bwMode="auto">
              <a:xfrm>
                <a:off x="4320" y="2400"/>
                <a:ext cx="240"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a:t>
                </a:r>
              </a:p>
            </p:txBody>
          </p:sp>
          <p:sp>
            <p:nvSpPr>
              <p:cNvPr id="43035" name="Text Box 115"/>
              <p:cNvSpPr txBox="1">
                <a:spLocks noChangeArrowheads="1"/>
              </p:cNvSpPr>
              <p:nvPr/>
            </p:nvSpPr>
            <p:spPr bwMode="auto">
              <a:xfrm>
                <a:off x="4812" y="1560"/>
                <a:ext cx="192"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Q</a:t>
                </a:r>
              </a:p>
            </p:txBody>
          </p:sp>
          <p:graphicFrame>
            <p:nvGraphicFramePr>
              <p:cNvPr id="43036" name="Object 116"/>
              <p:cNvGraphicFramePr>
                <a:graphicFrameLocks noChangeAspect="1"/>
              </p:cNvGraphicFramePr>
              <p:nvPr/>
            </p:nvGraphicFramePr>
            <p:xfrm>
              <a:off x="3776" y="1583"/>
              <a:ext cx="257" cy="360"/>
            </p:xfrm>
            <a:graphic>
              <a:graphicData uri="http://schemas.openxmlformats.org/presentationml/2006/ole">
                <mc:AlternateContent xmlns:mc="http://schemas.openxmlformats.org/markup-compatibility/2006">
                  <mc:Choice xmlns:v="urn:schemas-microsoft-com:vml" Requires="v">
                    <p:oleObj spid="_x0000_s43054" r:id="rId3" imgW="165028" imgH="228501" progId="Equation.3">
                      <p:embed/>
                    </p:oleObj>
                  </mc:Choice>
                  <mc:Fallback>
                    <p:oleObj r:id="rId3" imgW="165028" imgH="228501" progId="Equation.3">
                      <p:embed/>
                      <p:pic>
                        <p:nvPicPr>
                          <p:cNvPr id="0" name="Object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 y="1583"/>
                            <a:ext cx="2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3037" name="Group 117"/>
              <p:cNvGrpSpPr>
                <a:grpSpLocks/>
              </p:cNvGrpSpPr>
              <p:nvPr/>
            </p:nvGrpSpPr>
            <p:grpSpPr bwMode="auto">
              <a:xfrm>
                <a:off x="4380" y="2724"/>
                <a:ext cx="180" cy="96"/>
                <a:chOff x="1752" y="3600"/>
                <a:chExt cx="180" cy="96"/>
              </a:xfrm>
            </p:grpSpPr>
            <p:sp>
              <p:nvSpPr>
                <p:cNvPr id="43039" name="Line 118"/>
                <p:cNvSpPr>
                  <a:spLocks noChangeShapeType="1"/>
                </p:cNvSpPr>
                <p:nvPr/>
              </p:nvSpPr>
              <p:spPr bwMode="auto">
                <a:xfrm flipH="1">
                  <a:off x="1752" y="3600"/>
                  <a:ext cx="96" cy="96"/>
                </a:xfrm>
                <a:prstGeom prst="line">
                  <a:avLst/>
                </a:prstGeom>
                <a:noFill/>
                <a:ln w="38100">
                  <a:solidFill>
                    <a:schemeClr val="tx1"/>
                  </a:solidFill>
                  <a:round/>
                  <a:headEnd/>
                  <a:tailEnd/>
                </a:ln>
              </p:spPr>
              <p:txBody>
                <a:bodyPr/>
                <a:lstStyle/>
                <a:p>
                  <a:endParaRPr lang="zh-CN" altLang="en-US"/>
                </a:p>
              </p:txBody>
            </p:sp>
            <p:sp>
              <p:nvSpPr>
                <p:cNvPr id="43040" name="Line 119"/>
                <p:cNvSpPr>
                  <a:spLocks noChangeShapeType="1"/>
                </p:cNvSpPr>
                <p:nvPr/>
              </p:nvSpPr>
              <p:spPr bwMode="auto">
                <a:xfrm>
                  <a:off x="1836" y="3600"/>
                  <a:ext cx="96" cy="96"/>
                </a:xfrm>
                <a:prstGeom prst="line">
                  <a:avLst/>
                </a:prstGeom>
                <a:noFill/>
                <a:ln w="38100">
                  <a:solidFill>
                    <a:schemeClr val="tx1"/>
                  </a:solidFill>
                  <a:round/>
                  <a:headEnd/>
                  <a:tailEnd/>
                </a:ln>
              </p:spPr>
              <p:txBody>
                <a:bodyPr/>
                <a:lstStyle/>
                <a:p>
                  <a:endParaRPr lang="zh-CN" altLang="en-US"/>
                </a:p>
              </p:txBody>
            </p:sp>
          </p:grpSp>
          <p:sp>
            <p:nvSpPr>
              <p:cNvPr id="43038" name="Oval 120"/>
              <p:cNvSpPr>
                <a:spLocks noChangeArrowheads="1"/>
              </p:cNvSpPr>
              <p:nvPr/>
            </p:nvSpPr>
            <p:spPr bwMode="auto">
              <a:xfrm>
                <a:off x="4428" y="2832"/>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grpSp>
        <p:sp>
          <p:nvSpPr>
            <p:cNvPr id="43018" name="Line 121"/>
            <p:cNvSpPr>
              <a:spLocks noChangeShapeType="1"/>
            </p:cNvSpPr>
            <p:nvPr/>
          </p:nvSpPr>
          <p:spPr bwMode="auto">
            <a:xfrm>
              <a:off x="3977" y="1694"/>
              <a:ext cx="0" cy="487"/>
            </a:xfrm>
            <a:prstGeom prst="line">
              <a:avLst/>
            </a:prstGeom>
            <a:noFill/>
            <a:ln w="38100">
              <a:solidFill>
                <a:schemeClr val="tx1"/>
              </a:solidFill>
              <a:round/>
              <a:headEnd/>
              <a:tailEnd/>
            </a:ln>
          </p:spPr>
          <p:txBody>
            <a:bodyPr/>
            <a:lstStyle/>
            <a:p>
              <a:endParaRPr lang="zh-CN" altLang="en-US"/>
            </a:p>
          </p:txBody>
        </p:sp>
        <p:sp>
          <p:nvSpPr>
            <p:cNvPr id="43019" name="Text Box 122" descr="花束"/>
            <p:cNvSpPr txBox="1">
              <a:spLocks noChangeArrowheads="1"/>
            </p:cNvSpPr>
            <p:nvPr/>
          </p:nvSpPr>
          <p:spPr bwMode="auto">
            <a:xfrm>
              <a:off x="3851" y="1356"/>
              <a:ext cx="342"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K</a:t>
              </a:r>
            </a:p>
          </p:txBody>
        </p:sp>
        <p:sp>
          <p:nvSpPr>
            <p:cNvPr id="43020" name="Line 123"/>
            <p:cNvSpPr>
              <a:spLocks noChangeShapeType="1"/>
            </p:cNvSpPr>
            <p:nvPr/>
          </p:nvSpPr>
          <p:spPr bwMode="auto">
            <a:xfrm>
              <a:off x="4410" y="1705"/>
              <a:ext cx="0" cy="487"/>
            </a:xfrm>
            <a:prstGeom prst="line">
              <a:avLst/>
            </a:prstGeom>
            <a:noFill/>
            <a:ln w="38100">
              <a:solidFill>
                <a:schemeClr val="tx1"/>
              </a:solidFill>
              <a:round/>
              <a:headEnd/>
              <a:tailEnd/>
            </a:ln>
          </p:spPr>
          <p:txBody>
            <a:bodyPr/>
            <a:lstStyle/>
            <a:p>
              <a:endParaRPr lang="zh-CN" altLang="en-US"/>
            </a:p>
          </p:txBody>
        </p:sp>
        <p:sp>
          <p:nvSpPr>
            <p:cNvPr id="43021" name="Text Box 124" descr="花束"/>
            <p:cNvSpPr txBox="1">
              <a:spLocks noChangeArrowheads="1"/>
            </p:cNvSpPr>
            <p:nvPr/>
          </p:nvSpPr>
          <p:spPr bwMode="auto">
            <a:xfrm>
              <a:off x="4296" y="1356"/>
              <a:ext cx="342"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J</a:t>
              </a:r>
            </a:p>
          </p:txBody>
        </p:sp>
        <p:sp>
          <p:nvSpPr>
            <p:cNvPr id="43022" name="Line 125"/>
            <p:cNvSpPr>
              <a:spLocks noChangeShapeType="1"/>
            </p:cNvSpPr>
            <p:nvPr/>
          </p:nvSpPr>
          <p:spPr bwMode="auto">
            <a:xfrm>
              <a:off x="4541" y="1398"/>
              <a:ext cx="120" cy="7"/>
            </a:xfrm>
            <a:prstGeom prst="line">
              <a:avLst/>
            </a:prstGeom>
            <a:noFill/>
            <a:ln w="38100">
              <a:solidFill>
                <a:schemeClr val="tx2"/>
              </a:solidFill>
              <a:round/>
              <a:headEnd/>
              <a:tailEnd/>
            </a:ln>
          </p:spPr>
          <p:txBody>
            <a:bodyPr/>
            <a:lstStyle/>
            <a:p>
              <a:endParaRPr lang="zh-CN" altLang="en-US"/>
            </a:p>
          </p:txBody>
        </p:sp>
        <p:sp>
          <p:nvSpPr>
            <p:cNvPr id="43023" name="Line 126"/>
            <p:cNvSpPr>
              <a:spLocks noChangeShapeType="1"/>
            </p:cNvSpPr>
            <p:nvPr/>
          </p:nvSpPr>
          <p:spPr bwMode="auto">
            <a:xfrm>
              <a:off x="3610" y="1388"/>
              <a:ext cx="120" cy="7"/>
            </a:xfrm>
            <a:prstGeom prst="line">
              <a:avLst/>
            </a:prstGeom>
            <a:noFill/>
            <a:ln w="38100">
              <a:solidFill>
                <a:schemeClr val="tx2"/>
              </a:solidFill>
              <a:round/>
              <a:headEnd/>
              <a:tailEnd/>
            </a:ln>
          </p:spPr>
          <p:txBody>
            <a:bodyPr/>
            <a:lstStyle/>
            <a:p>
              <a:endParaRPr lang="zh-CN" altLang="en-US"/>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wipe(left)">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wipe(left)">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pRg st="0" end="0"/>
                                            </p:txEl>
                                          </p:spTgt>
                                        </p:tgtEl>
                                        <p:attrNameLst>
                                          <p:attrName>style.visibility</p:attrName>
                                        </p:attrNameLst>
                                      </p:cBhvr>
                                      <p:to>
                                        <p:strVal val="visible"/>
                                      </p:to>
                                    </p:set>
                                    <p:animEffect transition="in" filter="wipe(left)">
                                      <p:cBhvr>
                                        <p:cTn id="17" dur="500"/>
                                        <p:tgtEl>
                                          <p:spTgt spid="5530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5319"/>
                                        </p:tgtEl>
                                        <p:attrNameLst>
                                          <p:attrName>style.visibility</p:attrName>
                                        </p:attrNameLst>
                                      </p:cBhvr>
                                      <p:to>
                                        <p:strVal val="visible"/>
                                      </p:to>
                                    </p:set>
                                    <p:animEffect transition="in" filter="dissolve">
                                      <p:cBhvr>
                                        <p:cTn id="22" dur="500"/>
                                        <p:tgtEl>
                                          <p:spTgt spid="55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5301"/>
                                        </p:tgtEl>
                                        <p:attrNameLst>
                                          <p:attrName>style.visibility</p:attrName>
                                        </p:attrNameLst>
                                      </p:cBhvr>
                                      <p:to>
                                        <p:strVal val="visible"/>
                                      </p:to>
                                    </p:set>
                                    <p:animEffect transition="in" filter="dissolve">
                                      <p:cBhvr>
                                        <p:cTn id="27" dur="500"/>
                                        <p:tgtEl>
                                          <p:spTgt spid="55301"/>
                                        </p:tgtEl>
                                      </p:cBhvr>
                                    </p:animEffect>
                                  </p:childTnLst>
                                  <p:subTnLst>
                                    <p:set>
                                      <p:cBhvr override="childStyle">
                                        <p:cTn dur="1" fill="hold" display="0" masterRel="nextClick" afterEffect="1"/>
                                        <p:tgtEl>
                                          <p:spTgt spid="5530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5393"/>
                                        </p:tgtEl>
                                        <p:attrNameLst>
                                          <p:attrName>style.visibility</p:attrName>
                                        </p:attrNameLst>
                                      </p:cBhvr>
                                      <p:to>
                                        <p:strVal val="visible"/>
                                      </p:to>
                                    </p:set>
                                    <p:animEffect transition="in" filter="box(out)">
                                      <p:cBhvr>
                                        <p:cTn id="32" dur="500"/>
                                        <p:tgtEl>
                                          <p:spTgt spid="55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5299" grpId="0"/>
      <p:bldP spid="553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花束"/>
          <p:cNvSpPr txBox="1">
            <a:spLocks noChangeArrowheads="1"/>
          </p:cNvSpPr>
          <p:nvPr/>
        </p:nvSpPr>
        <p:spPr bwMode="auto">
          <a:xfrm>
            <a:off x="381000" y="152400"/>
            <a:ext cx="4183063"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一、基本 </a:t>
            </a:r>
            <a:r>
              <a:rPr lang="en-US" altLang="zh-CN" sz="2800" b="1">
                <a:ea typeface="长城楷体"/>
                <a:cs typeface="长城楷体"/>
              </a:rPr>
              <a:t>RS </a:t>
            </a:r>
            <a:r>
              <a:rPr lang="zh-CN" altLang="en-US" sz="2800" b="1">
                <a:ea typeface="长城楷体"/>
                <a:cs typeface="长城楷体"/>
              </a:rPr>
              <a:t>触发器</a:t>
            </a:r>
          </a:p>
        </p:txBody>
      </p:sp>
      <p:sp>
        <p:nvSpPr>
          <p:cNvPr id="6147" name="Text Box 3"/>
          <p:cNvSpPr txBox="1">
            <a:spLocks noChangeArrowheads="1"/>
          </p:cNvSpPr>
          <p:nvPr/>
        </p:nvSpPr>
        <p:spPr bwMode="auto">
          <a:xfrm>
            <a:off x="609600" y="609600"/>
            <a:ext cx="8077200" cy="1066800"/>
          </a:xfrm>
          <a:prstGeom prst="rect">
            <a:avLst/>
          </a:prstGeom>
          <a:noFill/>
          <a:ln w="9525">
            <a:noFill/>
            <a:miter lim="800000"/>
            <a:headEnd/>
            <a:tailEnd/>
          </a:ln>
        </p:spPr>
        <p:txBody>
          <a:bodyPr>
            <a:spAutoFit/>
          </a:bodyPr>
          <a:lstStyle/>
          <a:p>
            <a:pPr algn="just" eaLnBrk="1" hangingPunct="1">
              <a:spcBef>
                <a:spcPct val="50000"/>
              </a:spcBef>
            </a:pPr>
            <a:r>
              <a:rPr lang="zh-CN" altLang="en-US" sz="2800" b="1">
                <a:ea typeface="长城楷体"/>
                <a:cs typeface="长城楷体"/>
              </a:rPr>
              <a:t>由与非门构成的基本</a:t>
            </a:r>
            <a:r>
              <a:rPr lang="en-US" altLang="zh-CN" sz="2800" b="1">
                <a:ea typeface="长城楷体"/>
                <a:cs typeface="长城楷体"/>
              </a:rPr>
              <a:t>RS</a:t>
            </a:r>
            <a:r>
              <a:rPr lang="zh-CN" altLang="en-US" sz="2800" b="1">
                <a:ea typeface="长城楷体"/>
                <a:cs typeface="长城楷体"/>
              </a:rPr>
              <a:t>触发器</a:t>
            </a:r>
          </a:p>
          <a:p>
            <a:pPr eaLnBrk="1" hangingPunct="1">
              <a:spcBef>
                <a:spcPct val="50000"/>
              </a:spcBef>
            </a:pPr>
            <a:r>
              <a:rPr lang="en-US" altLang="zh-CN" b="1"/>
              <a:t>1</a:t>
            </a:r>
            <a:r>
              <a:rPr lang="zh-CN" altLang="en-US" b="1"/>
              <a:t>、电路构成及逻辑符号</a:t>
            </a:r>
            <a:r>
              <a:rPr lang="zh-CN" altLang="en-US"/>
              <a:t> </a:t>
            </a:r>
          </a:p>
        </p:txBody>
      </p:sp>
      <p:grpSp>
        <p:nvGrpSpPr>
          <p:cNvPr id="6148" name="Group 4"/>
          <p:cNvGrpSpPr>
            <a:grpSpLocks/>
          </p:cNvGrpSpPr>
          <p:nvPr/>
        </p:nvGrpSpPr>
        <p:grpSpPr bwMode="auto">
          <a:xfrm>
            <a:off x="4114800" y="1600200"/>
            <a:ext cx="1676400" cy="2438400"/>
            <a:chOff x="4368" y="1680"/>
            <a:chExt cx="1056" cy="1536"/>
          </a:xfrm>
        </p:grpSpPr>
        <p:grpSp>
          <p:nvGrpSpPr>
            <p:cNvPr id="6184" name="Group 5"/>
            <p:cNvGrpSpPr>
              <a:grpSpLocks/>
            </p:cNvGrpSpPr>
            <p:nvPr/>
          </p:nvGrpSpPr>
          <p:grpSpPr bwMode="auto">
            <a:xfrm>
              <a:off x="4368" y="1680"/>
              <a:ext cx="1056" cy="1536"/>
              <a:chOff x="6668" y="8032"/>
              <a:chExt cx="1020" cy="1400"/>
            </a:xfrm>
          </p:grpSpPr>
          <p:grpSp>
            <p:nvGrpSpPr>
              <p:cNvPr id="6188" name="Group 6"/>
              <p:cNvGrpSpPr>
                <a:grpSpLocks/>
              </p:cNvGrpSpPr>
              <p:nvPr/>
            </p:nvGrpSpPr>
            <p:grpSpPr bwMode="auto">
              <a:xfrm>
                <a:off x="6668" y="8032"/>
                <a:ext cx="1020" cy="1140"/>
                <a:chOff x="6668" y="8032"/>
                <a:chExt cx="1020" cy="1140"/>
              </a:xfrm>
            </p:grpSpPr>
            <p:sp>
              <p:nvSpPr>
                <p:cNvPr id="6193" name="Rectangle 7"/>
                <p:cNvSpPr>
                  <a:spLocks noChangeArrowheads="1"/>
                </p:cNvSpPr>
                <p:nvPr/>
              </p:nvSpPr>
              <p:spPr bwMode="auto">
                <a:xfrm>
                  <a:off x="6668" y="8312"/>
                  <a:ext cx="1020" cy="5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6194" name="Oval 8"/>
                <p:cNvSpPr>
                  <a:spLocks noChangeArrowheads="1"/>
                </p:cNvSpPr>
                <p:nvPr/>
              </p:nvSpPr>
              <p:spPr bwMode="auto">
                <a:xfrm>
                  <a:off x="6808" y="88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6195" name="Oval 9"/>
                <p:cNvSpPr>
                  <a:spLocks noChangeArrowheads="1"/>
                </p:cNvSpPr>
                <p:nvPr/>
              </p:nvSpPr>
              <p:spPr bwMode="auto">
                <a:xfrm>
                  <a:off x="7428" y="887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6196" name="Oval 10"/>
                <p:cNvSpPr>
                  <a:spLocks noChangeArrowheads="1"/>
                </p:cNvSpPr>
                <p:nvPr/>
              </p:nvSpPr>
              <p:spPr bwMode="auto">
                <a:xfrm>
                  <a:off x="6808" y="8252"/>
                  <a:ext cx="4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6197" name="Line 11"/>
                <p:cNvSpPr>
                  <a:spLocks noChangeShapeType="1"/>
                </p:cNvSpPr>
                <p:nvPr/>
              </p:nvSpPr>
              <p:spPr bwMode="auto">
                <a:xfrm>
                  <a:off x="6828" y="8932"/>
                  <a:ext cx="0" cy="240"/>
                </a:xfrm>
                <a:prstGeom prst="line">
                  <a:avLst/>
                </a:prstGeom>
                <a:noFill/>
                <a:ln w="9525">
                  <a:solidFill>
                    <a:srgbClr val="000000"/>
                  </a:solidFill>
                  <a:round/>
                  <a:headEnd/>
                  <a:tailEnd/>
                </a:ln>
              </p:spPr>
              <p:txBody>
                <a:bodyPr/>
                <a:lstStyle/>
                <a:p>
                  <a:endParaRPr lang="zh-CN" altLang="en-US"/>
                </a:p>
              </p:txBody>
            </p:sp>
            <p:sp>
              <p:nvSpPr>
                <p:cNvPr id="6198" name="Line 12"/>
                <p:cNvSpPr>
                  <a:spLocks noChangeShapeType="1"/>
                </p:cNvSpPr>
                <p:nvPr/>
              </p:nvSpPr>
              <p:spPr bwMode="auto">
                <a:xfrm>
                  <a:off x="7448" y="8932"/>
                  <a:ext cx="0" cy="220"/>
                </a:xfrm>
                <a:prstGeom prst="line">
                  <a:avLst/>
                </a:prstGeom>
                <a:noFill/>
                <a:ln w="9525">
                  <a:solidFill>
                    <a:srgbClr val="000000"/>
                  </a:solidFill>
                  <a:round/>
                  <a:headEnd/>
                  <a:tailEnd/>
                </a:ln>
              </p:spPr>
              <p:txBody>
                <a:bodyPr/>
                <a:lstStyle/>
                <a:p>
                  <a:endParaRPr lang="zh-CN" altLang="en-US"/>
                </a:p>
              </p:txBody>
            </p:sp>
            <p:sp>
              <p:nvSpPr>
                <p:cNvPr id="6199" name="Line 13"/>
                <p:cNvSpPr>
                  <a:spLocks noChangeShapeType="1"/>
                </p:cNvSpPr>
                <p:nvPr/>
              </p:nvSpPr>
              <p:spPr bwMode="auto">
                <a:xfrm flipV="1">
                  <a:off x="7448" y="8072"/>
                  <a:ext cx="0" cy="240"/>
                </a:xfrm>
                <a:prstGeom prst="line">
                  <a:avLst/>
                </a:prstGeom>
                <a:noFill/>
                <a:ln w="9525">
                  <a:solidFill>
                    <a:srgbClr val="000000"/>
                  </a:solidFill>
                  <a:round/>
                  <a:headEnd/>
                  <a:tailEnd/>
                </a:ln>
              </p:spPr>
              <p:txBody>
                <a:bodyPr/>
                <a:lstStyle/>
                <a:p>
                  <a:endParaRPr lang="zh-CN" altLang="en-US"/>
                </a:p>
              </p:txBody>
            </p:sp>
            <p:sp>
              <p:nvSpPr>
                <p:cNvPr id="6200" name="Line 14"/>
                <p:cNvSpPr>
                  <a:spLocks noChangeShapeType="1"/>
                </p:cNvSpPr>
                <p:nvPr/>
              </p:nvSpPr>
              <p:spPr bwMode="auto">
                <a:xfrm flipV="1">
                  <a:off x="6828" y="8032"/>
                  <a:ext cx="0" cy="240"/>
                </a:xfrm>
                <a:prstGeom prst="line">
                  <a:avLst/>
                </a:prstGeom>
                <a:noFill/>
                <a:ln w="9525">
                  <a:solidFill>
                    <a:srgbClr val="000000"/>
                  </a:solidFill>
                  <a:round/>
                  <a:headEnd/>
                  <a:tailEnd/>
                </a:ln>
              </p:spPr>
              <p:txBody>
                <a:bodyPr/>
                <a:lstStyle/>
                <a:p>
                  <a:endParaRPr lang="zh-CN" altLang="en-US"/>
                </a:p>
              </p:txBody>
            </p:sp>
          </p:grpSp>
          <p:sp>
            <p:nvSpPr>
              <p:cNvPr id="6189" name="Text Box 15"/>
              <p:cNvSpPr txBox="1">
                <a:spLocks noChangeArrowheads="1"/>
              </p:cNvSpPr>
              <p:nvPr/>
            </p:nvSpPr>
            <p:spPr bwMode="auto">
              <a:xfrm>
                <a:off x="7368" y="835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6190" name="Text Box 16"/>
              <p:cNvSpPr txBox="1">
                <a:spLocks noChangeArrowheads="1"/>
              </p:cNvSpPr>
              <p:nvPr/>
            </p:nvSpPr>
            <p:spPr bwMode="auto">
              <a:xfrm>
                <a:off x="6768" y="9152"/>
                <a:ext cx="220" cy="280"/>
              </a:xfrm>
              <a:prstGeom prst="rect">
                <a:avLst/>
              </a:prstGeom>
              <a:solidFill>
                <a:srgbClr val="FFFFFF"/>
              </a:solidFill>
              <a:ln w="9525">
                <a:noFill/>
                <a:miter lim="800000"/>
                <a:headEnd/>
                <a:tailEnd/>
              </a:ln>
            </p:spPr>
            <p:txBody>
              <a:bodyPr lIns="0" tIns="0" rIns="0" bIns="0"/>
              <a:lstStyle/>
              <a:p>
                <a:pPr algn="just"/>
                <a:r>
                  <a:rPr lang="en-US" altLang="zh-CN"/>
                  <a:t>R</a:t>
                </a:r>
                <a:r>
                  <a:rPr lang="en-US" altLang="zh-CN" baseline="-25000"/>
                  <a:t>D</a:t>
                </a:r>
                <a:endParaRPr lang="en-US" altLang="zh-CN"/>
              </a:p>
            </p:txBody>
          </p:sp>
          <p:sp>
            <p:nvSpPr>
              <p:cNvPr id="6191" name="Text Box 17"/>
              <p:cNvSpPr txBox="1">
                <a:spLocks noChangeArrowheads="1"/>
              </p:cNvSpPr>
              <p:nvPr/>
            </p:nvSpPr>
            <p:spPr bwMode="auto">
              <a:xfrm>
                <a:off x="7388" y="9152"/>
                <a:ext cx="220" cy="280"/>
              </a:xfrm>
              <a:prstGeom prst="rect">
                <a:avLst/>
              </a:prstGeom>
              <a:solidFill>
                <a:srgbClr val="FFFFFF"/>
              </a:solidFill>
              <a:ln w="9525">
                <a:noFill/>
                <a:miter lim="800000"/>
                <a:headEnd/>
                <a:tailEnd/>
              </a:ln>
            </p:spPr>
            <p:txBody>
              <a:bodyPr lIns="0" tIns="0" rIns="0" bIns="0"/>
              <a:lstStyle/>
              <a:p>
                <a:pPr algn="just"/>
                <a:r>
                  <a:rPr lang="en-US" altLang="zh-CN"/>
                  <a:t>S</a:t>
                </a:r>
                <a:r>
                  <a:rPr lang="en-US" altLang="zh-CN" baseline="-25000"/>
                  <a:t>D</a:t>
                </a:r>
                <a:endParaRPr lang="en-US" altLang="zh-CN"/>
              </a:p>
            </p:txBody>
          </p:sp>
          <p:sp>
            <p:nvSpPr>
              <p:cNvPr id="6192" name="Text Box 18"/>
              <p:cNvSpPr txBox="1">
                <a:spLocks noChangeArrowheads="1"/>
              </p:cNvSpPr>
              <p:nvPr/>
            </p:nvSpPr>
            <p:spPr bwMode="auto">
              <a:xfrm>
                <a:off x="6748" y="8372"/>
                <a:ext cx="182" cy="257"/>
              </a:xfrm>
              <a:prstGeom prst="rect">
                <a:avLst/>
              </a:prstGeom>
              <a:solidFill>
                <a:srgbClr val="FFFFFF"/>
              </a:solidFill>
              <a:ln w="9525">
                <a:noFill/>
                <a:miter lim="800000"/>
                <a:headEnd/>
                <a:tailEnd/>
              </a:ln>
            </p:spPr>
            <p:txBody>
              <a:bodyPr lIns="0" tIns="0" rIns="0" bIns="0"/>
              <a:lstStyle/>
              <a:p>
                <a:pPr algn="just"/>
                <a:endParaRPr lang="zh-CN" altLang="zh-CN"/>
              </a:p>
            </p:txBody>
          </p:sp>
        </p:grpSp>
        <p:grpSp>
          <p:nvGrpSpPr>
            <p:cNvPr id="6185" name="Group 19"/>
            <p:cNvGrpSpPr>
              <a:grpSpLocks/>
            </p:cNvGrpSpPr>
            <p:nvPr/>
          </p:nvGrpSpPr>
          <p:grpSpPr bwMode="auto">
            <a:xfrm>
              <a:off x="4464" y="2016"/>
              <a:ext cx="240" cy="288"/>
              <a:chOff x="4512" y="2112"/>
              <a:chExt cx="240" cy="288"/>
            </a:xfrm>
          </p:grpSpPr>
          <p:sp>
            <p:nvSpPr>
              <p:cNvPr id="6186" name="Text Box 20"/>
              <p:cNvSpPr txBox="1">
                <a:spLocks noChangeArrowheads="1"/>
              </p:cNvSpPr>
              <p:nvPr/>
            </p:nvSpPr>
            <p:spPr bwMode="auto">
              <a:xfrm>
                <a:off x="4512" y="2112"/>
                <a:ext cx="240"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6187" name="Line 21"/>
              <p:cNvSpPr>
                <a:spLocks noChangeShapeType="1"/>
              </p:cNvSpPr>
              <p:nvPr/>
            </p:nvSpPr>
            <p:spPr bwMode="auto">
              <a:xfrm>
                <a:off x="4560" y="2160"/>
                <a:ext cx="144" cy="0"/>
              </a:xfrm>
              <a:prstGeom prst="line">
                <a:avLst/>
              </a:prstGeom>
              <a:noFill/>
              <a:ln w="9525">
                <a:solidFill>
                  <a:schemeClr val="tx1"/>
                </a:solidFill>
                <a:round/>
                <a:headEnd/>
                <a:tailEnd/>
              </a:ln>
            </p:spPr>
            <p:txBody>
              <a:bodyPr/>
              <a:lstStyle/>
              <a:p>
                <a:endParaRPr lang="zh-CN" altLang="en-US"/>
              </a:p>
            </p:txBody>
          </p:sp>
        </p:grpSp>
      </p:grpSp>
      <p:grpSp>
        <p:nvGrpSpPr>
          <p:cNvPr id="6149" name="Group 22"/>
          <p:cNvGrpSpPr>
            <a:grpSpLocks/>
          </p:cNvGrpSpPr>
          <p:nvPr/>
        </p:nvGrpSpPr>
        <p:grpSpPr bwMode="auto">
          <a:xfrm>
            <a:off x="381000" y="1600200"/>
            <a:ext cx="3619500" cy="2806700"/>
            <a:chOff x="368" y="1861"/>
            <a:chExt cx="2280" cy="1768"/>
          </a:xfrm>
        </p:grpSpPr>
        <p:grpSp>
          <p:nvGrpSpPr>
            <p:cNvPr id="6156" name="Group 23"/>
            <p:cNvGrpSpPr>
              <a:grpSpLocks/>
            </p:cNvGrpSpPr>
            <p:nvPr/>
          </p:nvGrpSpPr>
          <p:grpSpPr bwMode="auto">
            <a:xfrm>
              <a:off x="368" y="2007"/>
              <a:ext cx="816" cy="1311"/>
              <a:chOff x="1249" y="1452"/>
              <a:chExt cx="816" cy="1284"/>
            </a:xfrm>
          </p:grpSpPr>
          <p:sp>
            <p:nvSpPr>
              <p:cNvPr id="6177" name="Rectangle 24"/>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78" name="Oval 25"/>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79" name="Line 26"/>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6180" name="Line 27"/>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6181" name="Line 28"/>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6182" name="Text Box 29"/>
              <p:cNvSpPr txBox="1">
                <a:spLocks noChangeArrowheads="1"/>
              </p:cNvSpPr>
              <p:nvPr/>
            </p:nvSpPr>
            <p:spPr bwMode="auto">
              <a:xfrm>
                <a:off x="1316" y="1836"/>
                <a:ext cx="576" cy="357"/>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83" name="Text Box 30"/>
              <p:cNvSpPr txBox="1">
                <a:spLocks noChangeArrowheads="1"/>
              </p:cNvSpPr>
              <p:nvPr/>
            </p:nvSpPr>
            <p:spPr bwMode="auto">
              <a:xfrm>
                <a:off x="1520" y="2028"/>
                <a:ext cx="408" cy="357"/>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6157" name="Group 31"/>
            <p:cNvGrpSpPr>
              <a:grpSpLocks/>
            </p:cNvGrpSpPr>
            <p:nvPr/>
          </p:nvGrpSpPr>
          <p:grpSpPr bwMode="auto">
            <a:xfrm>
              <a:off x="1832" y="1995"/>
              <a:ext cx="816" cy="1311"/>
              <a:chOff x="1249" y="1452"/>
              <a:chExt cx="816" cy="1284"/>
            </a:xfrm>
          </p:grpSpPr>
          <p:sp>
            <p:nvSpPr>
              <p:cNvPr id="6170" name="Rectangle 32"/>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71" name="Oval 33"/>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72" name="Line 34"/>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6173" name="Line 35"/>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6174" name="Line 36"/>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6175" name="Text Box 37"/>
              <p:cNvSpPr txBox="1">
                <a:spLocks noChangeArrowheads="1"/>
              </p:cNvSpPr>
              <p:nvPr/>
            </p:nvSpPr>
            <p:spPr bwMode="auto">
              <a:xfrm>
                <a:off x="1316" y="1836"/>
                <a:ext cx="576" cy="358"/>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76" name="Text Box 38"/>
              <p:cNvSpPr txBox="1">
                <a:spLocks noChangeArrowheads="1"/>
              </p:cNvSpPr>
              <p:nvPr/>
            </p:nvSpPr>
            <p:spPr bwMode="auto">
              <a:xfrm>
                <a:off x="1520" y="2028"/>
                <a:ext cx="408" cy="358"/>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6158" name="Oval 39"/>
            <p:cNvSpPr>
              <a:spLocks noChangeArrowheads="1"/>
            </p:cNvSpPr>
            <p:nvPr/>
          </p:nvSpPr>
          <p:spPr bwMode="auto">
            <a:xfrm>
              <a:off x="2196" y="2117"/>
              <a:ext cx="60" cy="62"/>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9" name="Line 40"/>
            <p:cNvSpPr>
              <a:spLocks noChangeShapeType="1"/>
            </p:cNvSpPr>
            <p:nvPr/>
          </p:nvSpPr>
          <p:spPr bwMode="auto">
            <a:xfrm>
              <a:off x="756" y="2154"/>
              <a:ext cx="540" cy="0"/>
            </a:xfrm>
            <a:prstGeom prst="line">
              <a:avLst/>
            </a:prstGeom>
            <a:noFill/>
            <a:ln w="38100">
              <a:solidFill>
                <a:schemeClr val="tx1"/>
              </a:solidFill>
              <a:round/>
              <a:headEnd/>
              <a:tailEnd/>
            </a:ln>
          </p:spPr>
          <p:txBody>
            <a:bodyPr/>
            <a:lstStyle/>
            <a:p>
              <a:endParaRPr lang="zh-CN" altLang="en-US"/>
            </a:p>
          </p:txBody>
        </p:sp>
        <p:sp>
          <p:nvSpPr>
            <p:cNvPr id="6160" name="Line 41"/>
            <p:cNvSpPr>
              <a:spLocks noChangeShapeType="1"/>
            </p:cNvSpPr>
            <p:nvPr/>
          </p:nvSpPr>
          <p:spPr bwMode="auto">
            <a:xfrm flipV="1">
              <a:off x="1704" y="2142"/>
              <a:ext cx="540" cy="12"/>
            </a:xfrm>
            <a:prstGeom prst="line">
              <a:avLst/>
            </a:prstGeom>
            <a:noFill/>
            <a:ln w="38100">
              <a:solidFill>
                <a:schemeClr val="tx1"/>
              </a:solidFill>
              <a:round/>
              <a:headEnd/>
              <a:tailEnd/>
            </a:ln>
          </p:spPr>
          <p:txBody>
            <a:bodyPr/>
            <a:lstStyle/>
            <a:p>
              <a:endParaRPr lang="zh-CN" altLang="en-US"/>
            </a:p>
          </p:txBody>
        </p:sp>
        <p:sp>
          <p:nvSpPr>
            <p:cNvPr id="6161" name="Line 42"/>
            <p:cNvSpPr>
              <a:spLocks noChangeShapeType="1"/>
            </p:cNvSpPr>
            <p:nvPr/>
          </p:nvSpPr>
          <p:spPr bwMode="auto">
            <a:xfrm>
              <a:off x="1812" y="3281"/>
              <a:ext cx="216" cy="0"/>
            </a:xfrm>
            <a:prstGeom prst="line">
              <a:avLst/>
            </a:prstGeom>
            <a:noFill/>
            <a:ln w="38100">
              <a:solidFill>
                <a:schemeClr val="tx1"/>
              </a:solidFill>
              <a:round/>
              <a:headEnd/>
              <a:tailEnd/>
            </a:ln>
          </p:spPr>
          <p:txBody>
            <a:bodyPr/>
            <a:lstStyle/>
            <a:p>
              <a:endParaRPr lang="zh-CN" altLang="en-US"/>
            </a:p>
          </p:txBody>
        </p:sp>
        <p:sp>
          <p:nvSpPr>
            <p:cNvPr id="6162" name="Line 43"/>
            <p:cNvSpPr>
              <a:spLocks noChangeShapeType="1"/>
            </p:cNvSpPr>
            <p:nvPr/>
          </p:nvSpPr>
          <p:spPr bwMode="auto">
            <a:xfrm>
              <a:off x="996" y="3306"/>
              <a:ext cx="216" cy="0"/>
            </a:xfrm>
            <a:prstGeom prst="line">
              <a:avLst/>
            </a:prstGeom>
            <a:noFill/>
            <a:ln w="38100">
              <a:solidFill>
                <a:schemeClr val="tx1"/>
              </a:solidFill>
              <a:round/>
              <a:headEnd/>
              <a:tailEnd/>
            </a:ln>
          </p:spPr>
          <p:txBody>
            <a:bodyPr/>
            <a:lstStyle/>
            <a:p>
              <a:endParaRPr lang="zh-CN" altLang="en-US"/>
            </a:p>
          </p:txBody>
        </p:sp>
        <p:sp>
          <p:nvSpPr>
            <p:cNvPr id="6163" name="Line 44"/>
            <p:cNvSpPr>
              <a:spLocks noChangeShapeType="1"/>
            </p:cNvSpPr>
            <p:nvPr/>
          </p:nvSpPr>
          <p:spPr bwMode="auto">
            <a:xfrm flipH="1">
              <a:off x="1200" y="2142"/>
              <a:ext cx="504" cy="1158"/>
            </a:xfrm>
            <a:prstGeom prst="line">
              <a:avLst/>
            </a:prstGeom>
            <a:noFill/>
            <a:ln w="38100">
              <a:solidFill>
                <a:schemeClr val="tx1"/>
              </a:solidFill>
              <a:round/>
              <a:headEnd/>
              <a:tailEnd/>
            </a:ln>
          </p:spPr>
          <p:txBody>
            <a:bodyPr/>
            <a:lstStyle/>
            <a:p>
              <a:endParaRPr lang="zh-CN" altLang="en-US"/>
            </a:p>
          </p:txBody>
        </p:sp>
        <p:sp>
          <p:nvSpPr>
            <p:cNvPr id="6164" name="Line 45"/>
            <p:cNvSpPr>
              <a:spLocks noChangeShapeType="1"/>
            </p:cNvSpPr>
            <p:nvPr/>
          </p:nvSpPr>
          <p:spPr bwMode="auto">
            <a:xfrm>
              <a:off x="1284" y="2142"/>
              <a:ext cx="540" cy="1145"/>
            </a:xfrm>
            <a:prstGeom prst="line">
              <a:avLst/>
            </a:prstGeom>
            <a:noFill/>
            <a:ln w="38100">
              <a:solidFill>
                <a:schemeClr val="tx1"/>
              </a:solidFill>
              <a:round/>
              <a:headEnd/>
              <a:tailEnd/>
            </a:ln>
          </p:spPr>
          <p:txBody>
            <a:bodyPr/>
            <a:lstStyle/>
            <a:p>
              <a:endParaRPr lang="zh-CN" altLang="en-US"/>
            </a:p>
          </p:txBody>
        </p:sp>
        <p:sp>
          <p:nvSpPr>
            <p:cNvPr id="6165" name="Oval 46"/>
            <p:cNvSpPr>
              <a:spLocks noChangeArrowheads="1"/>
            </p:cNvSpPr>
            <p:nvPr/>
          </p:nvSpPr>
          <p:spPr bwMode="auto">
            <a:xfrm>
              <a:off x="732" y="2117"/>
              <a:ext cx="60" cy="62"/>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6166" name="Object 47"/>
            <p:cNvGraphicFramePr>
              <a:graphicFrameLocks noChangeAspect="1"/>
            </p:cNvGraphicFramePr>
            <p:nvPr/>
          </p:nvGraphicFramePr>
          <p:xfrm>
            <a:off x="383" y="1861"/>
            <a:ext cx="240" cy="342"/>
          </p:xfrm>
          <a:graphic>
            <a:graphicData uri="http://schemas.openxmlformats.org/presentationml/2006/ole">
              <mc:AlternateContent xmlns:mc="http://schemas.openxmlformats.org/markup-compatibility/2006">
                <mc:Choice xmlns:v="urn:schemas-microsoft-com:vml" Requires="v">
                  <p:oleObj spid="_x0000_s6232" r:id="rId3" imgW="165028" imgH="228501" progId="Equation.3">
                    <p:embed/>
                  </p:oleObj>
                </mc:Choice>
                <mc:Fallback>
                  <p:oleObj r:id="rId3" imgW="165028" imgH="228501"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 y="1861"/>
                          <a:ext cx="24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67" name="Object 48"/>
            <p:cNvGraphicFramePr>
              <a:graphicFrameLocks noChangeAspect="1"/>
            </p:cNvGraphicFramePr>
            <p:nvPr/>
          </p:nvGraphicFramePr>
          <p:xfrm>
            <a:off x="2308" y="1897"/>
            <a:ext cx="208" cy="245"/>
          </p:xfrm>
          <a:graphic>
            <a:graphicData uri="http://schemas.openxmlformats.org/presentationml/2006/ole">
              <mc:AlternateContent xmlns:mc="http://schemas.openxmlformats.org/markup-compatibility/2006">
                <mc:Choice xmlns:v="urn:schemas-microsoft-com:vml" Requires="v">
                  <p:oleObj spid="_x0000_s6233" r:id="rId5" imgW="330057" imgH="380835" progId="Equation.3">
                    <p:embed/>
                  </p:oleObj>
                </mc:Choice>
                <mc:Fallback>
                  <p:oleObj r:id="rId5" imgW="330057" imgH="380835"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 y="1897"/>
                          <a:ext cx="20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68" name="Text Box 49"/>
            <p:cNvSpPr txBox="1">
              <a:spLocks noChangeArrowheads="1"/>
            </p:cNvSpPr>
            <p:nvPr/>
          </p:nvSpPr>
          <p:spPr bwMode="auto">
            <a:xfrm>
              <a:off x="528" y="3235"/>
              <a:ext cx="432" cy="365"/>
            </a:xfrm>
            <a:prstGeom prst="rect">
              <a:avLst/>
            </a:prstGeom>
            <a:noFill/>
            <a:ln w="9525">
              <a:noFill/>
              <a:miter lim="800000"/>
              <a:headEnd/>
              <a:tailEnd/>
            </a:ln>
          </p:spPr>
          <p:txBody>
            <a:bodyPr>
              <a:spAutoFit/>
            </a:bodyPr>
            <a:lstStyle/>
            <a:p>
              <a:pPr eaLnBrk="1" hangingPunct="1">
                <a:spcBef>
                  <a:spcPct val="50000"/>
                </a:spcBef>
              </a:pPr>
              <a:r>
                <a:rPr lang="en-US" altLang="zh-CN" sz="3200" b="1"/>
                <a:t>R</a:t>
              </a:r>
              <a:r>
                <a:rPr lang="en-US" altLang="zh-CN" sz="3200" b="1" baseline="-25000"/>
                <a:t>D</a:t>
              </a:r>
              <a:endParaRPr lang="en-US" altLang="zh-CN" sz="3200" b="1"/>
            </a:p>
          </p:txBody>
        </p:sp>
        <p:sp>
          <p:nvSpPr>
            <p:cNvPr id="6169" name="Text Box 50"/>
            <p:cNvSpPr txBox="1">
              <a:spLocks noChangeArrowheads="1"/>
            </p:cNvSpPr>
            <p:nvPr/>
          </p:nvSpPr>
          <p:spPr bwMode="auto">
            <a:xfrm>
              <a:off x="2208" y="3264"/>
              <a:ext cx="432" cy="365"/>
            </a:xfrm>
            <a:prstGeom prst="rect">
              <a:avLst/>
            </a:prstGeom>
            <a:noFill/>
            <a:ln w="9525">
              <a:noFill/>
              <a:miter lim="800000"/>
              <a:headEnd/>
              <a:tailEnd/>
            </a:ln>
          </p:spPr>
          <p:txBody>
            <a:bodyPr>
              <a:spAutoFit/>
            </a:bodyPr>
            <a:lstStyle/>
            <a:p>
              <a:pPr eaLnBrk="1" hangingPunct="1">
                <a:spcBef>
                  <a:spcPct val="50000"/>
                </a:spcBef>
              </a:pPr>
              <a:r>
                <a:rPr lang="en-US" altLang="zh-CN" sz="3200" b="1"/>
                <a:t>S</a:t>
              </a:r>
              <a:r>
                <a:rPr lang="en-US" altLang="zh-CN" sz="3200" b="1" baseline="-25000"/>
                <a:t>D</a:t>
              </a:r>
              <a:endParaRPr lang="en-US" altLang="zh-CN" sz="3200" b="1"/>
            </a:p>
          </p:txBody>
        </p:sp>
      </p:grpSp>
      <p:sp>
        <p:nvSpPr>
          <p:cNvPr id="2" name="Text Box 51"/>
          <p:cNvSpPr txBox="1">
            <a:spLocks noChangeArrowheads="1"/>
          </p:cNvSpPr>
          <p:nvPr/>
        </p:nvSpPr>
        <p:spPr bwMode="auto">
          <a:xfrm>
            <a:off x="5943600" y="1219200"/>
            <a:ext cx="3048000" cy="2647950"/>
          </a:xfrm>
          <a:prstGeom prst="rect">
            <a:avLst/>
          </a:prstGeom>
          <a:solidFill>
            <a:schemeClr val="hlink"/>
          </a:solidFill>
          <a:ln w="9525">
            <a:noFill/>
            <a:miter lim="800000"/>
            <a:headEnd/>
            <a:tailEnd/>
          </a:ln>
        </p:spPr>
        <p:txBody>
          <a:bodyPr>
            <a:spAutoFit/>
          </a:bodyPr>
          <a:lstStyle/>
          <a:p>
            <a:pPr eaLnBrk="1" hangingPunct="1">
              <a:spcBef>
                <a:spcPct val="50000"/>
              </a:spcBef>
            </a:pPr>
            <a:r>
              <a:rPr lang="zh-CN" altLang="en-US"/>
              <a:t>加在输入端的小圆圈表示低电平或负脉冲有效，即仅当低电平或负脉冲作用于输入端时，触发器状态才能发生变化</a:t>
            </a:r>
            <a:r>
              <a:rPr lang="en-US" altLang="zh-CN"/>
              <a:t>—</a:t>
            </a:r>
            <a:r>
              <a:rPr lang="zh-CN" altLang="en-US"/>
              <a:t>低电平或负脉冲触发。 </a:t>
            </a:r>
          </a:p>
        </p:txBody>
      </p:sp>
      <p:sp>
        <p:nvSpPr>
          <p:cNvPr id="3" name="Text Box 52"/>
          <p:cNvSpPr txBox="1">
            <a:spLocks noChangeArrowheads="1"/>
          </p:cNvSpPr>
          <p:nvPr/>
        </p:nvSpPr>
        <p:spPr bwMode="auto">
          <a:xfrm>
            <a:off x="381000" y="4419600"/>
            <a:ext cx="8458200" cy="1004888"/>
          </a:xfrm>
          <a:prstGeom prst="rect">
            <a:avLst/>
          </a:prstGeom>
          <a:noFill/>
          <a:ln w="9525">
            <a:noFill/>
            <a:miter lim="800000"/>
            <a:headEnd/>
            <a:tailEnd/>
          </a:ln>
        </p:spPr>
        <p:txBody>
          <a:bodyPr>
            <a:spAutoFit/>
          </a:bodyPr>
          <a:lstStyle/>
          <a:p>
            <a:pPr algn="just" eaLnBrk="1" hangingPunct="1">
              <a:spcBef>
                <a:spcPct val="50000"/>
              </a:spcBef>
            </a:pPr>
            <a:r>
              <a:rPr lang="zh-CN" altLang="en-US"/>
              <a:t>特点：（</a:t>
            </a:r>
            <a:r>
              <a:rPr lang="en-US" altLang="zh-CN"/>
              <a:t>1</a:t>
            </a:r>
            <a:r>
              <a:rPr lang="zh-CN" altLang="en-US"/>
              <a:t>）有两个输入端和两个输出端，且为交叉耦合方式。</a:t>
            </a:r>
          </a:p>
          <a:p>
            <a:pPr algn="just" eaLnBrk="1" hangingPunct="1">
              <a:spcBef>
                <a:spcPct val="50000"/>
              </a:spcBef>
            </a:pPr>
            <a:r>
              <a:rPr lang="zh-CN" altLang="en-US"/>
              <a:t>         （</a:t>
            </a:r>
            <a:r>
              <a:rPr lang="en-US" altLang="zh-CN"/>
              <a:t>2</a:t>
            </a:r>
            <a:r>
              <a:rPr lang="zh-CN" altLang="en-US"/>
              <a:t>）当处于稳态时，两输出端是互补的。 </a:t>
            </a:r>
          </a:p>
        </p:txBody>
      </p:sp>
      <p:grpSp>
        <p:nvGrpSpPr>
          <p:cNvPr id="4" name="Group 53"/>
          <p:cNvGrpSpPr>
            <a:grpSpLocks/>
          </p:cNvGrpSpPr>
          <p:nvPr/>
        </p:nvGrpSpPr>
        <p:grpSpPr bwMode="auto">
          <a:xfrm>
            <a:off x="2438400" y="5638803"/>
            <a:ext cx="4648200" cy="1016001"/>
            <a:chOff x="1536" y="3552"/>
            <a:chExt cx="2928" cy="640"/>
          </a:xfrm>
        </p:grpSpPr>
        <p:graphicFrame>
          <p:nvGraphicFramePr>
            <p:cNvPr id="6153" name="Object 54"/>
            <p:cNvGraphicFramePr>
              <a:graphicFrameLocks noChangeAspect="1"/>
            </p:cNvGraphicFramePr>
            <p:nvPr/>
          </p:nvGraphicFramePr>
          <p:xfrm>
            <a:off x="2064" y="3552"/>
            <a:ext cx="204" cy="288"/>
          </p:xfrm>
          <a:graphic>
            <a:graphicData uri="http://schemas.openxmlformats.org/presentationml/2006/ole">
              <mc:AlternateContent xmlns:mc="http://schemas.openxmlformats.org/markup-compatibility/2006">
                <mc:Choice xmlns:v="urn:schemas-microsoft-com:vml" Requires="v">
                  <p:oleObj spid="_x0000_s6234" r:id="rId7" imgW="165028" imgH="228501" progId="Equation.3">
                    <p:embed/>
                  </p:oleObj>
                </mc:Choice>
                <mc:Fallback>
                  <p:oleObj r:id="rId7" imgW="165028" imgH="228501"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552"/>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4" name="Text Box 55"/>
            <p:cNvSpPr txBox="1">
              <a:spLocks noChangeArrowheads="1"/>
            </p:cNvSpPr>
            <p:nvPr/>
          </p:nvSpPr>
          <p:spPr bwMode="auto">
            <a:xfrm>
              <a:off x="1536" y="3552"/>
              <a:ext cx="2928" cy="640"/>
            </a:xfrm>
            <a:prstGeom prst="rect">
              <a:avLst/>
            </a:prstGeom>
            <a:noFill/>
            <a:ln w="9525">
              <a:noFill/>
              <a:miter lim="800000"/>
              <a:headEnd/>
              <a:tailEnd/>
            </a:ln>
          </p:spPr>
          <p:txBody>
            <a:bodyPr>
              <a:spAutoFit/>
            </a:bodyPr>
            <a:lstStyle/>
            <a:p>
              <a:pPr algn="just" eaLnBrk="1" hangingPunct="1">
                <a:spcBef>
                  <a:spcPct val="50000"/>
                </a:spcBef>
              </a:pPr>
              <a:r>
                <a:rPr lang="en-US" altLang="zh-CN" dirty="0"/>
                <a:t>Q=0</a:t>
              </a:r>
              <a:r>
                <a:rPr lang="zh-CN" altLang="en-US" dirty="0"/>
                <a:t>、   </a:t>
              </a:r>
              <a:r>
                <a:rPr lang="en-US" altLang="zh-CN" dirty="0"/>
                <a:t>=1——</a:t>
              </a:r>
              <a:r>
                <a:rPr lang="zh-CN" altLang="en-US" dirty="0"/>
                <a:t>触发器处于</a:t>
              </a:r>
              <a:r>
                <a:rPr lang="en-US" altLang="zh-CN" dirty="0"/>
                <a:t>0</a:t>
              </a:r>
              <a:r>
                <a:rPr lang="zh-CN" altLang="en-US" dirty="0"/>
                <a:t>态</a:t>
              </a:r>
            </a:p>
            <a:p>
              <a:pPr eaLnBrk="1" hangingPunct="1">
                <a:spcBef>
                  <a:spcPct val="50000"/>
                </a:spcBef>
              </a:pPr>
              <a:r>
                <a:rPr lang="en-US" altLang="zh-CN" dirty="0" smtClean="0"/>
                <a:t>Q=1</a:t>
              </a:r>
              <a:r>
                <a:rPr lang="zh-CN" altLang="en-US" dirty="0"/>
                <a:t>、   </a:t>
              </a:r>
              <a:r>
                <a:rPr lang="en-US" altLang="zh-CN" dirty="0"/>
                <a:t>=0——</a:t>
              </a:r>
              <a:r>
                <a:rPr lang="zh-CN" altLang="en-US" dirty="0"/>
                <a:t>触发器处于</a:t>
              </a:r>
              <a:r>
                <a:rPr lang="en-US" altLang="zh-CN" dirty="0"/>
                <a:t>1</a:t>
              </a:r>
              <a:r>
                <a:rPr lang="zh-CN" altLang="en-US" dirty="0"/>
                <a:t>态 </a:t>
              </a:r>
            </a:p>
          </p:txBody>
        </p:sp>
        <p:graphicFrame>
          <p:nvGraphicFramePr>
            <p:cNvPr id="6155" name="Object 56"/>
            <p:cNvGraphicFramePr>
              <a:graphicFrameLocks noChangeAspect="1"/>
            </p:cNvGraphicFramePr>
            <p:nvPr/>
          </p:nvGraphicFramePr>
          <p:xfrm>
            <a:off x="2100" y="3888"/>
            <a:ext cx="204" cy="288"/>
          </p:xfrm>
          <a:graphic>
            <a:graphicData uri="http://schemas.openxmlformats.org/presentationml/2006/ole">
              <mc:AlternateContent xmlns:mc="http://schemas.openxmlformats.org/markup-compatibility/2006">
                <mc:Choice xmlns:v="urn:schemas-microsoft-com:vml" Requires="v">
                  <p:oleObj spid="_x0000_s6235" r:id="rId9" imgW="165028" imgH="228501" progId="Equation.3">
                    <p:embed/>
                  </p:oleObj>
                </mc:Choice>
                <mc:Fallback>
                  <p:oleObj r:id="rId9" imgW="165028" imgH="228501"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 y="388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
        <p:nvSpPr>
          <p:cNvPr id="44035" name="Text Box 3"/>
          <p:cNvSpPr txBox="1">
            <a:spLocks noChangeArrowheads="1"/>
          </p:cNvSpPr>
          <p:nvPr/>
        </p:nvSpPr>
        <p:spPr bwMode="auto">
          <a:xfrm>
            <a:off x="609600" y="762000"/>
            <a:ext cx="38862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、电路构成及逻辑符号 </a:t>
            </a:r>
          </a:p>
        </p:txBody>
      </p:sp>
      <p:sp>
        <p:nvSpPr>
          <p:cNvPr id="56324" name="Text Box 4"/>
          <p:cNvSpPr txBox="1">
            <a:spLocks noChangeArrowheads="1"/>
          </p:cNvSpPr>
          <p:nvPr/>
        </p:nvSpPr>
        <p:spPr bwMode="auto">
          <a:xfrm>
            <a:off x="4648200" y="304800"/>
            <a:ext cx="4191000" cy="2860675"/>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t>（</a:t>
            </a:r>
            <a:r>
              <a:rPr lang="en-US" altLang="zh-CN"/>
              <a:t>1</a:t>
            </a:r>
            <a:r>
              <a:rPr lang="zh-CN" altLang="en-US"/>
              <a:t>）</a:t>
            </a:r>
            <a:r>
              <a:rPr lang="en-US" altLang="zh-CN"/>
              <a:t>CP=1</a:t>
            </a:r>
            <a:r>
              <a:rPr lang="zh-CN" altLang="en-US"/>
              <a:t>时</a:t>
            </a:r>
          </a:p>
          <a:p>
            <a:pPr algn="just" eaLnBrk="1" hangingPunct="1">
              <a:spcBef>
                <a:spcPct val="50000"/>
              </a:spcBef>
            </a:pPr>
            <a:r>
              <a:rPr lang="zh-CN" altLang="en-US"/>
              <a:t>	从触发器的状态不变，主触发器接收数据。</a:t>
            </a:r>
          </a:p>
          <a:p>
            <a:pPr algn="just" eaLnBrk="1" hangingPunct="1">
              <a:spcBef>
                <a:spcPct val="50000"/>
              </a:spcBef>
            </a:pPr>
            <a:r>
              <a:rPr lang="zh-CN" altLang="en-US"/>
              <a:t>（</a:t>
            </a:r>
            <a:r>
              <a:rPr lang="en-US" altLang="zh-CN"/>
              <a:t>2</a:t>
            </a:r>
            <a:r>
              <a:rPr lang="zh-CN" altLang="en-US"/>
              <a:t>）</a:t>
            </a:r>
            <a:r>
              <a:rPr lang="en-US" altLang="zh-CN"/>
              <a:t>CP</a:t>
            </a:r>
            <a:r>
              <a:rPr lang="zh-CN" altLang="en-US"/>
              <a:t>由</a:t>
            </a:r>
            <a:r>
              <a:rPr lang="en-US" altLang="zh-CN"/>
              <a:t>1</a:t>
            </a:r>
            <a:r>
              <a:rPr lang="zh-CN" altLang="en-US"/>
              <a:t>变为</a:t>
            </a:r>
            <a:r>
              <a:rPr lang="en-US" altLang="zh-CN"/>
              <a:t>0</a:t>
            </a:r>
            <a:r>
              <a:rPr lang="zh-CN" altLang="en-US"/>
              <a:t>时，主触发器传递数据给从触发器</a:t>
            </a:r>
          </a:p>
        </p:txBody>
      </p:sp>
      <p:grpSp>
        <p:nvGrpSpPr>
          <p:cNvPr id="44037" name="Group 5"/>
          <p:cNvGrpSpPr>
            <a:grpSpLocks/>
          </p:cNvGrpSpPr>
          <p:nvPr/>
        </p:nvGrpSpPr>
        <p:grpSpPr bwMode="auto">
          <a:xfrm>
            <a:off x="381000" y="1066800"/>
            <a:ext cx="3811588" cy="5638800"/>
            <a:chOff x="2831" y="672"/>
            <a:chExt cx="2401" cy="3552"/>
          </a:xfrm>
        </p:grpSpPr>
        <p:sp>
          <p:nvSpPr>
            <p:cNvPr id="44038" name="Text Box 6"/>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4039" name="Text Box 7"/>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4040" name="Text Box 8"/>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4041" name="Group 9"/>
            <p:cNvGrpSpPr>
              <a:grpSpLocks/>
            </p:cNvGrpSpPr>
            <p:nvPr/>
          </p:nvGrpSpPr>
          <p:grpSpPr bwMode="auto">
            <a:xfrm>
              <a:off x="2831" y="672"/>
              <a:ext cx="2401" cy="3259"/>
              <a:chOff x="2831" y="672"/>
              <a:chExt cx="2401" cy="3259"/>
            </a:xfrm>
          </p:grpSpPr>
          <p:sp>
            <p:nvSpPr>
              <p:cNvPr id="44042" name="Line 10"/>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4043" name="Line 11"/>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4044" name="Line 12"/>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4045" name="Rectangle 13"/>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4046" name="Oval 14"/>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47" name="Line 15"/>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4048" name="Line 16"/>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4049" name="Line 17"/>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4050" name="Rectangle 18"/>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4051" name="Oval 19"/>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52" name="Line 20"/>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4053" name="Line 21"/>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4054" name="Line 22"/>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4055" name="Line 23"/>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4056" name="Line 24"/>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4057" name="Line 25"/>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4058" name="Line 26"/>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4059" name="Line 27"/>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4060" name="Line 28"/>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4061" name="Text Box 29"/>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4062" name="Rectangle 30"/>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4063" name="Oval 31"/>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64" name="Line 32"/>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4065" name="Rectangle 33"/>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4066" name="Oval 34"/>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67" name="Line 35"/>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4068" name="Line 36"/>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4069" name="Line 37"/>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4070" name="Line 38"/>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4071" name="Group 39"/>
              <p:cNvGrpSpPr>
                <a:grpSpLocks/>
              </p:cNvGrpSpPr>
              <p:nvPr/>
            </p:nvGrpSpPr>
            <p:grpSpPr bwMode="auto">
              <a:xfrm>
                <a:off x="4142" y="692"/>
                <a:ext cx="214" cy="273"/>
                <a:chOff x="7891" y="10172"/>
                <a:chExt cx="220" cy="280"/>
              </a:xfrm>
            </p:grpSpPr>
            <p:sp>
              <p:nvSpPr>
                <p:cNvPr id="44109" name="Text Box 40"/>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4110" name="Line 41"/>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4072" name="Rectangle 42"/>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4073" name="Oval 43"/>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74" name="Line 44"/>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4075" name="Line 45"/>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4076" name="Rectangle 46"/>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4077" name="Oval 47"/>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78" name="Line 48"/>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4079" name="Line 49"/>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4080" name="Line 50"/>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4081" name="Line 51"/>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4082" name="Line 52"/>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4083" name="Line 53"/>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4084" name="Line 54"/>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4085" name="Line 55"/>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4086" name="Rectangle 56"/>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4087" name="Oval 57"/>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88" name="Rectangle 58"/>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4089" name="Oval 59"/>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90" name="Line 60"/>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4091" name="Line 61"/>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4092" name="Line 62"/>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4093" name="Line 63"/>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4094" name="Oval 64"/>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95" name="Rectangle 65"/>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4096" name="Oval 66"/>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97" name="Oval 67"/>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98" name="Oval 68"/>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099" name="Oval 69"/>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100" name="Oval 70"/>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4101" name="Line 71"/>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4102" name="Line 72"/>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4103" name="Line 73"/>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4104" name="Line 74"/>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4105" name="Line 75"/>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4106" name="Line 76"/>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4107" name="Line 77"/>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4108" name="Line 78"/>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 calcmode="lin" valueType="num">
                                      <p:cBhvr additive="base">
                                        <p:cTn id="7" dur="500" fill="hold"/>
                                        <p:tgtEl>
                                          <p:spTgt spid="5632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3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4">
                                            <p:txEl>
                                              <p:pRg st="1" end="1"/>
                                            </p:txEl>
                                          </p:spTgt>
                                        </p:tgtEl>
                                        <p:attrNameLst>
                                          <p:attrName>style.visibility</p:attrName>
                                        </p:attrNameLst>
                                      </p:cBhvr>
                                      <p:to>
                                        <p:strVal val="visible"/>
                                      </p:to>
                                    </p:set>
                                    <p:anim calcmode="lin" valueType="num">
                                      <p:cBhvr additive="base">
                                        <p:cTn id="13" dur="500" fill="hold"/>
                                        <p:tgtEl>
                                          <p:spTgt spid="5632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324">
                                            <p:txEl>
                                              <p:pRg st="2" end="2"/>
                                            </p:txEl>
                                          </p:spTgt>
                                        </p:tgtEl>
                                        <p:attrNameLst>
                                          <p:attrName>style.visibility</p:attrName>
                                        </p:attrNameLst>
                                      </p:cBhvr>
                                      <p:to>
                                        <p:strVal val="visible"/>
                                      </p:to>
                                    </p:set>
                                    <p:anim calcmode="lin" valueType="num">
                                      <p:cBhvr additive="base">
                                        <p:cTn id="19" dur="500" fill="hold"/>
                                        <p:tgtEl>
                                          <p:spTgt spid="5632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63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6324">
                                            <p:txEl>
                                              <p:pRg st="3" end="3"/>
                                            </p:txEl>
                                          </p:spTgt>
                                        </p:tgtEl>
                                        <p:attrNameLst>
                                          <p:attrName>style.visibility</p:attrName>
                                        </p:attrNameLst>
                                      </p:cBhvr>
                                      <p:to>
                                        <p:strVal val="visible"/>
                                      </p:to>
                                    </p:set>
                                    <p:anim calcmode="lin" valueType="num">
                                      <p:cBhvr additive="base">
                                        <p:cTn id="25" dur="500" fill="hold"/>
                                        <p:tgtEl>
                                          <p:spTgt spid="5632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632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descr="花束"/>
          <p:cNvSpPr>
            <a:spLocks noChangeArrowheads="1"/>
          </p:cNvSpPr>
          <p:nvPr/>
        </p:nvSpPr>
        <p:spPr bwMode="auto">
          <a:xfrm>
            <a:off x="3521075" y="1055688"/>
            <a:ext cx="1549400" cy="527050"/>
          </a:xfrm>
          <a:prstGeom prst="wedgeRoundRectCallout">
            <a:avLst>
              <a:gd name="adj1" fmla="val -87542"/>
              <a:gd name="adj2" fmla="val -18917"/>
              <a:gd name="adj3" fmla="val 16667"/>
            </a:avLst>
          </a:prstGeom>
          <a:noFill/>
          <a:ln w="38100">
            <a:solidFill>
              <a:srgbClr val="FF0066"/>
            </a:solidFill>
            <a:miter lim="800000"/>
            <a:headEnd/>
            <a:tailEnd/>
          </a:ln>
        </p:spPr>
        <p:txBody>
          <a:bodyPr wrap="none" lIns="90000" tIns="46800" rIns="90000" bIns="46800" anchor="ctr">
            <a:spAutoFit/>
          </a:bodyPr>
          <a:lstStyle/>
          <a:p>
            <a:pPr eaLnBrk="1" hangingPunct="1"/>
            <a:r>
              <a:rPr lang="zh-CN" altLang="en-US" b="1">
                <a:ea typeface="楷体_GB2312" pitchFamily="49" charset="-122"/>
              </a:rPr>
              <a:t>保持原态</a:t>
            </a:r>
          </a:p>
        </p:txBody>
      </p:sp>
      <p:sp>
        <p:nvSpPr>
          <p:cNvPr id="57347" name="Text Box 3"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45060" name="Text Box 4"/>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45061" name="Group 5"/>
          <p:cNvGrpSpPr>
            <a:grpSpLocks/>
          </p:cNvGrpSpPr>
          <p:nvPr/>
        </p:nvGrpSpPr>
        <p:grpSpPr bwMode="auto">
          <a:xfrm>
            <a:off x="381000" y="1066800"/>
            <a:ext cx="3811588" cy="5638800"/>
            <a:chOff x="2831" y="672"/>
            <a:chExt cx="2401" cy="3552"/>
          </a:xfrm>
        </p:grpSpPr>
        <p:sp>
          <p:nvSpPr>
            <p:cNvPr id="45068" name="Text Box 6"/>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5069" name="Text Box 7"/>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5070" name="Text Box 8"/>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5071" name="Group 9"/>
            <p:cNvGrpSpPr>
              <a:grpSpLocks/>
            </p:cNvGrpSpPr>
            <p:nvPr/>
          </p:nvGrpSpPr>
          <p:grpSpPr bwMode="auto">
            <a:xfrm>
              <a:off x="2831" y="672"/>
              <a:ext cx="2401" cy="3259"/>
              <a:chOff x="2831" y="672"/>
              <a:chExt cx="2401" cy="3259"/>
            </a:xfrm>
          </p:grpSpPr>
          <p:sp>
            <p:nvSpPr>
              <p:cNvPr id="45072" name="Line 10"/>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5073" name="Line 11"/>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5074" name="Line 12"/>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5075" name="Rectangle 13"/>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5076" name="Oval 14"/>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077" name="Line 15"/>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5078" name="Line 16"/>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5079" name="Line 17"/>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5080" name="Rectangle 18"/>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5081" name="Oval 19"/>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082" name="Line 20"/>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5083" name="Line 21"/>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5084" name="Line 22"/>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5085" name="Line 23"/>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5086" name="Line 24"/>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5087" name="Line 25"/>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5088" name="Line 26"/>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5089" name="Line 27"/>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5090" name="Line 28"/>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5091" name="Text Box 29"/>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5092" name="Rectangle 30"/>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5093" name="Oval 31"/>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094" name="Line 32"/>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5095" name="Rectangle 33"/>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5096" name="Oval 34"/>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097" name="Line 35"/>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5098" name="Line 36"/>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5099" name="Line 37"/>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5100" name="Line 38"/>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5101" name="Group 39"/>
              <p:cNvGrpSpPr>
                <a:grpSpLocks/>
              </p:cNvGrpSpPr>
              <p:nvPr/>
            </p:nvGrpSpPr>
            <p:grpSpPr bwMode="auto">
              <a:xfrm>
                <a:off x="4142" y="692"/>
                <a:ext cx="214" cy="273"/>
                <a:chOff x="7891" y="10172"/>
                <a:chExt cx="220" cy="280"/>
              </a:xfrm>
            </p:grpSpPr>
            <p:sp>
              <p:nvSpPr>
                <p:cNvPr id="45139" name="Text Box 40"/>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5140" name="Line 41"/>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5102" name="Rectangle 42"/>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5103" name="Oval 43"/>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04" name="Line 44"/>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5105" name="Line 45"/>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5106" name="Rectangle 46"/>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5107" name="Oval 47"/>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08" name="Line 48"/>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5109" name="Line 49"/>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5110" name="Line 50"/>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5111" name="Line 51"/>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5112" name="Line 52"/>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5113" name="Line 53"/>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5114" name="Line 54"/>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5115" name="Line 55"/>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5116" name="Rectangle 56"/>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5117" name="Oval 57"/>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18" name="Rectangle 58"/>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5119" name="Oval 59"/>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20" name="Line 60"/>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5121" name="Line 61"/>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5122" name="Line 62"/>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5123" name="Line 63"/>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5124" name="Oval 64"/>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25" name="Rectangle 65"/>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5126" name="Oval 66"/>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27" name="Oval 67"/>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28" name="Oval 68"/>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29" name="Oval 69"/>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30" name="Oval 70"/>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5131" name="Line 71"/>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5132" name="Line 72"/>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5133" name="Line 73"/>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5134" name="Line 74"/>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5135" name="Line 75"/>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5136" name="Line 76"/>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5137" name="Line 77"/>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5138" name="Line 78"/>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57423" name="Group 79"/>
          <p:cNvGrpSpPr>
            <a:grpSpLocks/>
          </p:cNvGrpSpPr>
          <p:nvPr/>
        </p:nvGrpSpPr>
        <p:grpSpPr bwMode="auto">
          <a:xfrm>
            <a:off x="1143000" y="6134100"/>
            <a:ext cx="2205038" cy="685800"/>
            <a:chOff x="720" y="3864"/>
            <a:chExt cx="1389" cy="432"/>
          </a:xfrm>
        </p:grpSpPr>
        <p:sp>
          <p:nvSpPr>
            <p:cNvPr id="45066" name="Oval 8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5067" name="Oval 8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45063" name="Text Box 82"/>
          <p:cNvSpPr txBox="1">
            <a:spLocks noChangeArrowheads="1"/>
          </p:cNvSpPr>
          <p:nvPr/>
        </p:nvSpPr>
        <p:spPr bwMode="auto">
          <a:xfrm>
            <a:off x="4648200" y="304800"/>
            <a:ext cx="4095750" cy="2306638"/>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t>（</a:t>
            </a:r>
            <a:r>
              <a:rPr lang="en-US" altLang="zh-CN"/>
              <a:t>1</a:t>
            </a:r>
            <a:r>
              <a:rPr lang="zh-CN" altLang="en-US"/>
              <a:t>）</a:t>
            </a:r>
            <a:r>
              <a:rPr lang="en-US" altLang="zh-CN"/>
              <a:t>CP=1</a:t>
            </a:r>
            <a:r>
              <a:rPr lang="zh-CN" altLang="en-US"/>
              <a:t>时，从触发器的状态不变，主触发器接收数据。</a:t>
            </a:r>
          </a:p>
          <a:p>
            <a:pPr algn="just" eaLnBrk="1" hangingPunct="1">
              <a:spcBef>
                <a:spcPct val="50000"/>
              </a:spcBef>
            </a:pPr>
            <a:r>
              <a:rPr lang="zh-CN" altLang="en-US"/>
              <a:t>（</a:t>
            </a:r>
            <a:r>
              <a:rPr lang="en-US" altLang="zh-CN"/>
              <a:t>2</a:t>
            </a:r>
            <a:r>
              <a:rPr lang="zh-CN" altLang="en-US"/>
              <a:t>）</a:t>
            </a:r>
            <a:r>
              <a:rPr lang="en-US" altLang="zh-CN"/>
              <a:t>CP</a:t>
            </a:r>
            <a:r>
              <a:rPr lang="zh-CN" altLang="en-US"/>
              <a:t>由</a:t>
            </a:r>
            <a:r>
              <a:rPr lang="en-US" altLang="zh-CN"/>
              <a:t>1</a:t>
            </a:r>
            <a:r>
              <a:rPr lang="zh-CN" altLang="en-US"/>
              <a:t>变为</a:t>
            </a:r>
            <a:r>
              <a:rPr lang="en-US" altLang="zh-CN"/>
              <a:t>0</a:t>
            </a:r>
            <a:r>
              <a:rPr lang="zh-CN" altLang="en-US"/>
              <a:t>时，主触发器传递数据给从触发器</a:t>
            </a:r>
          </a:p>
        </p:txBody>
      </p:sp>
      <p:sp>
        <p:nvSpPr>
          <p:cNvPr id="57427" name="Text Box 83" descr="花束"/>
          <p:cNvSpPr txBox="1">
            <a:spLocks noChangeArrowheads="1"/>
          </p:cNvSpPr>
          <p:nvPr/>
        </p:nvSpPr>
        <p:spPr bwMode="auto">
          <a:xfrm>
            <a:off x="6629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7428" name="AutoShape 84" descr="花束"/>
          <p:cNvSpPr>
            <a:spLocks noChangeArrowheads="1"/>
          </p:cNvSpPr>
          <p:nvPr/>
        </p:nvSpPr>
        <p:spPr bwMode="auto">
          <a:xfrm>
            <a:off x="3594100" y="2884488"/>
            <a:ext cx="1216025" cy="527050"/>
          </a:xfrm>
          <a:prstGeom prst="wedgeRoundRectCallout">
            <a:avLst>
              <a:gd name="adj1" fmla="val -120106"/>
              <a:gd name="adj2" fmla="val 442167"/>
              <a:gd name="adj3" fmla="val 16667"/>
            </a:avLst>
          </a:prstGeom>
          <a:noFill/>
          <a:ln w="38100">
            <a:solidFill>
              <a:srgbClr val="FF0066"/>
            </a:solidFill>
            <a:miter lim="800000"/>
            <a:headEnd/>
            <a:tailEnd/>
          </a:ln>
        </p:spPr>
        <p:txBody>
          <a:bodyPr wrap="none" lIns="90000" tIns="46800" rIns="90000" bIns="46800" anchor="ctr">
            <a:spAutoFit/>
          </a:bodyPr>
          <a:lstStyle/>
          <a:p>
            <a:pPr eaLnBrk="1" hangingPunct="1"/>
            <a:r>
              <a:rPr lang="zh-CN" altLang="en-US" b="1">
                <a:ea typeface="楷体_GB2312" pitchFamily="49" charset="-122"/>
              </a:rPr>
              <a:t>被封锁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423"/>
                                        </p:tgtEl>
                                        <p:attrNameLst>
                                          <p:attrName>style.visibility</p:attrName>
                                        </p:attrNameLst>
                                      </p:cBhvr>
                                      <p:to>
                                        <p:strVal val="visible"/>
                                      </p:to>
                                    </p:set>
                                    <p:animEffect transition="in" filter="dissolve">
                                      <p:cBhvr>
                                        <p:cTn id="12" dur="500"/>
                                        <p:tgtEl>
                                          <p:spTgt spid="57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428"/>
                                        </p:tgtEl>
                                        <p:attrNameLst>
                                          <p:attrName>style.visibility</p:attrName>
                                        </p:attrNameLst>
                                      </p:cBhvr>
                                      <p:to>
                                        <p:strVal val="visible"/>
                                      </p:to>
                                    </p:set>
                                    <p:animEffect transition="in" filter="wipe(left)">
                                      <p:cBhvr>
                                        <p:cTn id="17" dur="500"/>
                                        <p:tgtEl>
                                          <p:spTgt spid="57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6"/>
                                        </p:tgtEl>
                                        <p:attrNameLst>
                                          <p:attrName>style.visibility</p:attrName>
                                        </p:attrNameLst>
                                      </p:cBhvr>
                                      <p:to>
                                        <p:strVal val="visible"/>
                                      </p:to>
                                    </p:set>
                                    <p:animEffect transition="in" filter="wipe(left)">
                                      <p:cBhvr>
                                        <p:cTn id="22" dur="500"/>
                                        <p:tgtEl>
                                          <p:spTgt spid="573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427">
                                            <p:txEl>
                                              <p:pRg st="0" end="0"/>
                                            </p:txEl>
                                          </p:spTgt>
                                        </p:tgtEl>
                                        <p:attrNameLst>
                                          <p:attrName>style.visibility</p:attrName>
                                        </p:attrNameLst>
                                      </p:cBhvr>
                                      <p:to>
                                        <p:strVal val="visible"/>
                                      </p:to>
                                    </p:set>
                                    <p:animEffect transition="in" filter="wipe(left)">
                                      <p:cBhvr>
                                        <p:cTn id="27" dur="500"/>
                                        <p:tgtEl>
                                          <p:spTgt spid="574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p:bldP spid="57347" grpId="0" build="p"/>
      <p:bldP spid="57427" grpId="0" build="p"/>
      <p:bldP spid="574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46083" name="Text Box 3"/>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46084" name="Group 4"/>
          <p:cNvGrpSpPr>
            <a:grpSpLocks/>
          </p:cNvGrpSpPr>
          <p:nvPr/>
        </p:nvGrpSpPr>
        <p:grpSpPr bwMode="auto">
          <a:xfrm>
            <a:off x="381000" y="1066800"/>
            <a:ext cx="3811588" cy="5638800"/>
            <a:chOff x="2831" y="672"/>
            <a:chExt cx="2401" cy="3552"/>
          </a:xfrm>
        </p:grpSpPr>
        <p:sp>
          <p:nvSpPr>
            <p:cNvPr id="46122"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6123"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6124"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6125" name="Group 8"/>
            <p:cNvGrpSpPr>
              <a:grpSpLocks/>
            </p:cNvGrpSpPr>
            <p:nvPr/>
          </p:nvGrpSpPr>
          <p:grpSpPr bwMode="auto">
            <a:xfrm>
              <a:off x="2831" y="672"/>
              <a:ext cx="2401" cy="3259"/>
              <a:chOff x="2831" y="672"/>
              <a:chExt cx="2401" cy="3259"/>
            </a:xfrm>
          </p:grpSpPr>
          <p:sp>
            <p:nvSpPr>
              <p:cNvPr id="46126"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6127"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6128"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6129"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6130"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31"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6132"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6133"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6134"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6135"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36"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6137"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6138"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6139"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6140"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6141"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6142"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6143"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6144"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6145"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6146"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6147"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48"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6149"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6150"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51"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6152"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6153"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6154"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6155" name="Group 38"/>
              <p:cNvGrpSpPr>
                <a:grpSpLocks/>
              </p:cNvGrpSpPr>
              <p:nvPr/>
            </p:nvGrpSpPr>
            <p:grpSpPr bwMode="auto">
              <a:xfrm>
                <a:off x="4142" y="692"/>
                <a:ext cx="214" cy="273"/>
                <a:chOff x="7891" y="10172"/>
                <a:chExt cx="220" cy="280"/>
              </a:xfrm>
            </p:grpSpPr>
            <p:sp>
              <p:nvSpPr>
                <p:cNvPr id="46193"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6194"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6156"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6157"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58"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6159"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6160"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6161"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62"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6163"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6164"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6165"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6166"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6167"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6168"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6169"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6170"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6171"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72"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6173"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74"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6175"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6176"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6177"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6178"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79"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6180"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81"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82"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83"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84"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6185"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6186"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6187"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6188"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6189"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6190"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6191"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6192"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58446" name="Group 78"/>
          <p:cNvGrpSpPr>
            <a:grpSpLocks/>
          </p:cNvGrpSpPr>
          <p:nvPr/>
        </p:nvGrpSpPr>
        <p:grpSpPr bwMode="auto">
          <a:xfrm>
            <a:off x="1143000" y="6134100"/>
            <a:ext cx="2205038" cy="685800"/>
            <a:chOff x="720" y="3864"/>
            <a:chExt cx="1389" cy="432"/>
          </a:xfrm>
        </p:grpSpPr>
        <p:sp>
          <p:nvSpPr>
            <p:cNvPr id="46120" name="Oval 79"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6121" name="Oval 80"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sp>
        <p:nvSpPr>
          <p:cNvPr id="46086" name="Text Box 81"/>
          <p:cNvSpPr txBox="1">
            <a:spLocks noChangeArrowheads="1"/>
          </p:cNvSpPr>
          <p:nvPr/>
        </p:nvSpPr>
        <p:spPr bwMode="auto">
          <a:xfrm>
            <a:off x="4648200" y="304800"/>
            <a:ext cx="4191000" cy="2306638"/>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sym typeface="宋体" pitchFamily="2" charset="-122"/>
              </a:rPr>
              <a:t>（</a:t>
            </a:r>
            <a:r>
              <a:rPr lang="en-US" altLang="zh-CN">
                <a:sym typeface="宋体" pitchFamily="2" charset="-122"/>
              </a:rPr>
              <a:t>1</a:t>
            </a:r>
            <a:r>
              <a:rPr lang="zh-CN" altLang="en-US">
                <a:sym typeface="宋体" pitchFamily="2" charset="-122"/>
              </a:rPr>
              <a:t>）</a:t>
            </a:r>
            <a:r>
              <a:rPr lang="en-US" altLang="zh-CN">
                <a:sym typeface="宋体" pitchFamily="2" charset="-122"/>
              </a:rPr>
              <a:t>CP=1</a:t>
            </a:r>
            <a:r>
              <a:rPr lang="zh-CN" altLang="en-US">
                <a:sym typeface="宋体" pitchFamily="2" charset="-122"/>
              </a:rPr>
              <a:t>时，从触发器的状态不变，主触发器接收数据。</a:t>
            </a:r>
            <a:endParaRPr lang="zh-CN" altLang="en-US"/>
          </a:p>
          <a:p>
            <a:pPr algn="just" eaLnBrk="1" hangingPunct="1">
              <a:spcBef>
                <a:spcPct val="50000"/>
              </a:spcBef>
            </a:pPr>
            <a:r>
              <a:rPr lang="zh-CN" altLang="en-US">
                <a:sym typeface="宋体" pitchFamily="2" charset="-122"/>
              </a:rPr>
              <a:t>（</a:t>
            </a:r>
            <a:r>
              <a:rPr lang="en-US" altLang="zh-CN">
                <a:sym typeface="宋体" pitchFamily="2" charset="-122"/>
              </a:rPr>
              <a:t>2</a:t>
            </a:r>
            <a:r>
              <a:rPr lang="zh-CN" altLang="en-US">
                <a:sym typeface="宋体" pitchFamily="2" charset="-122"/>
              </a:rPr>
              <a:t>）</a:t>
            </a:r>
            <a:r>
              <a:rPr lang="en-US" altLang="zh-CN">
                <a:sym typeface="宋体" pitchFamily="2" charset="-122"/>
              </a:rPr>
              <a:t>CP</a:t>
            </a:r>
            <a:r>
              <a:rPr lang="zh-CN" altLang="en-US">
                <a:sym typeface="宋体" pitchFamily="2" charset="-122"/>
              </a:rPr>
              <a:t>由</a:t>
            </a:r>
            <a:r>
              <a:rPr lang="en-US" altLang="zh-CN">
                <a:sym typeface="宋体" pitchFamily="2" charset="-122"/>
              </a:rPr>
              <a:t>1</a:t>
            </a:r>
            <a:r>
              <a:rPr lang="zh-CN" altLang="en-US">
                <a:sym typeface="宋体" pitchFamily="2" charset="-122"/>
              </a:rPr>
              <a:t>变为</a:t>
            </a:r>
            <a:r>
              <a:rPr lang="en-US" altLang="zh-CN">
                <a:sym typeface="宋体" pitchFamily="2" charset="-122"/>
              </a:rPr>
              <a:t>0</a:t>
            </a:r>
            <a:r>
              <a:rPr lang="zh-CN" altLang="en-US">
                <a:sym typeface="宋体" pitchFamily="2" charset="-122"/>
              </a:rPr>
              <a:t>时，主触发器传递数据给从触发器</a:t>
            </a:r>
            <a:endParaRPr lang="zh-CN" altLang="en-US"/>
          </a:p>
        </p:txBody>
      </p:sp>
      <p:sp>
        <p:nvSpPr>
          <p:cNvPr id="46087" name="Text Box 82" descr="花束"/>
          <p:cNvSpPr txBox="1">
            <a:spLocks noChangeArrowheads="1"/>
          </p:cNvSpPr>
          <p:nvPr/>
        </p:nvSpPr>
        <p:spPr bwMode="auto">
          <a:xfrm>
            <a:off x="6629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8451" name="Text Box 83" descr="花束"/>
          <p:cNvSpPr txBox="1">
            <a:spLocks noChangeArrowheads="1"/>
          </p:cNvSpPr>
          <p:nvPr/>
        </p:nvSpPr>
        <p:spPr bwMode="auto">
          <a:xfrm>
            <a:off x="5105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8452" name="Text Box 84"/>
          <p:cNvSpPr txBox="1">
            <a:spLocks noChangeArrowheads="1"/>
          </p:cNvSpPr>
          <p:nvPr/>
        </p:nvSpPr>
        <p:spPr bwMode="auto">
          <a:xfrm>
            <a:off x="4724400" y="3962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0</a:t>
            </a:r>
            <a:r>
              <a:rPr lang="zh-CN" altLang="en-US"/>
              <a:t>态</a:t>
            </a:r>
          </a:p>
        </p:txBody>
      </p:sp>
      <p:grpSp>
        <p:nvGrpSpPr>
          <p:cNvPr id="58453" name="Group 85"/>
          <p:cNvGrpSpPr>
            <a:grpSpLocks/>
          </p:cNvGrpSpPr>
          <p:nvPr/>
        </p:nvGrpSpPr>
        <p:grpSpPr bwMode="auto">
          <a:xfrm>
            <a:off x="838200" y="609600"/>
            <a:ext cx="2205038" cy="685800"/>
            <a:chOff x="720" y="3864"/>
            <a:chExt cx="1389" cy="432"/>
          </a:xfrm>
        </p:grpSpPr>
        <p:sp>
          <p:nvSpPr>
            <p:cNvPr id="46118" name="Oval 86"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6119" name="Oval 87"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8456" name="Group 88"/>
          <p:cNvGrpSpPr>
            <a:grpSpLocks/>
          </p:cNvGrpSpPr>
          <p:nvPr/>
        </p:nvGrpSpPr>
        <p:grpSpPr bwMode="auto">
          <a:xfrm>
            <a:off x="304800" y="1752600"/>
            <a:ext cx="2114550" cy="4419600"/>
            <a:chOff x="192" y="1104"/>
            <a:chExt cx="1332" cy="2784"/>
          </a:xfrm>
        </p:grpSpPr>
        <p:sp>
          <p:nvSpPr>
            <p:cNvPr id="46113" name="Line 89"/>
            <p:cNvSpPr>
              <a:spLocks noChangeShapeType="1"/>
            </p:cNvSpPr>
            <p:nvPr/>
          </p:nvSpPr>
          <p:spPr bwMode="auto">
            <a:xfrm flipH="1">
              <a:off x="192" y="1104"/>
              <a:ext cx="1332" cy="0"/>
            </a:xfrm>
            <a:prstGeom prst="line">
              <a:avLst/>
            </a:prstGeom>
            <a:noFill/>
            <a:ln w="38100">
              <a:solidFill>
                <a:schemeClr val="accent1"/>
              </a:solidFill>
              <a:prstDash val="dash"/>
              <a:round/>
              <a:headEnd/>
              <a:tailEnd/>
            </a:ln>
          </p:spPr>
          <p:txBody>
            <a:bodyPr/>
            <a:lstStyle/>
            <a:p>
              <a:endParaRPr lang="zh-CN" altLang="en-US"/>
            </a:p>
          </p:txBody>
        </p:sp>
        <p:sp>
          <p:nvSpPr>
            <p:cNvPr id="46114" name="Line 90"/>
            <p:cNvSpPr>
              <a:spLocks noChangeShapeType="1"/>
            </p:cNvSpPr>
            <p:nvPr/>
          </p:nvSpPr>
          <p:spPr bwMode="auto">
            <a:xfrm>
              <a:off x="202" y="1129"/>
              <a:ext cx="0" cy="2759"/>
            </a:xfrm>
            <a:prstGeom prst="line">
              <a:avLst/>
            </a:prstGeom>
            <a:noFill/>
            <a:ln w="38100">
              <a:solidFill>
                <a:schemeClr val="accent1"/>
              </a:solidFill>
              <a:prstDash val="dash"/>
              <a:round/>
              <a:headEnd/>
              <a:tailEnd/>
            </a:ln>
          </p:spPr>
          <p:txBody>
            <a:bodyPr/>
            <a:lstStyle/>
            <a:p>
              <a:endParaRPr lang="zh-CN" altLang="en-US"/>
            </a:p>
          </p:txBody>
        </p:sp>
        <p:sp>
          <p:nvSpPr>
            <p:cNvPr id="46115" name="Line 91"/>
            <p:cNvSpPr>
              <a:spLocks noChangeShapeType="1"/>
            </p:cNvSpPr>
            <p:nvPr/>
          </p:nvSpPr>
          <p:spPr bwMode="auto">
            <a:xfrm>
              <a:off x="192" y="3888"/>
              <a:ext cx="336" cy="0"/>
            </a:xfrm>
            <a:prstGeom prst="line">
              <a:avLst/>
            </a:prstGeom>
            <a:noFill/>
            <a:ln w="38100">
              <a:solidFill>
                <a:schemeClr val="accent1"/>
              </a:solidFill>
              <a:prstDash val="dash"/>
              <a:round/>
              <a:headEnd/>
              <a:tailEnd/>
            </a:ln>
          </p:spPr>
          <p:txBody>
            <a:bodyPr/>
            <a:lstStyle/>
            <a:p>
              <a:endParaRPr lang="zh-CN" altLang="en-US"/>
            </a:p>
          </p:txBody>
        </p:sp>
        <p:sp>
          <p:nvSpPr>
            <p:cNvPr id="46116" name="Line 92"/>
            <p:cNvSpPr>
              <a:spLocks noChangeShapeType="1"/>
            </p:cNvSpPr>
            <p:nvPr/>
          </p:nvSpPr>
          <p:spPr bwMode="auto">
            <a:xfrm flipV="1">
              <a:off x="528" y="3765"/>
              <a:ext cx="10" cy="123"/>
            </a:xfrm>
            <a:prstGeom prst="line">
              <a:avLst/>
            </a:prstGeom>
            <a:noFill/>
            <a:ln w="38100">
              <a:solidFill>
                <a:schemeClr val="accent1"/>
              </a:solidFill>
              <a:round/>
              <a:headEnd/>
              <a:tailEnd type="triangle" w="med" len="med"/>
            </a:ln>
          </p:spPr>
          <p:txBody>
            <a:bodyPr/>
            <a:lstStyle/>
            <a:p>
              <a:endParaRPr lang="zh-CN" altLang="en-US"/>
            </a:p>
          </p:txBody>
        </p:sp>
        <p:sp>
          <p:nvSpPr>
            <p:cNvPr id="46117" name="Text Box 93" descr="花束"/>
            <p:cNvSpPr txBox="1">
              <a:spLocks noChangeArrowheads="1"/>
            </p:cNvSpPr>
            <p:nvPr/>
          </p:nvSpPr>
          <p:spPr bwMode="auto">
            <a:xfrm>
              <a:off x="336" y="3518"/>
              <a:ext cx="378"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1</a:t>
              </a:r>
            </a:p>
          </p:txBody>
        </p:sp>
      </p:grpSp>
      <p:grpSp>
        <p:nvGrpSpPr>
          <p:cNvPr id="58462" name="Group 94"/>
          <p:cNvGrpSpPr>
            <a:grpSpLocks/>
          </p:cNvGrpSpPr>
          <p:nvPr/>
        </p:nvGrpSpPr>
        <p:grpSpPr bwMode="auto">
          <a:xfrm>
            <a:off x="1295400" y="1600200"/>
            <a:ext cx="2438400" cy="4572000"/>
            <a:chOff x="2640" y="816"/>
            <a:chExt cx="1512" cy="2616"/>
          </a:xfrm>
        </p:grpSpPr>
        <p:sp>
          <p:nvSpPr>
            <p:cNvPr id="46108" name="Line 95"/>
            <p:cNvSpPr>
              <a:spLocks noChangeShapeType="1"/>
            </p:cNvSpPr>
            <p:nvPr/>
          </p:nvSpPr>
          <p:spPr bwMode="auto">
            <a:xfrm flipV="1">
              <a:off x="2640" y="816"/>
              <a:ext cx="1500" cy="12"/>
            </a:xfrm>
            <a:prstGeom prst="line">
              <a:avLst/>
            </a:prstGeom>
            <a:noFill/>
            <a:ln w="38100">
              <a:solidFill>
                <a:srgbClr val="00FF00"/>
              </a:solidFill>
              <a:prstDash val="dash"/>
              <a:round/>
              <a:headEnd/>
              <a:tailEnd/>
            </a:ln>
          </p:spPr>
          <p:txBody>
            <a:bodyPr/>
            <a:lstStyle/>
            <a:p>
              <a:endParaRPr lang="zh-CN" altLang="en-US"/>
            </a:p>
          </p:txBody>
        </p:sp>
        <p:sp>
          <p:nvSpPr>
            <p:cNvPr id="46109" name="Line 96"/>
            <p:cNvSpPr>
              <a:spLocks noChangeShapeType="1"/>
            </p:cNvSpPr>
            <p:nvPr/>
          </p:nvSpPr>
          <p:spPr bwMode="auto">
            <a:xfrm>
              <a:off x="4152" y="816"/>
              <a:ext cx="0" cy="2604"/>
            </a:xfrm>
            <a:prstGeom prst="line">
              <a:avLst/>
            </a:prstGeom>
            <a:noFill/>
            <a:ln w="38100">
              <a:solidFill>
                <a:srgbClr val="00FF00"/>
              </a:solidFill>
              <a:prstDash val="dash"/>
              <a:round/>
              <a:headEnd/>
              <a:tailEnd/>
            </a:ln>
          </p:spPr>
          <p:txBody>
            <a:bodyPr/>
            <a:lstStyle/>
            <a:p>
              <a:endParaRPr lang="zh-CN" altLang="en-US"/>
            </a:p>
          </p:txBody>
        </p:sp>
        <p:sp>
          <p:nvSpPr>
            <p:cNvPr id="46110" name="Line 97"/>
            <p:cNvSpPr>
              <a:spLocks noChangeShapeType="1"/>
            </p:cNvSpPr>
            <p:nvPr/>
          </p:nvSpPr>
          <p:spPr bwMode="auto">
            <a:xfrm flipH="1">
              <a:off x="3600" y="3432"/>
              <a:ext cx="552" cy="0"/>
            </a:xfrm>
            <a:prstGeom prst="line">
              <a:avLst/>
            </a:prstGeom>
            <a:noFill/>
            <a:ln w="38100">
              <a:solidFill>
                <a:srgbClr val="00FF00"/>
              </a:solidFill>
              <a:prstDash val="dash"/>
              <a:round/>
              <a:headEnd/>
              <a:tailEnd/>
            </a:ln>
          </p:spPr>
          <p:txBody>
            <a:bodyPr/>
            <a:lstStyle/>
            <a:p>
              <a:endParaRPr lang="zh-CN" altLang="en-US"/>
            </a:p>
          </p:txBody>
        </p:sp>
        <p:sp>
          <p:nvSpPr>
            <p:cNvPr id="46111" name="Line 98"/>
            <p:cNvSpPr>
              <a:spLocks noChangeShapeType="1"/>
            </p:cNvSpPr>
            <p:nvPr/>
          </p:nvSpPr>
          <p:spPr bwMode="auto">
            <a:xfrm flipH="1" flipV="1">
              <a:off x="3600" y="3192"/>
              <a:ext cx="12" cy="180"/>
            </a:xfrm>
            <a:prstGeom prst="line">
              <a:avLst/>
            </a:prstGeom>
            <a:noFill/>
            <a:ln w="38100">
              <a:solidFill>
                <a:srgbClr val="00FF00"/>
              </a:solidFill>
              <a:prstDash val="dash"/>
              <a:round/>
              <a:headEnd/>
              <a:tailEnd type="triangle" w="med" len="med"/>
            </a:ln>
          </p:spPr>
          <p:txBody>
            <a:bodyPr/>
            <a:lstStyle/>
            <a:p>
              <a:endParaRPr lang="zh-CN" altLang="en-US"/>
            </a:p>
          </p:txBody>
        </p:sp>
        <p:sp>
          <p:nvSpPr>
            <p:cNvPr id="46112" name="Text Box 99" descr="花束"/>
            <p:cNvSpPr txBox="1">
              <a:spLocks noChangeArrowheads="1"/>
            </p:cNvSpPr>
            <p:nvPr/>
          </p:nvSpPr>
          <p:spPr bwMode="auto">
            <a:xfrm>
              <a:off x="3636" y="3060"/>
              <a:ext cx="324" cy="331"/>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0</a:t>
              </a:r>
            </a:p>
          </p:txBody>
        </p:sp>
      </p:grpSp>
      <p:grpSp>
        <p:nvGrpSpPr>
          <p:cNvPr id="58468" name="Group 100"/>
          <p:cNvGrpSpPr>
            <a:grpSpLocks/>
          </p:cNvGrpSpPr>
          <p:nvPr/>
        </p:nvGrpSpPr>
        <p:grpSpPr bwMode="auto">
          <a:xfrm>
            <a:off x="1066800" y="4648200"/>
            <a:ext cx="2205038" cy="685800"/>
            <a:chOff x="720" y="3864"/>
            <a:chExt cx="1389" cy="432"/>
          </a:xfrm>
        </p:grpSpPr>
        <p:sp>
          <p:nvSpPr>
            <p:cNvPr id="46106" name="Oval 101"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6107" name="Oval 102"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8471" name="Group 103"/>
          <p:cNvGrpSpPr>
            <a:grpSpLocks/>
          </p:cNvGrpSpPr>
          <p:nvPr/>
        </p:nvGrpSpPr>
        <p:grpSpPr bwMode="auto">
          <a:xfrm>
            <a:off x="1219200" y="3581400"/>
            <a:ext cx="2205038" cy="685800"/>
            <a:chOff x="720" y="3864"/>
            <a:chExt cx="1389" cy="432"/>
          </a:xfrm>
        </p:grpSpPr>
        <p:sp>
          <p:nvSpPr>
            <p:cNvPr id="46104" name="Oval 104"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6105" name="Oval 105"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58474" name="Group 106"/>
          <p:cNvGrpSpPr>
            <a:grpSpLocks/>
          </p:cNvGrpSpPr>
          <p:nvPr/>
        </p:nvGrpSpPr>
        <p:grpSpPr bwMode="auto">
          <a:xfrm>
            <a:off x="1295400" y="2590800"/>
            <a:ext cx="2205038" cy="685800"/>
            <a:chOff x="720" y="3864"/>
            <a:chExt cx="1389" cy="432"/>
          </a:xfrm>
        </p:grpSpPr>
        <p:sp>
          <p:nvSpPr>
            <p:cNvPr id="46102" name="Oval 107"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6103" name="Oval 108"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8477" name="Group 109"/>
          <p:cNvGrpSpPr>
            <a:grpSpLocks/>
          </p:cNvGrpSpPr>
          <p:nvPr/>
        </p:nvGrpSpPr>
        <p:grpSpPr bwMode="auto">
          <a:xfrm>
            <a:off x="1219200" y="1066800"/>
            <a:ext cx="2205038" cy="685800"/>
            <a:chOff x="720" y="3864"/>
            <a:chExt cx="1389" cy="432"/>
          </a:xfrm>
        </p:grpSpPr>
        <p:sp>
          <p:nvSpPr>
            <p:cNvPr id="46100" name="Oval 11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6101" name="Oval 11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58480" name="Text Box 112"/>
          <p:cNvSpPr txBox="1">
            <a:spLocks noChangeArrowheads="1"/>
          </p:cNvSpPr>
          <p:nvPr/>
        </p:nvSpPr>
        <p:spPr bwMode="auto">
          <a:xfrm>
            <a:off x="6858000" y="3962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次态变为</a:t>
            </a:r>
            <a:r>
              <a:rPr lang="en-US" altLang="zh-CN"/>
              <a:t>1</a:t>
            </a:r>
            <a:r>
              <a:rPr lang="zh-CN" altLang="en-US"/>
              <a:t>态</a:t>
            </a:r>
          </a:p>
        </p:txBody>
      </p:sp>
      <p:sp>
        <p:nvSpPr>
          <p:cNvPr id="46098" name="Text Box 113"/>
          <p:cNvSpPr txBox="1">
            <a:spLocks noChangeArrowheads="1"/>
          </p:cNvSpPr>
          <p:nvPr/>
        </p:nvSpPr>
        <p:spPr bwMode="auto">
          <a:xfrm>
            <a:off x="4724400" y="44196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1</a:t>
            </a:r>
            <a:r>
              <a:rPr lang="zh-CN" altLang="en-US"/>
              <a:t>态</a:t>
            </a:r>
          </a:p>
        </p:txBody>
      </p:sp>
      <p:sp>
        <p:nvSpPr>
          <p:cNvPr id="46099" name="Text Box 114"/>
          <p:cNvSpPr txBox="1">
            <a:spLocks noChangeArrowheads="1"/>
          </p:cNvSpPr>
          <p:nvPr/>
        </p:nvSpPr>
        <p:spPr bwMode="auto">
          <a:xfrm>
            <a:off x="6858000" y="44196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次态变为</a:t>
            </a:r>
            <a:r>
              <a:rPr lang="en-US" altLang="zh-CN"/>
              <a:t>0</a:t>
            </a:r>
            <a:r>
              <a:rPr lang="zh-CN" altLang="en-US"/>
              <a:t>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451">
                                            <p:txEl>
                                              <p:pRg st="0" end="0"/>
                                            </p:txEl>
                                          </p:spTgt>
                                        </p:tgtEl>
                                        <p:attrNameLst>
                                          <p:attrName>style.visibility</p:attrName>
                                        </p:attrNameLst>
                                      </p:cBhvr>
                                      <p:to>
                                        <p:strVal val="visible"/>
                                      </p:to>
                                    </p:set>
                                    <p:animEffect transition="in" filter="wipe(left)">
                                      <p:cBhvr>
                                        <p:cTn id="7" dur="500"/>
                                        <p:tgtEl>
                                          <p:spTgt spid="58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446"/>
                                        </p:tgtEl>
                                        <p:attrNameLst>
                                          <p:attrName>style.visibility</p:attrName>
                                        </p:attrNameLst>
                                      </p:cBhvr>
                                      <p:to>
                                        <p:strVal val="visible"/>
                                      </p:to>
                                    </p:set>
                                    <p:animEffect transition="in" filter="dissolve">
                                      <p:cBhvr>
                                        <p:cTn id="12" dur="500"/>
                                        <p:tgtEl>
                                          <p:spTgt spid="584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452">
                                            <p:txEl>
                                              <p:pRg st="0" end="0"/>
                                            </p:txEl>
                                          </p:spTgt>
                                        </p:tgtEl>
                                        <p:attrNameLst>
                                          <p:attrName>style.visibility</p:attrName>
                                        </p:attrNameLst>
                                      </p:cBhvr>
                                      <p:to>
                                        <p:strVal val="visible"/>
                                      </p:to>
                                    </p:set>
                                    <p:animEffect transition="in" filter="wipe(left)">
                                      <p:cBhvr>
                                        <p:cTn id="17" dur="500"/>
                                        <p:tgtEl>
                                          <p:spTgt spid="584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453"/>
                                        </p:tgtEl>
                                        <p:attrNameLst>
                                          <p:attrName>style.visibility</p:attrName>
                                        </p:attrNameLst>
                                      </p:cBhvr>
                                      <p:to>
                                        <p:strVal val="visible"/>
                                      </p:to>
                                    </p:set>
                                    <p:animEffect transition="in" filter="dissolve">
                                      <p:cBhvr>
                                        <p:cTn id="22" dur="500"/>
                                        <p:tgtEl>
                                          <p:spTgt spid="58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8462"/>
                                        </p:tgtEl>
                                        <p:attrNameLst>
                                          <p:attrName>style.visibility</p:attrName>
                                        </p:attrNameLst>
                                      </p:cBhvr>
                                      <p:to>
                                        <p:strVal val="visible"/>
                                      </p:to>
                                    </p:set>
                                    <p:animEffect transition="in" filter="wipe(up)">
                                      <p:cBhvr>
                                        <p:cTn id="27" dur="500"/>
                                        <p:tgtEl>
                                          <p:spTgt spid="584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456"/>
                                        </p:tgtEl>
                                        <p:attrNameLst>
                                          <p:attrName>style.visibility</p:attrName>
                                        </p:attrNameLst>
                                      </p:cBhvr>
                                      <p:to>
                                        <p:strVal val="visible"/>
                                      </p:to>
                                    </p:set>
                                    <p:animEffect transition="in" filter="wipe(left)">
                                      <p:cBhvr>
                                        <p:cTn id="32" dur="500"/>
                                        <p:tgtEl>
                                          <p:spTgt spid="584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8468"/>
                                        </p:tgtEl>
                                        <p:attrNameLst>
                                          <p:attrName>style.visibility</p:attrName>
                                        </p:attrNameLst>
                                      </p:cBhvr>
                                      <p:to>
                                        <p:strVal val="visible"/>
                                      </p:to>
                                    </p:set>
                                    <p:animEffect transition="in" filter="wipe(left)">
                                      <p:cBhvr>
                                        <p:cTn id="37" dur="500"/>
                                        <p:tgtEl>
                                          <p:spTgt spid="584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8471"/>
                                        </p:tgtEl>
                                        <p:attrNameLst>
                                          <p:attrName>style.visibility</p:attrName>
                                        </p:attrNameLst>
                                      </p:cBhvr>
                                      <p:to>
                                        <p:strVal val="visible"/>
                                      </p:to>
                                    </p:set>
                                    <p:animEffect transition="in" filter="dissolve">
                                      <p:cBhvr>
                                        <p:cTn id="42" dur="500"/>
                                        <p:tgtEl>
                                          <p:spTgt spid="584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58474"/>
                                        </p:tgtEl>
                                        <p:attrNameLst>
                                          <p:attrName>style.visibility</p:attrName>
                                        </p:attrNameLst>
                                      </p:cBhvr>
                                      <p:to>
                                        <p:strVal val="visible"/>
                                      </p:to>
                                    </p:set>
                                    <p:animEffect transition="in" filter="dissolve">
                                      <p:cBhvr>
                                        <p:cTn id="47" dur="500"/>
                                        <p:tgtEl>
                                          <p:spTgt spid="584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8477"/>
                                        </p:tgtEl>
                                        <p:attrNameLst>
                                          <p:attrName>style.visibility</p:attrName>
                                        </p:attrNameLst>
                                      </p:cBhvr>
                                      <p:to>
                                        <p:strVal val="visible"/>
                                      </p:to>
                                    </p:set>
                                    <p:animEffect transition="in" filter="dissolve">
                                      <p:cBhvr>
                                        <p:cTn id="52" dur="500"/>
                                        <p:tgtEl>
                                          <p:spTgt spid="584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8480">
                                            <p:txEl>
                                              <p:pRg st="0" end="0"/>
                                            </p:txEl>
                                          </p:spTgt>
                                        </p:tgtEl>
                                        <p:attrNameLst>
                                          <p:attrName>style.visibility</p:attrName>
                                        </p:attrNameLst>
                                      </p:cBhvr>
                                      <p:to>
                                        <p:strVal val="visible"/>
                                      </p:to>
                                    </p:set>
                                    <p:animEffect transition="in" filter="wipe(left)">
                                      <p:cBhvr>
                                        <p:cTn id="57" dur="500"/>
                                        <p:tgtEl>
                                          <p:spTgt spid="5848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609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6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51" grpId="0" build="p"/>
      <p:bldP spid="58452" grpId="0" build="p"/>
      <p:bldP spid="58480" grpId="0" build="p"/>
      <p:bldP spid="46098" grpId="0"/>
      <p:bldP spid="460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47107" name="Text Box 3"/>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47108" name="Group 4"/>
          <p:cNvGrpSpPr>
            <a:grpSpLocks/>
          </p:cNvGrpSpPr>
          <p:nvPr/>
        </p:nvGrpSpPr>
        <p:grpSpPr bwMode="auto">
          <a:xfrm>
            <a:off x="381000" y="1066800"/>
            <a:ext cx="3811588" cy="5638800"/>
            <a:chOff x="2831" y="672"/>
            <a:chExt cx="2401" cy="3552"/>
          </a:xfrm>
        </p:grpSpPr>
        <p:sp>
          <p:nvSpPr>
            <p:cNvPr id="47146"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7147"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7148"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7149" name="Group 8"/>
            <p:cNvGrpSpPr>
              <a:grpSpLocks/>
            </p:cNvGrpSpPr>
            <p:nvPr/>
          </p:nvGrpSpPr>
          <p:grpSpPr bwMode="auto">
            <a:xfrm>
              <a:off x="2831" y="672"/>
              <a:ext cx="2401" cy="3259"/>
              <a:chOff x="2831" y="672"/>
              <a:chExt cx="2401" cy="3259"/>
            </a:xfrm>
          </p:grpSpPr>
          <p:sp>
            <p:nvSpPr>
              <p:cNvPr id="47150"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7151"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7152"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7153"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7154"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55"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7156"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7157"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7158"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7159"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60"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7161"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7162"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7163"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7164"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7165"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7166"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7167"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7168"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7169"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7170"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7171"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72"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7173"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7174"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75"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7176"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7177"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7178"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7179" name="Group 38"/>
              <p:cNvGrpSpPr>
                <a:grpSpLocks/>
              </p:cNvGrpSpPr>
              <p:nvPr/>
            </p:nvGrpSpPr>
            <p:grpSpPr bwMode="auto">
              <a:xfrm>
                <a:off x="4142" y="692"/>
                <a:ext cx="214" cy="273"/>
                <a:chOff x="7891" y="10172"/>
                <a:chExt cx="220" cy="280"/>
              </a:xfrm>
            </p:grpSpPr>
            <p:sp>
              <p:nvSpPr>
                <p:cNvPr id="47217"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7218"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7180"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7181"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82"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7183"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7184"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7185"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86"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7187"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7188"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7189"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7190"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7191"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7192"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7193"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7194"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7195"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96"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7197"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198"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7199"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7200"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7201"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7202"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3"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7204"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5"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6"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7"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8"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7209"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7210"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7211"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7212"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7213"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7214"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7215"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7216"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59470" name="Group 78"/>
          <p:cNvGrpSpPr>
            <a:grpSpLocks/>
          </p:cNvGrpSpPr>
          <p:nvPr/>
        </p:nvGrpSpPr>
        <p:grpSpPr bwMode="auto">
          <a:xfrm>
            <a:off x="1143000" y="6134100"/>
            <a:ext cx="2205038" cy="685800"/>
            <a:chOff x="720" y="3864"/>
            <a:chExt cx="1389" cy="432"/>
          </a:xfrm>
        </p:grpSpPr>
        <p:sp>
          <p:nvSpPr>
            <p:cNvPr id="47144" name="Oval 79"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7145" name="Oval 80"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sp>
        <p:nvSpPr>
          <p:cNvPr id="47110" name="Text Box 81"/>
          <p:cNvSpPr txBox="1">
            <a:spLocks noChangeArrowheads="1"/>
          </p:cNvSpPr>
          <p:nvPr/>
        </p:nvSpPr>
        <p:spPr bwMode="auto">
          <a:xfrm>
            <a:off x="4648200" y="304800"/>
            <a:ext cx="4191000" cy="2306638"/>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sym typeface="宋体" pitchFamily="2" charset="-122"/>
              </a:rPr>
              <a:t>（</a:t>
            </a:r>
            <a:r>
              <a:rPr lang="en-US" altLang="zh-CN">
                <a:sym typeface="宋体" pitchFamily="2" charset="-122"/>
              </a:rPr>
              <a:t>1</a:t>
            </a:r>
            <a:r>
              <a:rPr lang="zh-CN" altLang="en-US">
                <a:sym typeface="宋体" pitchFamily="2" charset="-122"/>
              </a:rPr>
              <a:t>）</a:t>
            </a:r>
            <a:r>
              <a:rPr lang="en-US" altLang="zh-CN">
                <a:sym typeface="宋体" pitchFamily="2" charset="-122"/>
              </a:rPr>
              <a:t>CP=1</a:t>
            </a:r>
            <a:r>
              <a:rPr lang="zh-CN" altLang="en-US">
                <a:sym typeface="宋体" pitchFamily="2" charset="-122"/>
              </a:rPr>
              <a:t>时，从触发器的状态不变，主触发器接收数据。</a:t>
            </a:r>
            <a:endParaRPr lang="zh-CN" altLang="en-US"/>
          </a:p>
          <a:p>
            <a:pPr algn="just" eaLnBrk="1" hangingPunct="1">
              <a:spcBef>
                <a:spcPct val="50000"/>
              </a:spcBef>
            </a:pPr>
            <a:r>
              <a:rPr lang="zh-CN" altLang="en-US">
                <a:sym typeface="宋体" pitchFamily="2" charset="-122"/>
              </a:rPr>
              <a:t>（</a:t>
            </a:r>
            <a:r>
              <a:rPr lang="en-US" altLang="zh-CN">
                <a:sym typeface="宋体" pitchFamily="2" charset="-122"/>
              </a:rPr>
              <a:t>2</a:t>
            </a:r>
            <a:r>
              <a:rPr lang="zh-CN" altLang="en-US">
                <a:sym typeface="宋体" pitchFamily="2" charset="-122"/>
              </a:rPr>
              <a:t>）</a:t>
            </a:r>
            <a:r>
              <a:rPr lang="en-US" altLang="zh-CN">
                <a:sym typeface="宋体" pitchFamily="2" charset="-122"/>
              </a:rPr>
              <a:t>CP</a:t>
            </a:r>
            <a:r>
              <a:rPr lang="zh-CN" altLang="en-US">
                <a:sym typeface="宋体" pitchFamily="2" charset="-122"/>
              </a:rPr>
              <a:t>由</a:t>
            </a:r>
            <a:r>
              <a:rPr lang="en-US" altLang="zh-CN">
                <a:sym typeface="宋体" pitchFamily="2" charset="-122"/>
              </a:rPr>
              <a:t>1</a:t>
            </a:r>
            <a:r>
              <a:rPr lang="zh-CN" altLang="en-US">
                <a:sym typeface="宋体" pitchFamily="2" charset="-122"/>
              </a:rPr>
              <a:t>变为</a:t>
            </a:r>
            <a:r>
              <a:rPr lang="en-US" altLang="zh-CN">
                <a:sym typeface="宋体" pitchFamily="2" charset="-122"/>
              </a:rPr>
              <a:t>0</a:t>
            </a:r>
            <a:r>
              <a:rPr lang="zh-CN" altLang="en-US">
                <a:sym typeface="宋体" pitchFamily="2" charset="-122"/>
              </a:rPr>
              <a:t>时，主触发器传递数据给从触发器</a:t>
            </a:r>
            <a:endParaRPr lang="zh-CN" altLang="en-US"/>
          </a:p>
        </p:txBody>
      </p:sp>
      <p:sp>
        <p:nvSpPr>
          <p:cNvPr id="47111" name="Text Box 82" descr="花束"/>
          <p:cNvSpPr txBox="1">
            <a:spLocks noChangeArrowheads="1"/>
          </p:cNvSpPr>
          <p:nvPr/>
        </p:nvSpPr>
        <p:spPr bwMode="auto">
          <a:xfrm>
            <a:off x="6629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47112" name="Text Box 83" descr="花束"/>
          <p:cNvSpPr txBox="1">
            <a:spLocks noChangeArrowheads="1"/>
          </p:cNvSpPr>
          <p:nvPr/>
        </p:nvSpPr>
        <p:spPr bwMode="auto">
          <a:xfrm>
            <a:off x="5105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9476" name="Text Box 84"/>
          <p:cNvSpPr txBox="1">
            <a:spLocks noChangeArrowheads="1"/>
          </p:cNvSpPr>
          <p:nvPr/>
        </p:nvSpPr>
        <p:spPr bwMode="auto">
          <a:xfrm>
            <a:off x="4724400" y="44958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0</a:t>
            </a:r>
            <a:r>
              <a:rPr lang="zh-CN" altLang="en-US"/>
              <a:t>态</a:t>
            </a:r>
          </a:p>
        </p:txBody>
      </p:sp>
      <p:grpSp>
        <p:nvGrpSpPr>
          <p:cNvPr id="59477" name="Group 85"/>
          <p:cNvGrpSpPr>
            <a:grpSpLocks/>
          </p:cNvGrpSpPr>
          <p:nvPr/>
        </p:nvGrpSpPr>
        <p:grpSpPr bwMode="auto">
          <a:xfrm>
            <a:off x="838200" y="609600"/>
            <a:ext cx="2205038" cy="685800"/>
            <a:chOff x="720" y="3864"/>
            <a:chExt cx="1389" cy="432"/>
          </a:xfrm>
        </p:grpSpPr>
        <p:sp>
          <p:nvSpPr>
            <p:cNvPr id="47142" name="Oval 86"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7143" name="Oval 87"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9480" name="Group 88"/>
          <p:cNvGrpSpPr>
            <a:grpSpLocks/>
          </p:cNvGrpSpPr>
          <p:nvPr/>
        </p:nvGrpSpPr>
        <p:grpSpPr bwMode="auto">
          <a:xfrm>
            <a:off x="304800" y="1752600"/>
            <a:ext cx="2114550" cy="4419600"/>
            <a:chOff x="192" y="1104"/>
            <a:chExt cx="1332" cy="2784"/>
          </a:xfrm>
        </p:grpSpPr>
        <p:sp>
          <p:nvSpPr>
            <p:cNvPr id="47137" name="Line 89"/>
            <p:cNvSpPr>
              <a:spLocks noChangeShapeType="1"/>
            </p:cNvSpPr>
            <p:nvPr/>
          </p:nvSpPr>
          <p:spPr bwMode="auto">
            <a:xfrm flipH="1">
              <a:off x="192" y="1104"/>
              <a:ext cx="1332" cy="0"/>
            </a:xfrm>
            <a:prstGeom prst="line">
              <a:avLst/>
            </a:prstGeom>
            <a:noFill/>
            <a:ln w="38100">
              <a:solidFill>
                <a:schemeClr val="accent1"/>
              </a:solidFill>
              <a:prstDash val="dash"/>
              <a:round/>
              <a:headEnd/>
              <a:tailEnd/>
            </a:ln>
          </p:spPr>
          <p:txBody>
            <a:bodyPr/>
            <a:lstStyle/>
            <a:p>
              <a:endParaRPr lang="zh-CN" altLang="en-US"/>
            </a:p>
          </p:txBody>
        </p:sp>
        <p:sp>
          <p:nvSpPr>
            <p:cNvPr id="47138" name="Line 90"/>
            <p:cNvSpPr>
              <a:spLocks noChangeShapeType="1"/>
            </p:cNvSpPr>
            <p:nvPr/>
          </p:nvSpPr>
          <p:spPr bwMode="auto">
            <a:xfrm>
              <a:off x="202" y="1129"/>
              <a:ext cx="0" cy="2759"/>
            </a:xfrm>
            <a:prstGeom prst="line">
              <a:avLst/>
            </a:prstGeom>
            <a:noFill/>
            <a:ln w="38100">
              <a:solidFill>
                <a:schemeClr val="accent1"/>
              </a:solidFill>
              <a:prstDash val="dash"/>
              <a:round/>
              <a:headEnd/>
              <a:tailEnd/>
            </a:ln>
          </p:spPr>
          <p:txBody>
            <a:bodyPr/>
            <a:lstStyle/>
            <a:p>
              <a:endParaRPr lang="zh-CN" altLang="en-US"/>
            </a:p>
          </p:txBody>
        </p:sp>
        <p:sp>
          <p:nvSpPr>
            <p:cNvPr id="47139" name="Line 91"/>
            <p:cNvSpPr>
              <a:spLocks noChangeShapeType="1"/>
            </p:cNvSpPr>
            <p:nvPr/>
          </p:nvSpPr>
          <p:spPr bwMode="auto">
            <a:xfrm>
              <a:off x="192" y="3888"/>
              <a:ext cx="336" cy="0"/>
            </a:xfrm>
            <a:prstGeom prst="line">
              <a:avLst/>
            </a:prstGeom>
            <a:noFill/>
            <a:ln w="38100">
              <a:solidFill>
                <a:schemeClr val="accent1"/>
              </a:solidFill>
              <a:prstDash val="dash"/>
              <a:round/>
              <a:headEnd/>
              <a:tailEnd/>
            </a:ln>
          </p:spPr>
          <p:txBody>
            <a:bodyPr/>
            <a:lstStyle/>
            <a:p>
              <a:endParaRPr lang="zh-CN" altLang="en-US"/>
            </a:p>
          </p:txBody>
        </p:sp>
        <p:sp>
          <p:nvSpPr>
            <p:cNvPr id="47140" name="Line 92"/>
            <p:cNvSpPr>
              <a:spLocks noChangeShapeType="1"/>
            </p:cNvSpPr>
            <p:nvPr/>
          </p:nvSpPr>
          <p:spPr bwMode="auto">
            <a:xfrm flipV="1">
              <a:off x="528" y="3765"/>
              <a:ext cx="10" cy="123"/>
            </a:xfrm>
            <a:prstGeom prst="line">
              <a:avLst/>
            </a:prstGeom>
            <a:noFill/>
            <a:ln w="38100">
              <a:solidFill>
                <a:schemeClr val="accent1"/>
              </a:solidFill>
              <a:round/>
              <a:headEnd/>
              <a:tailEnd type="triangle" w="med" len="med"/>
            </a:ln>
          </p:spPr>
          <p:txBody>
            <a:bodyPr/>
            <a:lstStyle/>
            <a:p>
              <a:endParaRPr lang="zh-CN" altLang="en-US"/>
            </a:p>
          </p:txBody>
        </p:sp>
        <p:sp>
          <p:nvSpPr>
            <p:cNvPr id="47141" name="Text Box 93" descr="花束"/>
            <p:cNvSpPr txBox="1">
              <a:spLocks noChangeArrowheads="1"/>
            </p:cNvSpPr>
            <p:nvPr/>
          </p:nvSpPr>
          <p:spPr bwMode="auto">
            <a:xfrm>
              <a:off x="336" y="3518"/>
              <a:ext cx="378"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1</a:t>
              </a:r>
            </a:p>
          </p:txBody>
        </p:sp>
      </p:grpSp>
      <p:grpSp>
        <p:nvGrpSpPr>
          <p:cNvPr id="59486" name="Group 94"/>
          <p:cNvGrpSpPr>
            <a:grpSpLocks/>
          </p:cNvGrpSpPr>
          <p:nvPr/>
        </p:nvGrpSpPr>
        <p:grpSpPr bwMode="auto">
          <a:xfrm>
            <a:off x="1295400" y="1600200"/>
            <a:ext cx="2438400" cy="4572000"/>
            <a:chOff x="2640" y="816"/>
            <a:chExt cx="1512" cy="2616"/>
          </a:xfrm>
        </p:grpSpPr>
        <p:sp>
          <p:nvSpPr>
            <p:cNvPr id="47132" name="Line 95"/>
            <p:cNvSpPr>
              <a:spLocks noChangeShapeType="1"/>
            </p:cNvSpPr>
            <p:nvPr/>
          </p:nvSpPr>
          <p:spPr bwMode="auto">
            <a:xfrm flipV="1">
              <a:off x="2640" y="816"/>
              <a:ext cx="1500" cy="12"/>
            </a:xfrm>
            <a:prstGeom prst="line">
              <a:avLst/>
            </a:prstGeom>
            <a:noFill/>
            <a:ln w="38100">
              <a:solidFill>
                <a:srgbClr val="00FF00"/>
              </a:solidFill>
              <a:prstDash val="dash"/>
              <a:round/>
              <a:headEnd/>
              <a:tailEnd/>
            </a:ln>
          </p:spPr>
          <p:txBody>
            <a:bodyPr/>
            <a:lstStyle/>
            <a:p>
              <a:endParaRPr lang="zh-CN" altLang="en-US"/>
            </a:p>
          </p:txBody>
        </p:sp>
        <p:sp>
          <p:nvSpPr>
            <p:cNvPr id="47133" name="Line 96"/>
            <p:cNvSpPr>
              <a:spLocks noChangeShapeType="1"/>
            </p:cNvSpPr>
            <p:nvPr/>
          </p:nvSpPr>
          <p:spPr bwMode="auto">
            <a:xfrm>
              <a:off x="4152" y="816"/>
              <a:ext cx="0" cy="2604"/>
            </a:xfrm>
            <a:prstGeom prst="line">
              <a:avLst/>
            </a:prstGeom>
            <a:noFill/>
            <a:ln w="38100">
              <a:solidFill>
                <a:srgbClr val="00FF00"/>
              </a:solidFill>
              <a:prstDash val="dash"/>
              <a:round/>
              <a:headEnd/>
              <a:tailEnd/>
            </a:ln>
          </p:spPr>
          <p:txBody>
            <a:bodyPr/>
            <a:lstStyle/>
            <a:p>
              <a:endParaRPr lang="zh-CN" altLang="en-US"/>
            </a:p>
          </p:txBody>
        </p:sp>
        <p:sp>
          <p:nvSpPr>
            <p:cNvPr id="47134" name="Line 97"/>
            <p:cNvSpPr>
              <a:spLocks noChangeShapeType="1"/>
            </p:cNvSpPr>
            <p:nvPr/>
          </p:nvSpPr>
          <p:spPr bwMode="auto">
            <a:xfrm flipH="1">
              <a:off x="3600" y="3432"/>
              <a:ext cx="552" cy="0"/>
            </a:xfrm>
            <a:prstGeom prst="line">
              <a:avLst/>
            </a:prstGeom>
            <a:noFill/>
            <a:ln w="38100">
              <a:solidFill>
                <a:srgbClr val="00FF00"/>
              </a:solidFill>
              <a:prstDash val="dash"/>
              <a:round/>
              <a:headEnd/>
              <a:tailEnd/>
            </a:ln>
          </p:spPr>
          <p:txBody>
            <a:bodyPr/>
            <a:lstStyle/>
            <a:p>
              <a:endParaRPr lang="zh-CN" altLang="en-US"/>
            </a:p>
          </p:txBody>
        </p:sp>
        <p:sp>
          <p:nvSpPr>
            <p:cNvPr id="47135" name="Line 98"/>
            <p:cNvSpPr>
              <a:spLocks noChangeShapeType="1"/>
            </p:cNvSpPr>
            <p:nvPr/>
          </p:nvSpPr>
          <p:spPr bwMode="auto">
            <a:xfrm flipH="1" flipV="1">
              <a:off x="3600" y="3192"/>
              <a:ext cx="12" cy="180"/>
            </a:xfrm>
            <a:prstGeom prst="line">
              <a:avLst/>
            </a:prstGeom>
            <a:noFill/>
            <a:ln w="38100">
              <a:solidFill>
                <a:srgbClr val="00FF00"/>
              </a:solidFill>
              <a:prstDash val="dash"/>
              <a:round/>
              <a:headEnd/>
              <a:tailEnd type="triangle" w="med" len="med"/>
            </a:ln>
          </p:spPr>
          <p:txBody>
            <a:bodyPr/>
            <a:lstStyle/>
            <a:p>
              <a:endParaRPr lang="zh-CN" altLang="en-US"/>
            </a:p>
          </p:txBody>
        </p:sp>
        <p:sp>
          <p:nvSpPr>
            <p:cNvPr id="47136" name="Text Box 99" descr="花束"/>
            <p:cNvSpPr txBox="1">
              <a:spLocks noChangeArrowheads="1"/>
            </p:cNvSpPr>
            <p:nvPr/>
          </p:nvSpPr>
          <p:spPr bwMode="auto">
            <a:xfrm>
              <a:off x="3636" y="3060"/>
              <a:ext cx="324" cy="331"/>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0</a:t>
              </a:r>
            </a:p>
          </p:txBody>
        </p:sp>
      </p:grpSp>
      <p:grpSp>
        <p:nvGrpSpPr>
          <p:cNvPr id="59492" name="Group 100"/>
          <p:cNvGrpSpPr>
            <a:grpSpLocks/>
          </p:cNvGrpSpPr>
          <p:nvPr/>
        </p:nvGrpSpPr>
        <p:grpSpPr bwMode="auto">
          <a:xfrm>
            <a:off x="1066800" y="4648200"/>
            <a:ext cx="2205038" cy="685800"/>
            <a:chOff x="720" y="3864"/>
            <a:chExt cx="1389" cy="432"/>
          </a:xfrm>
        </p:grpSpPr>
        <p:sp>
          <p:nvSpPr>
            <p:cNvPr id="47130" name="Oval 101"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7131" name="Oval 102"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9495" name="Group 103"/>
          <p:cNvGrpSpPr>
            <a:grpSpLocks/>
          </p:cNvGrpSpPr>
          <p:nvPr/>
        </p:nvGrpSpPr>
        <p:grpSpPr bwMode="auto">
          <a:xfrm>
            <a:off x="1219200" y="3581400"/>
            <a:ext cx="2205038" cy="685800"/>
            <a:chOff x="720" y="3864"/>
            <a:chExt cx="1389" cy="432"/>
          </a:xfrm>
        </p:grpSpPr>
        <p:sp>
          <p:nvSpPr>
            <p:cNvPr id="47128" name="Oval 104"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7129" name="Oval 105"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59498" name="Group 106"/>
          <p:cNvGrpSpPr>
            <a:grpSpLocks/>
          </p:cNvGrpSpPr>
          <p:nvPr/>
        </p:nvGrpSpPr>
        <p:grpSpPr bwMode="auto">
          <a:xfrm>
            <a:off x="1295400" y="2590800"/>
            <a:ext cx="2205038" cy="685800"/>
            <a:chOff x="720" y="3864"/>
            <a:chExt cx="1389" cy="432"/>
          </a:xfrm>
        </p:grpSpPr>
        <p:sp>
          <p:nvSpPr>
            <p:cNvPr id="47126" name="Oval 107"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7127" name="Oval 108"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59501" name="Group 109"/>
          <p:cNvGrpSpPr>
            <a:grpSpLocks/>
          </p:cNvGrpSpPr>
          <p:nvPr/>
        </p:nvGrpSpPr>
        <p:grpSpPr bwMode="auto">
          <a:xfrm>
            <a:off x="1219200" y="1066800"/>
            <a:ext cx="2205038" cy="685800"/>
            <a:chOff x="720" y="3864"/>
            <a:chExt cx="1389" cy="432"/>
          </a:xfrm>
        </p:grpSpPr>
        <p:sp>
          <p:nvSpPr>
            <p:cNvPr id="47124" name="Oval 11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7125" name="Oval 11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sp>
        <p:nvSpPr>
          <p:cNvPr id="59504" name="Text Box 112"/>
          <p:cNvSpPr txBox="1">
            <a:spLocks noChangeArrowheads="1"/>
          </p:cNvSpPr>
          <p:nvPr/>
        </p:nvSpPr>
        <p:spPr bwMode="auto">
          <a:xfrm>
            <a:off x="6858000" y="44958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次态保持</a:t>
            </a:r>
            <a:r>
              <a:rPr lang="en-US" altLang="zh-CN"/>
              <a:t>0</a:t>
            </a:r>
            <a:r>
              <a:rPr lang="zh-CN" altLang="en-US"/>
              <a:t>态</a:t>
            </a:r>
          </a:p>
        </p:txBody>
      </p:sp>
      <p:sp>
        <p:nvSpPr>
          <p:cNvPr id="47122" name="Text Box 113" descr="花束"/>
          <p:cNvSpPr txBox="1">
            <a:spLocks noChangeArrowheads="1"/>
          </p:cNvSpPr>
          <p:nvPr/>
        </p:nvSpPr>
        <p:spPr bwMode="auto">
          <a:xfrm>
            <a:off x="6629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9506" name="Text Box 114" descr="花束"/>
          <p:cNvSpPr txBox="1">
            <a:spLocks noChangeArrowheads="1"/>
          </p:cNvSpPr>
          <p:nvPr/>
        </p:nvSpPr>
        <p:spPr bwMode="auto">
          <a:xfrm>
            <a:off x="5105400" y="3733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506">
                                            <p:txEl>
                                              <p:pRg st="0" end="0"/>
                                            </p:txEl>
                                          </p:spTgt>
                                        </p:tgtEl>
                                        <p:attrNameLst>
                                          <p:attrName>style.visibility</p:attrName>
                                        </p:attrNameLst>
                                      </p:cBhvr>
                                      <p:to>
                                        <p:strVal val="visible"/>
                                      </p:to>
                                    </p:set>
                                    <p:animEffect transition="in" filter="wipe(left)">
                                      <p:cBhvr>
                                        <p:cTn id="7" dur="500"/>
                                        <p:tgtEl>
                                          <p:spTgt spid="59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470"/>
                                        </p:tgtEl>
                                        <p:attrNameLst>
                                          <p:attrName>style.visibility</p:attrName>
                                        </p:attrNameLst>
                                      </p:cBhvr>
                                      <p:to>
                                        <p:strVal val="visible"/>
                                      </p:to>
                                    </p:set>
                                    <p:animEffect transition="in" filter="wipe(left)">
                                      <p:cBhvr>
                                        <p:cTn id="12" dur="500"/>
                                        <p:tgtEl>
                                          <p:spTgt spid="59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76">
                                            <p:txEl>
                                              <p:pRg st="0" end="0"/>
                                            </p:txEl>
                                          </p:spTgt>
                                        </p:tgtEl>
                                        <p:attrNameLst>
                                          <p:attrName>style.visibility</p:attrName>
                                        </p:attrNameLst>
                                      </p:cBhvr>
                                      <p:to>
                                        <p:strVal val="visible"/>
                                      </p:to>
                                    </p:set>
                                    <p:animEffect transition="in" filter="wipe(left)">
                                      <p:cBhvr>
                                        <p:cTn id="17" dur="500"/>
                                        <p:tgtEl>
                                          <p:spTgt spid="594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9477"/>
                                        </p:tgtEl>
                                        <p:attrNameLst>
                                          <p:attrName>style.visibility</p:attrName>
                                        </p:attrNameLst>
                                      </p:cBhvr>
                                      <p:to>
                                        <p:strVal val="visible"/>
                                      </p:to>
                                    </p:set>
                                    <p:animEffect transition="in" filter="dissolve">
                                      <p:cBhvr>
                                        <p:cTn id="22" dur="500"/>
                                        <p:tgtEl>
                                          <p:spTgt spid="59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9486"/>
                                        </p:tgtEl>
                                        <p:attrNameLst>
                                          <p:attrName>style.visibility</p:attrName>
                                        </p:attrNameLst>
                                      </p:cBhvr>
                                      <p:to>
                                        <p:strVal val="visible"/>
                                      </p:to>
                                    </p:set>
                                    <p:animEffect transition="in" filter="wipe(up)">
                                      <p:cBhvr>
                                        <p:cTn id="27" dur="500"/>
                                        <p:tgtEl>
                                          <p:spTgt spid="59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480"/>
                                        </p:tgtEl>
                                        <p:attrNameLst>
                                          <p:attrName>style.visibility</p:attrName>
                                        </p:attrNameLst>
                                      </p:cBhvr>
                                      <p:to>
                                        <p:strVal val="visible"/>
                                      </p:to>
                                    </p:set>
                                    <p:animEffect transition="in" filter="wipe(left)">
                                      <p:cBhvr>
                                        <p:cTn id="32" dur="500"/>
                                        <p:tgtEl>
                                          <p:spTgt spid="59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9492"/>
                                        </p:tgtEl>
                                        <p:attrNameLst>
                                          <p:attrName>style.visibility</p:attrName>
                                        </p:attrNameLst>
                                      </p:cBhvr>
                                      <p:to>
                                        <p:strVal val="visible"/>
                                      </p:to>
                                    </p:set>
                                    <p:animEffect transition="in" filter="wipe(left)">
                                      <p:cBhvr>
                                        <p:cTn id="37" dur="500"/>
                                        <p:tgtEl>
                                          <p:spTgt spid="594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9495"/>
                                        </p:tgtEl>
                                        <p:attrNameLst>
                                          <p:attrName>style.visibility</p:attrName>
                                        </p:attrNameLst>
                                      </p:cBhvr>
                                      <p:to>
                                        <p:strVal val="visible"/>
                                      </p:to>
                                    </p:set>
                                    <p:animEffect transition="in" filter="dissolve">
                                      <p:cBhvr>
                                        <p:cTn id="42" dur="500"/>
                                        <p:tgtEl>
                                          <p:spTgt spid="59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59498"/>
                                        </p:tgtEl>
                                        <p:attrNameLst>
                                          <p:attrName>style.visibility</p:attrName>
                                        </p:attrNameLst>
                                      </p:cBhvr>
                                      <p:to>
                                        <p:strVal val="visible"/>
                                      </p:to>
                                    </p:set>
                                    <p:animEffect transition="in" filter="dissolve">
                                      <p:cBhvr>
                                        <p:cTn id="47" dur="500"/>
                                        <p:tgtEl>
                                          <p:spTgt spid="594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9501"/>
                                        </p:tgtEl>
                                        <p:attrNameLst>
                                          <p:attrName>style.visibility</p:attrName>
                                        </p:attrNameLst>
                                      </p:cBhvr>
                                      <p:to>
                                        <p:strVal val="visible"/>
                                      </p:to>
                                    </p:set>
                                    <p:animEffect transition="in" filter="dissolve">
                                      <p:cBhvr>
                                        <p:cTn id="52" dur="500"/>
                                        <p:tgtEl>
                                          <p:spTgt spid="595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9504">
                                            <p:txEl>
                                              <p:pRg st="0" end="0"/>
                                            </p:txEl>
                                          </p:spTgt>
                                        </p:tgtEl>
                                        <p:attrNameLst>
                                          <p:attrName>style.visibility</p:attrName>
                                        </p:attrNameLst>
                                      </p:cBhvr>
                                      <p:to>
                                        <p:strVal val="visible"/>
                                      </p:to>
                                    </p:set>
                                    <p:animEffect transition="in" filter="wipe(left)">
                                      <p:cBhvr>
                                        <p:cTn id="57" dur="500"/>
                                        <p:tgtEl>
                                          <p:spTgt spid="595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6" grpId="0" build="p"/>
      <p:bldP spid="59504" grpId="0" build="p"/>
      <p:bldP spid="5950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48131" name="Text Box 3"/>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48132" name="Group 4"/>
          <p:cNvGrpSpPr>
            <a:grpSpLocks/>
          </p:cNvGrpSpPr>
          <p:nvPr/>
        </p:nvGrpSpPr>
        <p:grpSpPr bwMode="auto">
          <a:xfrm>
            <a:off x="381000" y="1066800"/>
            <a:ext cx="3811588" cy="5638800"/>
            <a:chOff x="2831" y="672"/>
            <a:chExt cx="2401" cy="3552"/>
          </a:xfrm>
        </p:grpSpPr>
        <p:sp>
          <p:nvSpPr>
            <p:cNvPr id="48173"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8174"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8175"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8176" name="Group 8"/>
            <p:cNvGrpSpPr>
              <a:grpSpLocks/>
            </p:cNvGrpSpPr>
            <p:nvPr/>
          </p:nvGrpSpPr>
          <p:grpSpPr bwMode="auto">
            <a:xfrm>
              <a:off x="2831" y="672"/>
              <a:ext cx="2401" cy="3259"/>
              <a:chOff x="2831" y="672"/>
              <a:chExt cx="2401" cy="3259"/>
            </a:xfrm>
          </p:grpSpPr>
          <p:sp>
            <p:nvSpPr>
              <p:cNvPr id="48177"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8178"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8179"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8180"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8181"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182"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8183"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8184"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8185"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8186"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187"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8188"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8189"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8190"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8191"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8192"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8193"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8194"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8195"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8196"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8197"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8198"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199"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8200"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8201"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02"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8203"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8204"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8205"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8206" name="Group 38"/>
              <p:cNvGrpSpPr>
                <a:grpSpLocks/>
              </p:cNvGrpSpPr>
              <p:nvPr/>
            </p:nvGrpSpPr>
            <p:grpSpPr bwMode="auto">
              <a:xfrm>
                <a:off x="4142" y="692"/>
                <a:ext cx="214" cy="273"/>
                <a:chOff x="7891" y="10172"/>
                <a:chExt cx="220" cy="280"/>
              </a:xfrm>
            </p:grpSpPr>
            <p:sp>
              <p:nvSpPr>
                <p:cNvPr id="48244"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8245"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8207"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8208"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09"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8210"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8211"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8212"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13"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8214"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8215"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8216"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8217"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8218"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8219"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8220"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8221"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8222"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23"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8224"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25"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8226"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8227"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8228"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8229"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0"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8231"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2"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3"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4"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5"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8236"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8237"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8238"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8239"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8240"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8241"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8242"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8243"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48133" name="Group 78"/>
          <p:cNvGrpSpPr>
            <a:grpSpLocks/>
          </p:cNvGrpSpPr>
          <p:nvPr/>
        </p:nvGrpSpPr>
        <p:grpSpPr bwMode="auto">
          <a:xfrm>
            <a:off x="1143000" y="6134100"/>
            <a:ext cx="2205038" cy="685800"/>
            <a:chOff x="720" y="3864"/>
            <a:chExt cx="1389" cy="432"/>
          </a:xfrm>
        </p:grpSpPr>
        <p:sp>
          <p:nvSpPr>
            <p:cNvPr id="48171" name="Oval 79"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8172" name="Oval 80"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sp>
        <p:nvSpPr>
          <p:cNvPr id="48134" name="Text Box 81"/>
          <p:cNvSpPr txBox="1">
            <a:spLocks noChangeArrowheads="1"/>
          </p:cNvSpPr>
          <p:nvPr/>
        </p:nvSpPr>
        <p:spPr bwMode="auto">
          <a:xfrm>
            <a:off x="4648200" y="304800"/>
            <a:ext cx="4191000" cy="2465388"/>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t>（</a:t>
            </a:r>
            <a:r>
              <a:rPr lang="en-US" altLang="zh-CN"/>
              <a:t>1</a:t>
            </a:r>
            <a:r>
              <a:rPr lang="zh-CN" altLang="en-US"/>
              <a:t>）</a:t>
            </a:r>
            <a:r>
              <a:rPr lang="en-US" altLang="zh-CN"/>
              <a:t>CP=0</a:t>
            </a:r>
            <a:r>
              <a:rPr lang="zh-CN" altLang="en-US"/>
              <a:t>时</a:t>
            </a:r>
          </a:p>
          <a:p>
            <a:pPr algn="just" eaLnBrk="1" hangingPunct="1">
              <a:spcBef>
                <a:spcPct val="50000"/>
              </a:spcBef>
            </a:pPr>
            <a:r>
              <a:rPr lang="zh-CN" altLang="en-US"/>
              <a:t>	触发器的状态不变，与输入无关，触发器不工作。</a:t>
            </a:r>
          </a:p>
          <a:p>
            <a:pPr algn="just" eaLnBrk="1" hangingPunct="1">
              <a:spcBef>
                <a:spcPct val="50000"/>
              </a:spcBef>
            </a:pPr>
            <a:r>
              <a:rPr lang="zh-CN" altLang="en-US"/>
              <a:t>（</a:t>
            </a:r>
            <a:r>
              <a:rPr lang="en-US" altLang="zh-CN"/>
              <a:t>2</a:t>
            </a:r>
            <a:r>
              <a:rPr lang="zh-CN" altLang="en-US"/>
              <a:t>）</a:t>
            </a:r>
            <a:r>
              <a:rPr lang="en-US" altLang="zh-CN"/>
              <a:t>CP=1</a:t>
            </a:r>
            <a:r>
              <a:rPr lang="zh-CN" altLang="en-US"/>
              <a:t>时</a:t>
            </a:r>
          </a:p>
        </p:txBody>
      </p:sp>
      <p:sp>
        <p:nvSpPr>
          <p:cNvPr id="48135" name="Text Box 82" descr="花束"/>
          <p:cNvSpPr txBox="1">
            <a:spLocks noChangeArrowheads="1"/>
          </p:cNvSpPr>
          <p:nvPr/>
        </p:nvSpPr>
        <p:spPr bwMode="auto">
          <a:xfrm>
            <a:off x="6629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48136" name="Text Box 83" descr="花束"/>
          <p:cNvSpPr txBox="1">
            <a:spLocks noChangeArrowheads="1"/>
          </p:cNvSpPr>
          <p:nvPr/>
        </p:nvSpPr>
        <p:spPr bwMode="auto">
          <a:xfrm>
            <a:off x="5105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48137" name="Text Box 84"/>
          <p:cNvSpPr txBox="1">
            <a:spLocks noChangeArrowheads="1"/>
          </p:cNvSpPr>
          <p:nvPr/>
        </p:nvSpPr>
        <p:spPr bwMode="auto">
          <a:xfrm>
            <a:off x="4724400" y="44958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0</a:t>
            </a:r>
            <a:r>
              <a:rPr lang="zh-CN" altLang="en-US"/>
              <a:t>态</a:t>
            </a:r>
          </a:p>
        </p:txBody>
      </p:sp>
      <p:grpSp>
        <p:nvGrpSpPr>
          <p:cNvPr id="60501" name="Group 85"/>
          <p:cNvGrpSpPr>
            <a:grpSpLocks/>
          </p:cNvGrpSpPr>
          <p:nvPr/>
        </p:nvGrpSpPr>
        <p:grpSpPr bwMode="auto">
          <a:xfrm>
            <a:off x="838200" y="609600"/>
            <a:ext cx="2205038" cy="685800"/>
            <a:chOff x="720" y="3864"/>
            <a:chExt cx="1389" cy="432"/>
          </a:xfrm>
        </p:grpSpPr>
        <p:sp>
          <p:nvSpPr>
            <p:cNvPr id="48169" name="Oval 86"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8170" name="Oval 87"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0504" name="Group 88"/>
          <p:cNvGrpSpPr>
            <a:grpSpLocks/>
          </p:cNvGrpSpPr>
          <p:nvPr/>
        </p:nvGrpSpPr>
        <p:grpSpPr bwMode="auto">
          <a:xfrm>
            <a:off x="304800" y="1752600"/>
            <a:ext cx="2114550" cy="4419600"/>
            <a:chOff x="192" y="1104"/>
            <a:chExt cx="1332" cy="2784"/>
          </a:xfrm>
        </p:grpSpPr>
        <p:sp>
          <p:nvSpPr>
            <p:cNvPr id="48164" name="Line 89"/>
            <p:cNvSpPr>
              <a:spLocks noChangeShapeType="1"/>
            </p:cNvSpPr>
            <p:nvPr/>
          </p:nvSpPr>
          <p:spPr bwMode="auto">
            <a:xfrm flipH="1">
              <a:off x="192" y="1104"/>
              <a:ext cx="1332" cy="0"/>
            </a:xfrm>
            <a:prstGeom prst="line">
              <a:avLst/>
            </a:prstGeom>
            <a:noFill/>
            <a:ln w="38100">
              <a:solidFill>
                <a:schemeClr val="accent1"/>
              </a:solidFill>
              <a:prstDash val="dash"/>
              <a:round/>
              <a:headEnd/>
              <a:tailEnd/>
            </a:ln>
          </p:spPr>
          <p:txBody>
            <a:bodyPr/>
            <a:lstStyle/>
            <a:p>
              <a:endParaRPr lang="zh-CN" altLang="en-US"/>
            </a:p>
          </p:txBody>
        </p:sp>
        <p:sp>
          <p:nvSpPr>
            <p:cNvPr id="48165" name="Line 90"/>
            <p:cNvSpPr>
              <a:spLocks noChangeShapeType="1"/>
            </p:cNvSpPr>
            <p:nvPr/>
          </p:nvSpPr>
          <p:spPr bwMode="auto">
            <a:xfrm>
              <a:off x="202" y="1129"/>
              <a:ext cx="0" cy="2759"/>
            </a:xfrm>
            <a:prstGeom prst="line">
              <a:avLst/>
            </a:prstGeom>
            <a:noFill/>
            <a:ln w="38100">
              <a:solidFill>
                <a:schemeClr val="accent1"/>
              </a:solidFill>
              <a:prstDash val="dash"/>
              <a:round/>
              <a:headEnd/>
              <a:tailEnd/>
            </a:ln>
          </p:spPr>
          <p:txBody>
            <a:bodyPr/>
            <a:lstStyle/>
            <a:p>
              <a:endParaRPr lang="zh-CN" altLang="en-US"/>
            </a:p>
          </p:txBody>
        </p:sp>
        <p:sp>
          <p:nvSpPr>
            <p:cNvPr id="48166" name="Line 91"/>
            <p:cNvSpPr>
              <a:spLocks noChangeShapeType="1"/>
            </p:cNvSpPr>
            <p:nvPr/>
          </p:nvSpPr>
          <p:spPr bwMode="auto">
            <a:xfrm>
              <a:off x="192" y="3888"/>
              <a:ext cx="336" cy="0"/>
            </a:xfrm>
            <a:prstGeom prst="line">
              <a:avLst/>
            </a:prstGeom>
            <a:noFill/>
            <a:ln w="38100">
              <a:solidFill>
                <a:schemeClr val="accent1"/>
              </a:solidFill>
              <a:prstDash val="dash"/>
              <a:round/>
              <a:headEnd/>
              <a:tailEnd/>
            </a:ln>
          </p:spPr>
          <p:txBody>
            <a:bodyPr/>
            <a:lstStyle/>
            <a:p>
              <a:endParaRPr lang="zh-CN" altLang="en-US"/>
            </a:p>
          </p:txBody>
        </p:sp>
        <p:sp>
          <p:nvSpPr>
            <p:cNvPr id="48167" name="Line 92"/>
            <p:cNvSpPr>
              <a:spLocks noChangeShapeType="1"/>
            </p:cNvSpPr>
            <p:nvPr/>
          </p:nvSpPr>
          <p:spPr bwMode="auto">
            <a:xfrm flipV="1">
              <a:off x="528" y="3765"/>
              <a:ext cx="10" cy="123"/>
            </a:xfrm>
            <a:prstGeom prst="line">
              <a:avLst/>
            </a:prstGeom>
            <a:noFill/>
            <a:ln w="38100">
              <a:solidFill>
                <a:schemeClr val="accent1"/>
              </a:solidFill>
              <a:round/>
              <a:headEnd/>
              <a:tailEnd type="triangle" w="med" len="med"/>
            </a:ln>
          </p:spPr>
          <p:txBody>
            <a:bodyPr/>
            <a:lstStyle/>
            <a:p>
              <a:endParaRPr lang="zh-CN" altLang="en-US"/>
            </a:p>
          </p:txBody>
        </p:sp>
        <p:sp>
          <p:nvSpPr>
            <p:cNvPr id="48168" name="Text Box 93" descr="花束"/>
            <p:cNvSpPr txBox="1">
              <a:spLocks noChangeArrowheads="1"/>
            </p:cNvSpPr>
            <p:nvPr/>
          </p:nvSpPr>
          <p:spPr bwMode="auto">
            <a:xfrm>
              <a:off x="336" y="3518"/>
              <a:ext cx="378"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0</a:t>
              </a:r>
            </a:p>
          </p:txBody>
        </p:sp>
      </p:grpSp>
      <p:grpSp>
        <p:nvGrpSpPr>
          <p:cNvPr id="60510" name="Group 94"/>
          <p:cNvGrpSpPr>
            <a:grpSpLocks/>
          </p:cNvGrpSpPr>
          <p:nvPr/>
        </p:nvGrpSpPr>
        <p:grpSpPr bwMode="auto">
          <a:xfrm>
            <a:off x="1295400" y="1600200"/>
            <a:ext cx="2438400" cy="4572000"/>
            <a:chOff x="2640" y="816"/>
            <a:chExt cx="1512" cy="2616"/>
          </a:xfrm>
        </p:grpSpPr>
        <p:sp>
          <p:nvSpPr>
            <p:cNvPr id="48159" name="Line 95"/>
            <p:cNvSpPr>
              <a:spLocks noChangeShapeType="1"/>
            </p:cNvSpPr>
            <p:nvPr/>
          </p:nvSpPr>
          <p:spPr bwMode="auto">
            <a:xfrm flipV="1">
              <a:off x="2640" y="816"/>
              <a:ext cx="1500" cy="12"/>
            </a:xfrm>
            <a:prstGeom prst="line">
              <a:avLst/>
            </a:prstGeom>
            <a:noFill/>
            <a:ln w="38100">
              <a:solidFill>
                <a:srgbClr val="00FF00"/>
              </a:solidFill>
              <a:prstDash val="dash"/>
              <a:round/>
              <a:headEnd/>
              <a:tailEnd/>
            </a:ln>
          </p:spPr>
          <p:txBody>
            <a:bodyPr/>
            <a:lstStyle/>
            <a:p>
              <a:endParaRPr lang="zh-CN" altLang="en-US"/>
            </a:p>
          </p:txBody>
        </p:sp>
        <p:sp>
          <p:nvSpPr>
            <p:cNvPr id="48160" name="Line 96"/>
            <p:cNvSpPr>
              <a:spLocks noChangeShapeType="1"/>
            </p:cNvSpPr>
            <p:nvPr/>
          </p:nvSpPr>
          <p:spPr bwMode="auto">
            <a:xfrm>
              <a:off x="4152" y="816"/>
              <a:ext cx="0" cy="2604"/>
            </a:xfrm>
            <a:prstGeom prst="line">
              <a:avLst/>
            </a:prstGeom>
            <a:noFill/>
            <a:ln w="38100">
              <a:solidFill>
                <a:srgbClr val="00FF00"/>
              </a:solidFill>
              <a:prstDash val="dash"/>
              <a:round/>
              <a:headEnd/>
              <a:tailEnd/>
            </a:ln>
          </p:spPr>
          <p:txBody>
            <a:bodyPr/>
            <a:lstStyle/>
            <a:p>
              <a:endParaRPr lang="zh-CN" altLang="en-US"/>
            </a:p>
          </p:txBody>
        </p:sp>
        <p:sp>
          <p:nvSpPr>
            <p:cNvPr id="48161" name="Line 97"/>
            <p:cNvSpPr>
              <a:spLocks noChangeShapeType="1"/>
            </p:cNvSpPr>
            <p:nvPr/>
          </p:nvSpPr>
          <p:spPr bwMode="auto">
            <a:xfrm flipH="1">
              <a:off x="3600" y="3432"/>
              <a:ext cx="552" cy="0"/>
            </a:xfrm>
            <a:prstGeom prst="line">
              <a:avLst/>
            </a:prstGeom>
            <a:noFill/>
            <a:ln w="38100">
              <a:solidFill>
                <a:srgbClr val="00FF00"/>
              </a:solidFill>
              <a:prstDash val="dash"/>
              <a:round/>
              <a:headEnd/>
              <a:tailEnd/>
            </a:ln>
          </p:spPr>
          <p:txBody>
            <a:bodyPr/>
            <a:lstStyle/>
            <a:p>
              <a:endParaRPr lang="zh-CN" altLang="en-US"/>
            </a:p>
          </p:txBody>
        </p:sp>
        <p:sp>
          <p:nvSpPr>
            <p:cNvPr id="48162" name="Line 98"/>
            <p:cNvSpPr>
              <a:spLocks noChangeShapeType="1"/>
            </p:cNvSpPr>
            <p:nvPr/>
          </p:nvSpPr>
          <p:spPr bwMode="auto">
            <a:xfrm flipH="1" flipV="1">
              <a:off x="3600" y="3192"/>
              <a:ext cx="12" cy="180"/>
            </a:xfrm>
            <a:prstGeom prst="line">
              <a:avLst/>
            </a:prstGeom>
            <a:noFill/>
            <a:ln w="38100">
              <a:solidFill>
                <a:srgbClr val="00FF00"/>
              </a:solidFill>
              <a:prstDash val="dash"/>
              <a:round/>
              <a:headEnd/>
              <a:tailEnd type="triangle" w="med" len="med"/>
            </a:ln>
          </p:spPr>
          <p:txBody>
            <a:bodyPr/>
            <a:lstStyle/>
            <a:p>
              <a:endParaRPr lang="zh-CN" altLang="en-US"/>
            </a:p>
          </p:txBody>
        </p:sp>
        <p:sp>
          <p:nvSpPr>
            <p:cNvPr id="48163" name="Text Box 99" descr="花束"/>
            <p:cNvSpPr txBox="1">
              <a:spLocks noChangeArrowheads="1"/>
            </p:cNvSpPr>
            <p:nvPr/>
          </p:nvSpPr>
          <p:spPr bwMode="auto">
            <a:xfrm>
              <a:off x="3636" y="3060"/>
              <a:ext cx="324" cy="331"/>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1</a:t>
              </a:r>
            </a:p>
          </p:txBody>
        </p:sp>
      </p:grpSp>
      <p:grpSp>
        <p:nvGrpSpPr>
          <p:cNvPr id="60516" name="Group 100"/>
          <p:cNvGrpSpPr>
            <a:grpSpLocks/>
          </p:cNvGrpSpPr>
          <p:nvPr/>
        </p:nvGrpSpPr>
        <p:grpSpPr bwMode="auto">
          <a:xfrm>
            <a:off x="1066800" y="4648200"/>
            <a:ext cx="2205038" cy="685800"/>
            <a:chOff x="720" y="3864"/>
            <a:chExt cx="1389" cy="432"/>
          </a:xfrm>
        </p:grpSpPr>
        <p:sp>
          <p:nvSpPr>
            <p:cNvPr id="48157" name="Oval 101"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8158" name="Oval 102"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0519" name="Group 103"/>
          <p:cNvGrpSpPr>
            <a:grpSpLocks/>
          </p:cNvGrpSpPr>
          <p:nvPr/>
        </p:nvGrpSpPr>
        <p:grpSpPr bwMode="auto">
          <a:xfrm>
            <a:off x="1219200" y="3581400"/>
            <a:ext cx="2205038" cy="685800"/>
            <a:chOff x="720" y="3864"/>
            <a:chExt cx="1389" cy="432"/>
          </a:xfrm>
        </p:grpSpPr>
        <p:sp>
          <p:nvSpPr>
            <p:cNvPr id="48155" name="Oval 104"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8156" name="Oval 105"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0522" name="Group 106"/>
          <p:cNvGrpSpPr>
            <a:grpSpLocks/>
          </p:cNvGrpSpPr>
          <p:nvPr/>
        </p:nvGrpSpPr>
        <p:grpSpPr bwMode="auto">
          <a:xfrm>
            <a:off x="1295400" y="2590800"/>
            <a:ext cx="2205038" cy="685800"/>
            <a:chOff x="720" y="3864"/>
            <a:chExt cx="1389" cy="432"/>
          </a:xfrm>
        </p:grpSpPr>
        <p:sp>
          <p:nvSpPr>
            <p:cNvPr id="48153" name="Oval 107"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8154" name="Oval 108"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0525" name="Group 109"/>
          <p:cNvGrpSpPr>
            <a:grpSpLocks/>
          </p:cNvGrpSpPr>
          <p:nvPr/>
        </p:nvGrpSpPr>
        <p:grpSpPr bwMode="auto">
          <a:xfrm>
            <a:off x="1219200" y="1066800"/>
            <a:ext cx="2205038" cy="685800"/>
            <a:chOff x="720" y="3864"/>
            <a:chExt cx="1389" cy="432"/>
          </a:xfrm>
        </p:grpSpPr>
        <p:sp>
          <p:nvSpPr>
            <p:cNvPr id="48151" name="Oval 11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8152" name="Oval 11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sp>
        <p:nvSpPr>
          <p:cNvPr id="60528" name="Text Box 112"/>
          <p:cNvSpPr txBox="1">
            <a:spLocks noChangeArrowheads="1"/>
          </p:cNvSpPr>
          <p:nvPr/>
        </p:nvSpPr>
        <p:spPr bwMode="auto">
          <a:xfrm>
            <a:off x="4724400" y="49530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1</a:t>
            </a:r>
            <a:r>
              <a:rPr lang="zh-CN" altLang="en-US"/>
              <a:t>态</a:t>
            </a:r>
          </a:p>
        </p:txBody>
      </p:sp>
      <p:sp>
        <p:nvSpPr>
          <p:cNvPr id="60529" name="Text Box 113"/>
          <p:cNvSpPr txBox="1">
            <a:spLocks noChangeArrowheads="1"/>
          </p:cNvSpPr>
          <p:nvPr/>
        </p:nvSpPr>
        <p:spPr bwMode="auto">
          <a:xfrm>
            <a:off x="6858000" y="49530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次态变为</a:t>
            </a:r>
            <a:r>
              <a:rPr lang="en-US" altLang="zh-CN"/>
              <a:t>0</a:t>
            </a:r>
            <a:r>
              <a:rPr lang="zh-CN" altLang="en-US"/>
              <a:t>态</a:t>
            </a:r>
          </a:p>
        </p:txBody>
      </p:sp>
      <p:sp>
        <p:nvSpPr>
          <p:cNvPr id="48147" name="Text Box 114" descr="花束"/>
          <p:cNvSpPr txBox="1">
            <a:spLocks noChangeArrowheads="1"/>
          </p:cNvSpPr>
          <p:nvPr/>
        </p:nvSpPr>
        <p:spPr bwMode="auto">
          <a:xfrm>
            <a:off x="6629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48148" name="Text Box 115" descr="花束"/>
          <p:cNvSpPr txBox="1">
            <a:spLocks noChangeArrowheads="1"/>
          </p:cNvSpPr>
          <p:nvPr/>
        </p:nvSpPr>
        <p:spPr bwMode="auto">
          <a:xfrm>
            <a:off x="5105400" y="3733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60532" name="Text Box 116" descr="花束"/>
          <p:cNvSpPr txBox="1">
            <a:spLocks noChangeArrowheads="1"/>
          </p:cNvSpPr>
          <p:nvPr/>
        </p:nvSpPr>
        <p:spPr bwMode="auto">
          <a:xfrm>
            <a:off x="7162800" y="37338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48150" name="Text Box 117"/>
          <p:cNvSpPr txBox="1">
            <a:spLocks noChangeArrowheads="1"/>
          </p:cNvSpPr>
          <p:nvPr/>
        </p:nvSpPr>
        <p:spPr bwMode="auto">
          <a:xfrm>
            <a:off x="6858000" y="44958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次态保持</a:t>
            </a:r>
            <a:r>
              <a:rPr lang="en-US" altLang="zh-CN"/>
              <a:t>0</a:t>
            </a:r>
            <a:r>
              <a:rPr lang="zh-CN" altLang="en-US"/>
              <a:t>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528">
                                            <p:txEl>
                                              <p:pRg st="0" end="0"/>
                                            </p:txEl>
                                          </p:spTgt>
                                        </p:tgtEl>
                                        <p:attrNameLst>
                                          <p:attrName>style.visibility</p:attrName>
                                        </p:attrNameLst>
                                      </p:cBhvr>
                                      <p:to>
                                        <p:strVal val="visible"/>
                                      </p:to>
                                    </p:set>
                                    <p:animEffect transition="in" filter="wipe(left)">
                                      <p:cBhvr>
                                        <p:cTn id="7" dur="500"/>
                                        <p:tgtEl>
                                          <p:spTgt spid="605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501"/>
                                        </p:tgtEl>
                                        <p:attrNameLst>
                                          <p:attrName>style.visibility</p:attrName>
                                        </p:attrNameLst>
                                      </p:cBhvr>
                                      <p:to>
                                        <p:strVal val="visible"/>
                                      </p:to>
                                    </p:set>
                                    <p:animEffect transition="in" filter="dissolve">
                                      <p:cBhvr>
                                        <p:cTn id="12" dur="500"/>
                                        <p:tgtEl>
                                          <p:spTgt spid="60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510"/>
                                        </p:tgtEl>
                                        <p:attrNameLst>
                                          <p:attrName>style.visibility</p:attrName>
                                        </p:attrNameLst>
                                      </p:cBhvr>
                                      <p:to>
                                        <p:strVal val="visible"/>
                                      </p:to>
                                    </p:set>
                                    <p:animEffect transition="in" filter="wipe(up)">
                                      <p:cBhvr>
                                        <p:cTn id="17" dur="500"/>
                                        <p:tgtEl>
                                          <p:spTgt spid="60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504"/>
                                        </p:tgtEl>
                                        <p:attrNameLst>
                                          <p:attrName>style.visibility</p:attrName>
                                        </p:attrNameLst>
                                      </p:cBhvr>
                                      <p:to>
                                        <p:strVal val="visible"/>
                                      </p:to>
                                    </p:set>
                                    <p:animEffect transition="in" filter="wipe(left)">
                                      <p:cBhvr>
                                        <p:cTn id="22" dur="500"/>
                                        <p:tgtEl>
                                          <p:spTgt spid="605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516"/>
                                        </p:tgtEl>
                                        <p:attrNameLst>
                                          <p:attrName>style.visibility</p:attrName>
                                        </p:attrNameLst>
                                      </p:cBhvr>
                                      <p:to>
                                        <p:strVal val="visible"/>
                                      </p:to>
                                    </p:set>
                                    <p:animEffect transition="in" filter="wipe(left)">
                                      <p:cBhvr>
                                        <p:cTn id="27" dur="500"/>
                                        <p:tgtEl>
                                          <p:spTgt spid="605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0519"/>
                                        </p:tgtEl>
                                        <p:attrNameLst>
                                          <p:attrName>style.visibility</p:attrName>
                                        </p:attrNameLst>
                                      </p:cBhvr>
                                      <p:to>
                                        <p:strVal val="visible"/>
                                      </p:to>
                                    </p:set>
                                    <p:animEffect transition="in" filter="dissolve">
                                      <p:cBhvr>
                                        <p:cTn id="32" dur="500"/>
                                        <p:tgtEl>
                                          <p:spTgt spid="60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0522"/>
                                        </p:tgtEl>
                                        <p:attrNameLst>
                                          <p:attrName>style.visibility</p:attrName>
                                        </p:attrNameLst>
                                      </p:cBhvr>
                                      <p:to>
                                        <p:strVal val="visible"/>
                                      </p:to>
                                    </p:set>
                                    <p:animEffect transition="in" filter="dissolve">
                                      <p:cBhvr>
                                        <p:cTn id="37" dur="500"/>
                                        <p:tgtEl>
                                          <p:spTgt spid="605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0525"/>
                                        </p:tgtEl>
                                        <p:attrNameLst>
                                          <p:attrName>style.visibility</p:attrName>
                                        </p:attrNameLst>
                                      </p:cBhvr>
                                      <p:to>
                                        <p:strVal val="visible"/>
                                      </p:to>
                                    </p:set>
                                    <p:animEffect transition="in" filter="dissolve">
                                      <p:cBhvr>
                                        <p:cTn id="42" dur="500"/>
                                        <p:tgtEl>
                                          <p:spTgt spid="605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529">
                                            <p:txEl>
                                              <p:pRg st="0" end="0"/>
                                            </p:txEl>
                                          </p:spTgt>
                                        </p:tgtEl>
                                        <p:attrNameLst>
                                          <p:attrName>style.visibility</p:attrName>
                                        </p:attrNameLst>
                                      </p:cBhvr>
                                      <p:to>
                                        <p:strVal val="visible"/>
                                      </p:to>
                                    </p:set>
                                    <p:animEffect transition="in" filter="wipe(left)">
                                      <p:cBhvr>
                                        <p:cTn id="47" dur="500"/>
                                        <p:tgtEl>
                                          <p:spTgt spid="6052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532">
                                            <p:txEl>
                                              <p:pRg st="0" end="0"/>
                                            </p:txEl>
                                          </p:spTgt>
                                        </p:tgtEl>
                                        <p:attrNameLst>
                                          <p:attrName>style.visibility</p:attrName>
                                        </p:attrNameLst>
                                      </p:cBhvr>
                                      <p:to>
                                        <p:strVal val="visible"/>
                                      </p:to>
                                    </p:set>
                                    <p:animEffect transition="in" filter="wipe(left)">
                                      <p:cBhvr>
                                        <p:cTn id="52" dur="500"/>
                                        <p:tgtEl>
                                          <p:spTgt spid="60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8" grpId="0" build="p"/>
      <p:bldP spid="60529" grpId="0" build="p"/>
      <p:bldP spid="6053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49155" name="Text Box 3"/>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49156" name="Group 4"/>
          <p:cNvGrpSpPr>
            <a:grpSpLocks/>
          </p:cNvGrpSpPr>
          <p:nvPr/>
        </p:nvGrpSpPr>
        <p:grpSpPr bwMode="auto">
          <a:xfrm>
            <a:off x="381000" y="1066800"/>
            <a:ext cx="3811588" cy="5638800"/>
            <a:chOff x="2831" y="672"/>
            <a:chExt cx="2401" cy="3552"/>
          </a:xfrm>
        </p:grpSpPr>
        <p:sp>
          <p:nvSpPr>
            <p:cNvPr id="49196"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49197"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49198"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49199" name="Group 8"/>
            <p:cNvGrpSpPr>
              <a:grpSpLocks/>
            </p:cNvGrpSpPr>
            <p:nvPr/>
          </p:nvGrpSpPr>
          <p:grpSpPr bwMode="auto">
            <a:xfrm>
              <a:off x="2831" y="672"/>
              <a:ext cx="2401" cy="3259"/>
              <a:chOff x="2831" y="672"/>
              <a:chExt cx="2401" cy="3259"/>
            </a:xfrm>
          </p:grpSpPr>
          <p:sp>
            <p:nvSpPr>
              <p:cNvPr id="49200"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49201"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49202"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49203"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49204"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05"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49206"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49207"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49208"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49209"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10"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49211"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49212"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49213"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49214"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49215"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49216"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49217"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49218"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49219"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9220"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49221"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22"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49223"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49224"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25"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49226"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49227"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49228"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49229" name="Group 38"/>
              <p:cNvGrpSpPr>
                <a:grpSpLocks/>
              </p:cNvGrpSpPr>
              <p:nvPr/>
            </p:nvGrpSpPr>
            <p:grpSpPr bwMode="auto">
              <a:xfrm>
                <a:off x="4142" y="692"/>
                <a:ext cx="214" cy="273"/>
                <a:chOff x="7891" y="10172"/>
                <a:chExt cx="220" cy="280"/>
              </a:xfrm>
            </p:grpSpPr>
            <p:sp>
              <p:nvSpPr>
                <p:cNvPr id="49267"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49268"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49230"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49231"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32"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49233"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49234"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49235"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36"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49237"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49238"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49239"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49240"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49241"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49242"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49243"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49244"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49245"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46"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49247"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48"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49249"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49250"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49251"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49252"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3"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49254"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5"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6"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7"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8"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49259"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49260"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49261"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49262"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49263"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49264"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49265"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49266"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61518" name="Group 78"/>
          <p:cNvGrpSpPr>
            <a:grpSpLocks/>
          </p:cNvGrpSpPr>
          <p:nvPr/>
        </p:nvGrpSpPr>
        <p:grpSpPr bwMode="auto">
          <a:xfrm>
            <a:off x="1143000" y="6134100"/>
            <a:ext cx="2205038" cy="685800"/>
            <a:chOff x="720" y="3864"/>
            <a:chExt cx="1389" cy="432"/>
          </a:xfrm>
        </p:grpSpPr>
        <p:sp>
          <p:nvSpPr>
            <p:cNvPr id="49194" name="Oval 79"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9195" name="Oval 80"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49158" name="Text Box 81"/>
          <p:cNvSpPr txBox="1">
            <a:spLocks noChangeArrowheads="1"/>
          </p:cNvSpPr>
          <p:nvPr/>
        </p:nvSpPr>
        <p:spPr bwMode="auto">
          <a:xfrm>
            <a:off x="4648200" y="304800"/>
            <a:ext cx="4191000" cy="2306638"/>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sym typeface="宋体" pitchFamily="2" charset="-122"/>
              </a:rPr>
              <a:t>（</a:t>
            </a:r>
            <a:r>
              <a:rPr lang="en-US" altLang="zh-CN">
                <a:sym typeface="宋体" pitchFamily="2" charset="-122"/>
              </a:rPr>
              <a:t>1</a:t>
            </a:r>
            <a:r>
              <a:rPr lang="zh-CN" altLang="en-US">
                <a:sym typeface="宋体" pitchFamily="2" charset="-122"/>
              </a:rPr>
              <a:t>）</a:t>
            </a:r>
            <a:r>
              <a:rPr lang="en-US" altLang="zh-CN">
                <a:sym typeface="宋体" pitchFamily="2" charset="-122"/>
              </a:rPr>
              <a:t>CP=1</a:t>
            </a:r>
            <a:r>
              <a:rPr lang="zh-CN" altLang="en-US">
                <a:sym typeface="宋体" pitchFamily="2" charset="-122"/>
              </a:rPr>
              <a:t>时，从触发器的状态不变，主触发器接收数据。</a:t>
            </a:r>
            <a:endParaRPr lang="zh-CN" altLang="en-US"/>
          </a:p>
          <a:p>
            <a:pPr algn="just" eaLnBrk="1" hangingPunct="1">
              <a:spcBef>
                <a:spcPct val="50000"/>
              </a:spcBef>
            </a:pPr>
            <a:r>
              <a:rPr lang="zh-CN" altLang="en-US">
                <a:sym typeface="宋体" pitchFamily="2" charset="-122"/>
              </a:rPr>
              <a:t>（</a:t>
            </a:r>
            <a:r>
              <a:rPr lang="en-US" altLang="zh-CN">
                <a:sym typeface="宋体" pitchFamily="2" charset="-122"/>
              </a:rPr>
              <a:t>2</a:t>
            </a:r>
            <a:r>
              <a:rPr lang="zh-CN" altLang="en-US">
                <a:sym typeface="宋体" pitchFamily="2" charset="-122"/>
              </a:rPr>
              <a:t>）</a:t>
            </a:r>
            <a:r>
              <a:rPr lang="en-US" altLang="zh-CN">
                <a:sym typeface="宋体" pitchFamily="2" charset="-122"/>
              </a:rPr>
              <a:t>CP</a:t>
            </a:r>
            <a:r>
              <a:rPr lang="zh-CN" altLang="en-US">
                <a:sym typeface="宋体" pitchFamily="2" charset="-122"/>
              </a:rPr>
              <a:t>由</a:t>
            </a:r>
            <a:r>
              <a:rPr lang="en-US" altLang="zh-CN">
                <a:sym typeface="宋体" pitchFamily="2" charset="-122"/>
              </a:rPr>
              <a:t>1</a:t>
            </a:r>
            <a:r>
              <a:rPr lang="zh-CN" altLang="en-US">
                <a:sym typeface="宋体" pitchFamily="2" charset="-122"/>
              </a:rPr>
              <a:t>变为</a:t>
            </a:r>
            <a:r>
              <a:rPr lang="en-US" altLang="zh-CN">
                <a:sym typeface="宋体" pitchFamily="2" charset="-122"/>
              </a:rPr>
              <a:t>0</a:t>
            </a:r>
            <a:r>
              <a:rPr lang="zh-CN" altLang="en-US">
                <a:sym typeface="宋体" pitchFamily="2" charset="-122"/>
              </a:rPr>
              <a:t>时，主触发器传递数据给从触发器</a:t>
            </a:r>
            <a:endParaRPr lang="zh-CN" altLang="en-US"/>
          </a:p>
        </p:txBody>
      </p:sp>
      <p:sp>
        <p:nvSpPr>
          <p:cNvPr id="49159" name="Text Box 82" descr="花束"/>
          <p:cNvSpPr txBox="1">
            <a:spLocks noChangeArrowheads="1"/>
          </p:cNvSpPr>
          <p:nvPr/>
        </p:nvSpPr>
        <p:spPr bwMode="auto">
          <a:xfrm>
            <a:off x="6629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49160" name="Text Box 83" descr="花束"/>
          <p:cNvSpPr txBox="1">
            <a:spLocks noChangeArrowheads="1"/>
          </p:cNvSpPr>
          <p:nvPr/>
        </p:nvSpPr>
        <p:spPr bwMode="auto">
          <a:xfrm>
            <a:off x="5105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61524" name="Text Box 84"/>
          <p:cNvSpPr txBox="1">
            <a:spLocks noChangeArrowheads="1"/>
          </p:cNvSpPr>
          <p:nvPr/>
        </p:nvSpPr>
        <p:spPr bwMode="auto">
          <a:xfrm>
            <a:off x="4724400" y="4724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0</a:t>
            </a:r>
            <a:r>
              <a:rPr lang="zh-CN" altLang="en-US"/>
              <a:t>态</a:t>
            </a:r>
          </a:p>
        </p:txBody>
      </p:sp>
      <p:grpSp>
        <p:nvGrpSpPr>
          <p:cNvPr id="61525" name="Group 85"/>
          <p:cNvGrpSpPr>
            <a:grpSpLocks/>
          </p:cNvGrpSpPr>
          <p:nvPr/>
        </p:nvGrpSpPr>
        <p:grpSpPr bwMode="auto">
          <a:xfrm>
            <a:off x="838200" y="609600"/>
            <a:ext cx="2205038" cy="685800"/>
            <a:chOff x="720" y="3864"/>
            <a:chExt cx="1389" cy="432"/>
          </a:xfrm>
        </p:grpSpPr>
        <p:sp>
          <p:nvSpPr>
            <p:cNvPr id="49192" name="Oval 86"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9193" name="Oval 87"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1528" name="Group 88"/>
          <p:cNvGrpSpPr>
            <a:grpSpLocks/>
          </p:cNvGrpSpPr>
          <p:nvPr/>
        </p:nvGrpSpPr>
        <p:grpSpPr bwMode="auto">
          <a:xfrm>
            <a:off x="304800" y="1752600"/>
            <a:ext cx="2114550" cy="4419600"/>
            <a:chOff x="192" y="1104"/>
            <a:chExt cx="1332" cy="2784"/>
          </a:xfrm>
        </p:grpSpPr>
        <p:sp>
          <p:nvSpPr>
            <p:cNvPr id="49187" name="Line 89"/>
            <p:cNvSpPr>
              <a:spLocks noChangeShapeType="1"/>
            </p:cNvSpPr>
            <p:nvPr/>
          </p:nvSpPr>
          <p:spPr bwMode="auto">
            <a:xfrm flipH="1">
              <a:off x="192" y="1104"/>
              <a:ext cx="1332" cy="0"/>
            </a:xfrm>
            <a:prstGeom prst="line">
              <a:avLst/>
            </a:prstGeom>
            <a:noFill/>
            <a:ln w="38100">
              <a:solidFill>
                <a:schemeClr val="accent1"/>
              </a:solidFill>
              <a:prstDash val="dash"/>
              <a:round/>
              <a:headEnd/>
              <a:tailEnd/>
            </a:ln>
          </p:spPr>
          <p:txBody>
            <a:bodyPr/>
            <a:lstStyle/>
            <a:p>
              <a:endParaRPr lang="zh-CN" altLang="en-US"/>
            </a:p>
          </p:txBody>
        </p:sp>
        <p:sp>
          <p:nvSpPr>
            <p:cNvPr id="49188" name="Line 90"/>
            <p:cNvSpPr>
              <a:spLocks noChangeShapeType="1"/>
            </p:cNvSpPr>
            <p:nvPr/>
          </p:nvSpPr>
          <p:spPr bwMode="auto">
            <a:xfrm>
              <a:off x="202" y="1129"/>
              <a:ext cx="0" cy="2759"/>
            </a:xfrm>
            <a:prstGeom prst="line">
              <a:avLst/>
            </a:prstGeom>
            <a:noFill/>
            <a:ln w="38100">
              <a:solidFill>
                <a:schemeClr val="accent1"/>
              </a:solidFill>
              <a:prstDash val="dash"/>
              <a:round/>
              <a:headEnd/>
              <a:tailEnd/>
            </a:ln>
          </p:spPr>
          <p:txBody>
            <a:bodyPr/>
            <a:lstStyle/>
            <a:p>
              <a:endParaRPr lang="zh-CN" altLang="en-US"/>
            </a:p>
          </p:txBody>
        </p:sp>
        <p:sp>
          <p:nvSpPr>
            <p:cNvPr id="49189" name="Line 91"/>
            <p:cNvSpPr>
              <a:spLocks noChangeShapeType="1"/>
            </p:cNvSpPr>
            <p:nvPr/>
          </p:nvSpPr>
          <p:spPr bwMode="auto">
            <a:xfrm>
              <a:off x="192" y="3888"/>
              <a:ext cx="336" cy="0"/>
            </a:xfrm>
            <a:prstGeom prst="line">
              <a:avLst/>
            </a:prstGeom>
            <a:noFill/>
            <a:ln w="38100">
              <a:solidFill>
                <a:schemeClr val="accent1"/>
              </a:solidFill>
              <a:prstDash val="dash"/>
              <a:round/>
              <a:headEnd/>
              <a:tailEnd/>
            </a:ln>
          </p:spPr>
          <p:txBody>
            <a:bodyPr/>
            <a:lstStyle/>
            <a:p>
              <a:endParaRPr lang="zh-CN" altLang="en-US"/>
            </a:p>
          </p:txBody>
        </p:sp>
        <p:sp>
          <p:nvSpPr>
            <p:cNvPr id="49190" name="Line 92"/>
            <p:cNvSpPr>
              <a:spLocks noChangeShapeType="1"/>
            </p:cNvSpPr>
            <p:nvPr/>
          </p:nvSpPr>
          <p:spPr bwMode="auto">
            <a:xfrm flipV="1">
              <a:off x="528" y="3765"/>
              <a:ext cx="10" cy="123"/>
            </a:xfrm>
            <a:prstGeom prst="line">
              <a:avLst/>
            </a:prstGeom>
            <a:noFill/>
            <a:ln w="38100">
              <a:solidFill>
                <a:schemeClr val="accent1"/>
              </a:solidFill>
              <a:round/>
              <a:headEnd/>
              <a:tailEnd type="triangle" w="med" len="med"/>
            </a:ln>
          </p:spPr>
          <p:txBody>
            <a:bodyPr/>
            <a:lstStyle/>
            <a:p>
              <a:endParaRPr lang="zh-CN" altLang="en-US"/>
            </a:p>
          </p:txBody>
        </p:sp>
        <p:sp>
          <p:nvSpPr>
            <p:cNvPr id="49191" name="Text Box 93" descr="花束"/>
            <p:cNvSpPr txBox="1">
              <a:spLocks noChangeArrowheads="1"/>
            </p:cNvSpPr>
            <p:nvPr/>
          </p:nvSpPr>
          <p:spPr bwMode="auto">
            <a:xfrm>
              <a:off x="336" y="3518"/>
              <a:ext cx="378"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1</a:t>
              </a:r>
            </a:p>
          </p:txBody>
        </p:sp>
      </p:grpSp>
      <p:grpSp>
        <p:nvGrpSpPr>
          <p:cNvPr id="61534" name="Group 94"/>
          <p:cNvGrpSpPr>
            <a:grpSpLocks/>
          </p:cNvGrpSpPr>
          <p:nvPr/>
        </p:nvGrpSpPr>
        <p:grpSpPr bwMode="auto">
          <a:xfrm>
            <a:off x="1295400" y="1600200"/>
            <a:ext cx="2438400" cy="4572000"/>
            <a:chOff x="2640" y="816"/>
            <a:chExt cx="1512" cy="2616"/>
          </a:xfrm>
        </p:grpSpPr>
        <p:sp>
          <p:nvSpPr>
            <p:cNvPr id="49182" name="Line 95"/>
            <p:cNvSpPr>
              <a:spLocks noChangeShapeType="1"/>
            </p:cNvSpPr>
            <p:nvPr/>
          </p:nvSpPr>
          <p:spPr bwMode="auto">
            <a:xfrm flipV="1">
              <a:off x="2640" y="816"/>
              <a:ext cx="1500" cy="12"/>
            </a:xfrm>
            <a:prstGeom prst="line">
              <a:avLst/>
            </a:prstGeom>
            <a:noFill/>
            <a:ln w="38100">
              <a:solidFill>
                <a:srgbClr val="00FF00"/>
              </a:solidFill>
              <a:prstDash val="dash"/>
              <a:round/>
              <a:headEnd/>
              <a:tailEnd/>
            </a:ln>
          </p:spPr>
          <p:txBody>
            <a:bodyPr/>
            <a:lstStyle/>
            <a:p>
              <a:endParaRPr lang="zh-CN" altLang="en-US"/>
            </a:p>
          </p:txBody>
        </p:sp>
        <p:sp>
          <p:nvSpPr>
            <p:cNvPr id="49183" name="Line 96"/>
            <p:cNvSpPr>
              <a:spLocks noChangeShapeType="1"/>
            </p:cNvSpPr>
            <p:nvPr/>
          </p:nvSpPr>
          <p:spPr bwMode="auto">
            <a:xfrm>
              <a:off x="4152" y="816"/>
              <a:ext cx="0" cy="2604"/>
            </a:xfrm>
            <a:prstGeom prst="line">
              <a:avLst/>
            </a:prstGeom>
            <a:noFill/>
            <a:ln w="38100">
              <a:solidFill>
                <a:srgbClr val="00FF00"/>
              </a:solidFill>
              <a:prstDash val="dash"/>
              <a:round/>
              <a:headEnd/>
              <a:tailEnd/>
            </a:ln>
          </p:spPr>
          <p:txBody>
            <a:bodyPr/>
            <a:lstStyle/>
            <a:p>
              <a:endParaRPr lang="zh-CN" altLang="en-US"/>
            </a:p>
          </p:txBody>
        </p:sp>
        <p:sp>
          <p:nvSpPr>
            <p:cNvPr id="49184" name="Line 97"/>
            <p:cNvSpPr>
              <a:spLocks noChangeShapeType="1"/>
            </p:cNvSpPr>
            <p:nvPr/>
          </p:nvSpPr>
          <p:spPr bwMode="auto">
            <a:xfrm flipH="1">
              <a:off x="3600" y="3432"/>
              <a:ext cx="552" cy="0"/>
            </a:xfrm>
            <a:prstGeom prst="line">
              <a:avLst/>
            </a:prstGeom>
            <a:noFill/>
            <a:ln w="38100">
              <a:solidFill>
                <a:srgbClr val="00FF00"/>
              </a:solidFill>
              <a:prstDash val="dash"/>
              <a:round/>
              <a:headEnd/>
              <a:tailEnd/>
            </a:ln>
          </p:spPr>
          <p:txBody>
            <a:bodyPr/>
            <a:lstStyle/>
            <a:p>
              <a:endParaRPr lang="zh-CN" altLang="en-US"/>
            </a:p>
          </p:txBody>
        </p:sp>
        <p:sp>
          <p:nvSpPr>
            <p:cNvPr id="49185" name="Line 98"/>
            <p:cNvSpPr>
              <a:spLocks noChangeShapeType="1"/>
            </p:cNvSpPr>
            <p:nvPr/>
          </p:nvSpPr>
          <p:spPr bwMode="auto">
            <a:xfrm flipH="1" flipV="1">
              <a:off x="3600" y="3192"/>
              <a:ext cx="12" cy="180"/>
            </a:xfrm>
            <a:prstGeom prst="line">
              <a:avLst/>
            </a:prstGeom>
            <a:noFill/>
            <a:ln w="38100">
              <a:solidFill>
                <a:srgbClr val="00FF00"/>
              </a:solidFill>
              <a:prstDash val="dash"/>
              <a:round/>
              <a:headEnd/>
              <a:tailEnd type="triangle" w="med" len="med"/>
            </a:ln>
          </p:spPr>
          <p:txBody>
            <a:bodyPr/>
            <a:lstStyle/>
            <a:p>
              <a:endParaRPr lang="zh-CN" altLang="en-US"/>
            </a:p>
          </p:txBody>
        </p:sp>
        <p:sp>
          <p:nvSpPr>
            <p:cNvPr id="49186" name="Text Box 99" descr="花束"/>
            <p:cNvSpPr txBox="1">
              <a:spLocks noChangeArrowheads="1"/>
            </p:cNvSpPr>
            <p:nvPr/>
          </p:nvSpPr>
          <p:spPr bwMode="auto">
            <a:xfrm>
              <a:off x="3636" y="3060"/>
              <a:ext cx="324" cy="331"/>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0</a:t>
              </a:r>
            </a:p>
          </p:txBody>
        </p:sp>
      </p:grpSp>
      <p:grpSp>
        <p:nvGrpSpPr>
          <p:cNvPr id="61540" name="Group 100"/>
          <p:cNvGrpSpPr>
            <a:grpSpLocks/>
          </p:cNvGrpSpPr>
          <p:nvPr/>
        </p:nvGrpSpPr>
        <p:grpSpPr bwMode="auto">
          <a:xfrm>
            <a:off x="1066800" y="4648200"/>
            <a:ext cx="2205038" cy="685800"/>
            <a:chOff x="720" y="3864"/>
            <a:chExt cx="1389" cy="432"/>
          </a:xfrm>
        </p:grpSpPr>
        <p:sp>
          <p:nvSpPr>
            <p:cNvPr id="49180" name="Oval 101"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9181" name="Oval 102"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1543" name="Group 103"/>
          <p:cNvGrpSpPr>
            <a:grpSpLocks/>
          </p:cNvGrpSpPr>
          <p:nvPr/>
        </p:nvGrpSpPr>
        <p:grpSpPr bwMode="auto">
          <a:xfrm>
            <a:off x="1219200" y="3581400"/>
            <a:ext cx="2205038" cy="685800"/>
            <a:chOff x="720" y="3864"/>
            <a:chExt cx="1389" cy="432"/>
          </a:xfrm>
        </p:grpSpPr>
        <p:sp>
          <p:nvSpPr>
            <p:cNvPr id="49178" name="Oval 104"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9179" name="Oval 105"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1546" name="Group 106"/>
          <p:cNvGrpSpPr>
            <a:grpSpLocks/>
          </p:cNvGrpSpPr>
          <p:nvPr/>
        </p:nvGrpSpPr>
        <p:grpSpPr bwMode="auto">
          <a:xfrm>
            <a:off x="1295400" y="2590800"/>
            <a:ext cx="2205038" cy="685800"/>
            <a:chOff x="720" y="3864"/>
            <a:chExt cx="1389" cy="432"/>
          </a:xfrm>
        </p:grpSpPr>
        <p:sp>
          <p:nvSpPr>
            <p:cNvPr id="49176" name="Oval 107"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49177" name="Oval 108"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1549" name="Group 109"/>
          <p:cNvGrpSpPr>
            <a:grpSpLocks/>
          </p:cNvGrpSpPr>
          <p:nvPr/>
        </p:nvGrpSpPr>
        <p:grpSpPr bwMode="auto">
          <a:xfrm>
            <a:off x="1219200" y="1066800"/>
            <a:ext cx="2205038" cy="685800"/>
            <a:chOff x="720" y="3864"/>
            <a:chExt cx="1389" cy="432"/>
          </a:xfrm>
        </p:grpSpPr>
        <p:sp>
          <p:nvSpPr>
            <p:cNvPr id="49174" name="Oval 11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49175" name="Oval 11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61552" name="Text Box 112"/>
          <p:cNvSpPr txBox="1">
            <a:spLocks noChangeArrowheads="1"/>
          </p:cNvSpPr>
          <p:nvPr/>
        </p:nvSpPr>
        <p:spPr bwMode="auto">
          <a:xfrm>
            <a:off x="6858000" y="4724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次态变为</a:t>
            </a:r>
            <a:r>
              <a:rPr lang="en-US" altLang="zh-CN"/>
              <a:t>1</a:t>
            </a:r>
            <a:r>
              <a:rPr lang="zh-CN" altLang="en-US"/>
              <a:t>态</a:t>
            </a:r>
          </a:p>
        </p:txBody>
      </p:sp>
      <p:sp>
        <p:nvSpPr>
          <p:cNvPr id="49170" name="Text Box 113" descr="花束"/>
          <p:cNvSpPr txBox="1">
            <a:spLocks noChangeArrowheads="1"/>
          </p:cNvSpPr>
          <p:nvPr/>
        </p:nvSpPr>
        <p:spPr bwMode="auto">
          <a:xfrm>
            <a:off x="6629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49171" name="Text Box 114" descr="花束"/>
          <p:cNvSpPr txBox="1">
            <a:spLocks noChangeArrowheads="1"/>
          </p:cNvSpPr>
          <p:nvPr/>
        </p:nvSpPr>
        <p:spPr bwMode="auto">
          <a:xfrm>
            <a:off x="5105400" y="3733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49172" name="Text Box 115" descr="花束"/>
          <p:cNvSpPr txBox="1">
            <a:spLocks noChangeArrowheads="1"/>
          </p:cNvSpPr>
          <p:nvPr/>
        </p:nvSpPr>
        <p:spPr bwMode="auto">
          <a:xfrm>
            <a:off x="7162800" y="37338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61556" name="Text Box 116" descr="花束"/>
          <p:cNvSpPr txBox="1">
            <a:spLocks noChangeArrowheads="1"/>
          </p:cNvSpPr>
          <p:nvPr/>
        </p:nvSpPr>
        <p:spPr bwMode="auto">
          <a:xfrm>
            <a:off x="5105400" y="411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56">
                                            <p:txEl>
                                              <p:pRg st="0" end="0"/>
                                            </p:txEl>
                                          </p:spTgt>
                                        </p:tgtEl>
                                        <p:attrNameLst>
                                          <p:attrName>style.visibility</p:attrName>
                                        </p:attrNameLst>
                                      </p:cBhvr>
                                      <p:to>
                                        <p:strVal val="visible"/>
                                      </p:to>
                                    </p:set>
                                    <p:animEffect transition="in" filter="wipe(left)">
                                      <p:cBhvr>
                                        <p:cTn id="7" dur="500"/>
                                        <p:tgtEl>
                                          <p:spTgt spid="61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18"/>
                                        </p:tgtEl>
                                        <p:attrNameLst>
                                          <p:attrName>style.visibility</p:attrName>
                                        </p:attrNameLst>
                                      </p:cBhvr>
                                      <p:to>
                                        <p:strVal val="visible"/>
                                      </p:to>
                                    </p:set>
                                    <p:animEffect transition="in" filter="wipe(left)">
                                      <p:cBhvr>
                                        <p:cTn id="12" dur="500"/>
                                        <p:tgtEl>
                                          <p:spTgt spid="61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24">
                                            <p:txEl>
                                              <p:pRg st="0" end="0"/>
                                            </p:txEl>
                                          </p:spTgt>
                                        </p:tgtEl>
                                        <p:attrNameLst>
                                          <p:attrName>style.visibility</p:attrName>
                                        </p:attrNameLst>
                                      </p:cBhvr>
                                      <p:to>
                                        <p:strVal val="visible"/>
                                      </p:to>
                                    </p:set>
                                    <p:animEffect transition="in" filter="wipe(left)">
                                      <p:cBhvr>
                                        <p:cTn id="17" dur="500"/>
                                        <p:tgtEl>
                                          <p:spTgt spid="615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525"/>
                                        </p:tgtEl>
                                        <p:attrNameLst>
                                          <p:attrName>style.visibility</p:attrName>
                                        </p:attrNameLst>
                                      </p:cBhvr>
                                      <p:to>
                                        <p:strVal val="visible"/>
                                      </p:to>
                                    </p:set>
                                    <p:animEffect transition="in" filter="dissolve">
                                      <p:cBhvr>
                                        <p:cTn id="22" dur="500"/>
                                        <p:tgtEl>
                                          <p:spTgt spid="615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534"/>
                                        </p:tgtEl>
                                        <p:attrNameLst>
                                          <p:attrName>style.visibility</p:attrName>
                                        </p:attrNameLst>
                                      </p:cBhvr>
                                      <p:to>
                                        <p:strVal val="visible"/>
                                      </p:to>
                                    </p:set>
                                    <p:animEffect transition="in" filter="wipe(up)">
                                      <p:cBhvr>
                                        <p:cTn id="27" dur="500"/>
                                        <p:tgtEl>
                                          <p:spTgt spid="61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528"/>
                                        </p:tgtEl>
                                        <p:attrNameLst>
                                          <p:attrName>style.visibility</p:attrName>
                                        </p:attrNameLst>
                                      </p:cBhvr>
                                      <p:to>
                                        <p:strVal val="visible"/>
                                      </p:to>
                                    </p:set>
                                    <p:animEffect transition="in" filter="wipe(left)">
                                      <p:cBhvr>
                                        <p:cTn id="32" dur="500"/>
                                        <p:tgtEl>
                                          <p:spTgt spid="615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540"/>
                                        </p:tgtEl>
                                        <p:attrNameLst>
                                          <p:attrName>style.visibility</p:attrName>
                                        </p:attrNameLst>
                                      </p:cBhvr>
                                      <p:to>
                                        <p:strVal val="visible"/>
                                      </p:to>
                                    </p:set>
                                    <p:animEffect transition="in" filter="wipe(left)">
                                      <p:cBhvr>
                                        <p:cTn id="37" dur="500"/>
                                        <p:tgtEl>
                                          <p:spTgt spid="615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1543"/>
                                        </p:tgtEl>
                                        <p:attrNameLst>
                                          <p:attrName>style.visibility</p:attrName>
                                        </p:attrNameLst>
                                      </p:cBhvr>
                                      <p:to>
                                        <p:strVal val="visible"/>
                                      </p:to>
                                    </p:set>
                                    <p:animEffect transition="in" filter="dissolve">
                                      <p:cBhvr>
                                        <p:cTn id="42" dur="500"/>
                                        <p:tgtEl>
                                          <p:spTgt spid="615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1546"/>
                                        </p:tgtEl>
                                        <p:attrNameLst>
                                          <p:attrName>style.visibility</p:attrName>
                                        </p:attrNameLst>
                                      </p:cBhvr>
                                      <p:to>
                                        <p:strVal val="visible"/>
                                      </p:to>
                                    </p:set>
                                    <p:animEffect transition="in" filter="dissolve">
                                      <p:cBhvr>
                                        <p:cTn id="47" dur="500"/>
                                        <p:tgtEl>
                                          <p:spTgt spid="615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61549"/>
                                        </p:tgtEl>
                                        <p:attrNameLst>
                                          <p:attrName>style.visibility</p:attrName>
                                        </p:attrNameLst>
                                      </p:cBhvr>
                                      <p:to>
                                        <p:strVal val="visible"/>
                                      </p:to>
                                    </p:set>
                                    <p:animEffect transition="in" filter="dissolve">
                                      <p:cBhvr>
                                        <p:cTn id="52" dur="500"/>
                                        <p:tgtEl>
                                          <p:spTgt spid="615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552">
                                            <p:txEl>
                                              <p:pRg st="0" end="0"/>
                                            </p:txEl>
                                          </p:spTgt>
                                        </p:tgtEl>
                                        <p:attrNameLst>
                                          <p:attrName>style.visibility</p:attrName>
                                        </p:attrNameLst>
                                      </p:cBhvr>
                                      <p:to>
                                        <p:strVal val="visible"/>
                                      </p:to>
                                    </p:set>
                                    <p:animEffect transition="in" filter="wipe(left)">
                                      <p:cBhvr>
                                        <p:cTn id="57" dur="500"/>
                                        <p:tgtEl>
                                          <p:spTgt spid="615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4" grpId="0" build="p"/>
      <p:bldP spid="61552" grpId="0" build="p"/>
      <p:bldP spid="6155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descr="花束"/>
          <p:cNvSpPr txBox="1">
            <a:spLocks noChangeArrowheads="1"/>
          </p:cNvSpPr>
          <p:nvPr/>
        </p:nvSpPr>
        <p:spPr bwMode="auto">
          <a:xfrm>
            <a:off x="5105400" y="28956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50179" name="Text Box 3"/>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50180" name="Group 4"/>
          <p:cNvGrpSpPr>
            <a:grpSpLocks/>
          </p:cNvGrpSpPr>
          <p:nvPr/>
        </p:nvGrpSpPr>
        <p:grpSpPr bwMode="auto">
          <a:xfrm>
            <a:off x="381000" y="1066800"/>
            <a:ext cx="3811588" cy="5638800"/>
            <a:chOff x="2831" y="672"/>
            <a:chExt cx="2401" cy="3552"/>
          </a:xfrm>
        </p:grpSpPr>
        <p:sp>
          <p:nvSpPr>
            <p:cNvPr id="50223"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50224"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50225"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50226" name="Group 8"/>
            <p:cNvGrpSpPr>
              <a:grpSpLocks/>
            </p:cNvGrpSpPr>
            <p:nvPr/>
          </p:nvGrpSpPr>
          <p:grpSpPr bwMode="auto">
            <a:xfrm>
              <a:off x="2831" y="672"/>
              <a:ext cx="2401" cy="3259"/>
              <a:chOff x="2831" y="672"/>
              <a:chExt cx="2401" cy="3259"/>
            </a:xfrm>
          </p:grpSpPr>
          <p:sp>
            <p:nvSpPr>
              <p:cNvPr id="50227"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50228"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50229"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50230"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50231"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32"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50233"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50234"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50235"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50236"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37"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50238"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50239"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50240"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50241"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50242"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50243"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50244"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50245"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50246"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0247"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50248"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49"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50250"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50251"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52"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50253"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50254"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50255"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50256" name="Group 38"/>
              <p:cNvGrpSpPr>
                <a:grpSpLocks/>
              </p:cNvGrpSpPr>
              <p:nvPr/>
            </p:nvGrpSpPr>
            <p:grpSpPr bwMode="auto">
              <a:xfrm>
                <a:off x="4142" y="692"/>
                <a:ext cx="214" cy="273"/>
                <a:chOff x="7891" y="10172"/>
                <a:chExt cx="220" cy="280"/>
              </a:xfrm>
            </p:grpSpPr>
            <p:sp>
              <p:nvSpPr>
                <p:cNvPr id="50294"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0295"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50257"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50258"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59"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50260"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50261"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50262"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63"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50264"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50265"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50266"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50267"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50268"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50269"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50270"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50271"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50272"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73"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50274"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75"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50276"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50277"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50278"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50279"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0"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50281"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2"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3"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4"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5"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0286"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50287"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50288"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50289"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50290"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50291"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50292"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50293"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grpSp>
        <p:nvGrpSpPr>
          <p:cNvPr id="50181" name="Group 78"/>
          <p:cNvGrpSpPr>
            <a:grpSpLocks/>
          </p:cNvGrpSpPr>
          <p:nvPr/>
        </p:nvGrpSpPr>
        <p:grpSpPr bwMode="auto">
          <a:xfrm>
            <a:off x="1143000" y="6134100"/>
            <a:ext cx="2205038" cy="685800"/>
            <a:chOff x="720" y="3864"/>
            <a:chExt cx="1389" cy="432"/>
          </a:xfrm>
        </p:grpSpPr>
        <p:sp>
          <p:nvSpPr>
            <p:cNvPr id="50221" name="Oval 79"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50222" name="Oval 80"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50182" name="Text Box 81"/>
          <p:cNvSpPr txBox="1">
            <a:spLocks noChangeArrowheads="1"/>
          </p:cNvSpPr>
          <p:nvPr/>
        </p:nvSpPr>
        <p:spPr bwMode="auto">
          <a:xfrm>
            <a:off x="4637088" y="204788"/>
            <a:ext cx="4191000" cy="2678112"/>
          </a:xfrm>
          <a:prstGeom prst="rect">
            <a:avLst/>
          </a:prstGeom>
          <a:noFill/>
          <a:ln w="9525">
            <a:noFill/>
            <a:miter lim="800000"/>
            <a:headEnd/>
            <a:tailEnd/>
          </a:ln>
        </p:spPr>
        <p:txBody>
          <a:bodyPr>
            <a:spAutoFit/>
          </a:bodyPr>
          <a:lstStyle/>
          <a:p>
            <a:pPr algn="just" eaLnBrk="1" hangingPunct="1">
              <a:spcBef>
                <a:spcPct val="50000"/>
              </a:spcBef>
            </a:pPr>
            <a:r>
              <a:rPr lang="en-US" altLang="zh-CN"/>
              <a:t>2</a:t>
            </a:r>
            <a:r>
              <a:rPr lang="zh-CN" altLang="en-US"/>
              <a:t>、工作原理</a:t>
            </a:r>
          </a:p>
          <a:p>
            <a:pPr algn="just" eaLnBrk="1" hangingPunct="1">
              <a:spcBef>
                <a:spcPct val="50000"/>
              </a:spcBef>
            </a:pPr>
            <a:r>
              <a:rPr lang="zh-CN" altLang="en-US">
                <a:sym typeface="宋体" pitchFamily="2" charset="-122"/>
              </a:rPr>
              <a:t>（</a:t>
            </a:r>
            <a:r>
              <a:rPr lang="en-US" altLang="zh-CN">
                <a:sym typeface="宋体" pitchFamily="2" charset="-122"/>
              </a:rPr>
              <a:t>1</a:t>
            </a:r>
            <a:r>
              <a:rPr lang="zh-CN" altLang="en-US">
                <a:sym typeface="宋体" pitchFamily="2" charset="-122"/>
              </a:rPr>
              <a:t>）</a:t>
            </a:r>
            <a:r>
              <a:rPr lang="en-US" altLang="zh-CN">
                <a:sym typeface="宋体" pitchFamily="2" charset="-122"/>
              </a:rPr>
              <a:t>CP=1</a:t>
            </a:r>
            <a:r>
              <a:rPr lang="zh-CN" altLang="en-US">
                <a:sym typeface="宋体" pitchFamily="2" charset="-122"/>
              </a:rPr>
              <a:t>时，从触发器的状态不变，主触发器接收数据。</a:t>
            </a:r>
            <a:endParaRPr lang="zh-CN" altLang="en-US"/>
          </a:p>
          <a:p>
            <a:pPr algn="just" eaLnBrk="1" hangingPunct="1">
              <a:spcBef>
                <a:spcPct val="50000"/>
              </a:spcBef>
            </a:pPr>
            <a:r>
              <a:rPr lang="zh-CN" altLang="en-US">
                <a:sym typeface="宋体" pitchFamily="2" charset="-122"/>
              </a:rPr>
              <a:t>（</a:t>
            </a:r>
            <a:r>
              <a:rPr lang="en-US" altLang="zh-CN">
                <a:sym typeface="宋体" pitchFamily="2" charset="-122"/>
              </a:rPr>
              <a:t>2</a:t>
            </a:r>
            <a:r>
              <a:rPr lang="zh-CN" altLang="en-US">
                <a:sym typeface="宋体" pitchFamily="2" charset="-122"/>
              </a:rPr>
              <a:t>）</a:t>
            </a:r>
            <a:r>
              <a:rPr lang="en-US" altLang="zh-CN">
                <a:sym typeface="宋体" pitchFamily="2" charset="-122"/>
              </a:rPr>
              <a:t>CP</a:t>
            </a:r>
            <a:r>
              <a:rPr lang="zh-CN" altLang="en-US">
                <a:sym typeface="宋体" pitchFamily="2" charset="-122"/>
              </a:rPr>
              <a:t>由</a:t>
            </a:r>
            <a:r>
              <a:rPr lang="en-US" altLang="zh-CN">
                <a:sym typeface="宋体" pitchFamily="2" charset="-122"/>
              </a:rPr>
              <a:t>1</a:t>
            </a:r>
            <a:r>
              <a:rPr lang="zh-CN" altLang="en-US">
                <a:sym typeface="宋体" pitchFamily="2" charset="-122"/>
              </a:rPr>
              <a:t>变为</a:t>
            </a:r>
            <a:r>
              <a:rPr lang="en-US" altLang="zh-CN">
                <a:sym typeface="宋体" pitchFamily="2" charset="-122"/>
              </a:rPr>
              <a:t>0</a:t>
            </a:r>
            <a:r>
              <a:rPr lang="zh-CN" altLang="en-US">
                <a:sym typeface="宋体" pitchFamily="2" charset="-122"/>
              </a:rPr>
              <a:t>时，主触发器传递数据给从触发器，</a:t>
            </a:r>
            <a:r>
              <a:rPr lang="en-US" altLang="zh-CN">
                <a:sym typeface="宋体" pitchFamily="2" charset="-122"/>
              </a:rPr>
              <a:t>CP=0</a:t>
            </a:r>
            <a:r>
              <a:rPr lang="zh-CN" altLang="en-US">
                <a:sym typeface="宋体" pitchFamily="2" charset="-122"/>
              </a:rPr>
              <a:t>时，不接收数据</a:t>
            </a:r>
            <a:endParaRPr lang="zh-CN" altLang="en-US"/>
          </a:p>
        </p:txBody>
      </p:sp>
      <p:sp>
        <p:nvSpPr>
          <p:cNvPr id="50183" name="Text Box 82" descr="花束"/>
          <p:cNvSpPr txBox="1">
            <a:spLocks noChangeArrowheads="1"/>
          </p:cNvSpPr>
          <p:nvPr/>
        </p:nvSpPr>
        <p:spPr bwMode="auto">
          <a:xfrm>
            <a:off x="6629400" y="294005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0184" name="Text Box 83" descr="花束"/>
          <p:cNvSpPr txBox="1">
            <a:spLocks noChangeArrowheads="1"/>
          </p:cNvSpPr>
          <p:nvPr/>
        </p:nvSpPr>
        <p:spPr bwMode="auto">
          <a:xfrm>
            <a:off x="5105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0185" name="Text Box 84"/>
          <p:cNvSpPr txBox="1">
            <a:spLocks noChangeArrowheads="1"/>
          </p:cNvSpPr>
          <p:nvPr/>
        </p:nvSpPr>
        <p:spPr bwMode="auto">
          <a:xfrm>
            <a:off x="4724400" y="4724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0</a:t>
            </a:r>
            <a:r>
              <a:rPr lang="zh-CN" altLang="en-US"/>
              <a:t>态</a:t>
            </a:r>
          </a:p>
        </p:txBody>
      </p:sp>
      <p:grpSp>
        <p:nvGrpSpPr>
          <p:cNvPr id="62549" name="Group 85"/>
          <p:cNvGrpSpPr>
            <a:grpSpLocks/>
          </p:cNvGrpSpPr>
          <p:nvPr/>
        </p:nvGrpSpPr>
        <p:grpSpPr bwMode="auto">
          <a:xfrm>
            <a:off x="838200" y="609600"/>
            <a:ext cx="2205038" cy="685800"/>
            <a:chOff x="720" y="3864"/>
            <a:chExt cx="1389" cy="432"/>
          </a:xfrm>
        </p:grpSpPr>
        <p:sp>
          <p:nvSpPr>
            <p:cNvPr id="50219" name="Oval 86"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50220" name="Oval 87"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2552" name="Group 88"/>
          <p:cNvGrpSpPr>
            <a:grpSpLocks/>
          </p:cNvGrpSpPr>
          <p:nvPr/>
        </p:nvGrpSpPr>
        <p:grpSpPr bwMode="auto">
          <a:xfrm>
            <a:off x="304800" y="1752600"/>
            <a:ext cx="2114550" cy="4419600"/>
            <a:chOff x="192" y="1104"/>
            <a:chExt cx="1332" cy="2784"/>
          </a:xfrm>
        </p:grpSpPr>
        <p:sp>
          <p:nvSpPr>
            <p:cNvPr id="50214" name="Line 89"/>
            <p:cNvSpPr>
              <a:spLocks noChangeShapeType="1"/>
            </p:cNvSpPr>
            <p:nvPr/>
          </p:nvSpPr>
          <p:spPr bwMode="auto">
            <a:xfrm flipH="1">
              <a:off x="192" y="1104"/>
              <a:ext cx="1332" cy="0"/>
            </a:xfrm>
            <a:prstGeom prst="line">
              <a:avLst/>
            </a:prstGeom>
            <a:noFill/>
            <a:ln w="38100">
              <a:solidFill>
                <a:schemeClr val="accent1"/>
              </a:solidFill>
              <a:prstDash val="dash"/>
              <a:round/>
              <a:headEnd/>
              <a:tailEnd/>
            </a:ln>
          </p:spPr>
          <p:txBody>
            <a:bodyPr/>
            <a:lstStyle/>
            <a:p>
              <a:endParaRPr lang="zh-CN" altLang="en-US"/>
            </a:p>
          </p:txBody>
        </p:sp>
        <p:sp>
          <p:nvSpPr>
            <p:cNvPr id="50215" name="Line 90"/>
            <p:cNvSpPr>
              <a:spLocks noChangeShapeType="1"/>
            </p:cNvSpPr>
            <p:nvPr/>
          </p:nvSpPr>
          <p:spPr bwMode="auto">
            <a:xfrm>
              <a:off x="202" y="1129"/>
              <a:ext cx="0" cy="2759"/>
            </a:xfrm>
            <a:prstGeom prst="line">
              <a:avLst/>
            </a:prstGeom>
            <a:noFill/>
            <a:ln w="38100">
              <a:solidFill>
                <a:schemeClr val="accent1"/>
              </a:solidFill>
              <a:prstDash val="dash"/>
              <a:round/>
              <a:headEnd/>
              <a:tailEnd/>
            </a:ln>
          </p:spPr>
          <p:txBody>
            <a:bodyPr/>
            <a:lstStyle/>
            <a:p>
              <a:endParaRPr lang="zh-CN" altLang="en-US"/>
            </a:p>
          </p:txBody>
        </p:sp>
        <p:sp>
          <p:nvSpPr>
            <p:cNvPr id="50216" name="Line 91"/>
            <p:cNvSpPr>
              <a:spLocks noChangeShapeType="1"/>
            </p:cNvSpPr>
            <p:nvPr/>
          </p:nvSpPr>
          <p:spPr bwMode="auto">
            <a:xfrm>
              <a:off x="192" y="3888"/>
              <a:ext cx="336" cy="0"/>
            </a:xfrm>
            <a:prstGeom prst="line">
              <a:avLst/>
            </a:prstGeom>
            <a:noFill/>
            <a:ln w="38100">
              <a:solidFill>
                <a:schemeClr val="accent1"/>
              </a:solidFill>
              <a:prstDash val="dash"/>
              <a:round/>
              <a:headEnd/>
              <a:tailEnd/>
            </a:ln>
          </p:spPr>
          <p:txBody>
            <a:bodyPr/>
            <a:lstStyle/>
            <a:p>
              <a:endParaRPr lang="zh-CN" altLang="en-US"/>
            </a:p>
          </p:txBody>
        </p:sp>
        <p:sp>
          <p:nvSpPr>
            <p:cNvPr id="50217" name="Line 92"/>
            <p:cNvSpPr>
              <a:spLocks noChangeShapeType="1"/>
            </p:cNvSpPr>
            <p:nvPr/>
          </p:nvSpPr>
          <p:spPr bwMode="auto">
            <a:xfrm flipV="1">
              <a:off x="528" y="3765"/>
              <a:ext cx="10" cy="123"/>
            </a:xfrm>
            <a:prstGeom prst="line">
              <a:avLst/>
            </a:prstGeom>
            <a:noFill/>
            <a:ln w="38100">
              <a:solidFill>
                <a:schemeClr val="accent1"/>
              </a:solidFill>
              <a:round/>
              <a:headEnd/>
              <a:tailEnd type="triangle" w="med" len="med"/>
            </a:ln>
          </p:spPr>
          <p:txBody>
            <a:bodyPr/>
            <a:lstStyle/>
            <a:p>
              <a:endParaRPr lang="zh-CN" altLang="en-US"/>
            </a:p>
          </p:txBody>
        </p:sp>
        <p:sp>
          <p:nvSpPr>
            <p:cNvPr id="50218" name="Text Box 93" descr="花束"/>
            <p:cNvSpPr txBox="1">
              <a:spLocks noChangeArrowheads="1"/>
            </p:cNvSpPr>
            <p:nvPr/>
          </p:nvSpPr>
          <p:spPr bwMode="auto">
            <a:xfrm>
              <a:off x="336" y="3518"/>
              <a:ext cx="378"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0</a:t>
              </a:r>
            </a:p>
          </p:txBody>
        </p:sp>
      </p:grpSp>
      <p:grpSp>
        <p:nvGrpSpPr>
          <p:cNvPr id="62558" name="Group 94"/>
          <p:cNvGrpSpPr>
            <a:grpSpLocks/>
          </p:cNvGrpSpPr>
          <p:nvPr/>
        </p:nvGrpSpPr>
        <p:grpSpPr bwMode="auto">
          <a:xfrm>
            <a:off x="1295400" y="1600200"/>
            <a:ext cx="2438400" cy="4572000"/>
            <a:chOff x="2640" y="816"/>
            <a:chExt cx="1512" cy="2616"/>
          </a:xfrm>
        </p:grpSpPr>
        <p:sp>
          <p:nvSpPr>
            <p:cNvPr id="50209" name="Line 95"/>
            <p:cNvSpPr>
              <a:spLocks noChangeShapeType="1"/>
            </p:cNvSpPr>
            <p:nvPr/>
          </p:nvSpPr>
          <p:spPr bwMode="auto">
            <a:xfrm flipV="1">
              <a:off x="2640" y="816"/>
              <a:ext cx="1500" cy="12"/>
            </a:xfrm>
            <a:prstGeom prst="line">
              <a:avLst/>
            </a:prstGeom>
            <a:noFill/>
            <a:ln w="38100">
              <a:solidFill>
                <a:srgbClr val="00FF00"/>
              </a:solidFill>
              <a:prstDash val="dash"/>
              <a:round/>
              <a:headEnd/>
              <a:tailEnd/>
            </a:ln>
          </p:spPr>
          <p:txBody>
            <a:bodyPr/>
            <a:lstStyle/>
            <a:p>
              <a:endParaRPr lang="zh-CN" altLang="en-US"/>
            </a:p>
          </p:txBody>
        </p:sp>
        <p:sp>
          <p:nvSpPr>
            <p:cNvPr id="50210" name="Line 96"/>
            <p:cNvSpPr>
              <a:spLocks noChangeShapeType="1"/>
            </p:cNvSpPr>
            <p:nvPr/>
          </p:nvSpPr>
          <p:spPr bwMode="auto">
            <a:xfrm>
              <a:off x="4152" y="816"/>
              <a:ext cx="0" cy="2604"/>
            </a:xfrm>
            <a:prstGeom prst="line">
              <a:avLst/>
            </a:prstGeom>
            <a:noFill/>
            <a:ln w="38100">
              <a:solidFill>
                <a:srgbClr val="00FF00"/>
              </a:solidFill>
              <a:prstDash val="dash"/>
              <a:round/>
              <a:headEnd/>
              <a:tailEnd/>
            </a:ln>
          </p:spPr>
          <p:txBody>
            <a:bodyPr/>
            <a:lstStyle/>
            <a:p>
              <a:endParaRPr lang="zh-CN" altLang="en-US"/>
            </a:p>
          </p:txBody>
        </p:sp>
        <p:sp>
          <p:nvSpPr>
            <p:cNvPr id="50211" name="Line 97"/>
            <p:cNvSpPr>
              <a:spLocks noChangeShapeType="1"/>
            </p:cNvSpPr>
            <p:nvPr/>
          </p:nvSpPr>
          <p:spPr bwMode="auto">
            <a:xfrm flipH="1">
              <a:off x="3600" y="3432"/>
              <a:ext cx="552" cy="0"/>
            </a:xfrm>
            <a:prstGeom prst="line">
              <a:avLst/>
            </a:prstGeom>
            <a:noFill/>
            <a:ln w="38100">
              <a:solidFill>
                <a:srgbClr val="00FF00"/>
              </a:solidFill>
              <a:prstDash val="dash"/>
              <a:round/>
              <a:headEnd/>
              <a:tailEnd/>
            </a:ln>
          </p:spPr>
          <p:txBody>
            <a:bodyPr/>
            <a:lstStyle/>
            <a:p>
              <a:endParaRPr lang="zh-CN" altLang="en-US"/>
            </a:p>
          </p:txBody>
        </p:sp>
        <p:sp>
          <p:nvSpPr>
            <p:cNvPr id="50212" name="Line 98"/>
            <p:cNvSpPr>
              <a:spLocks noChangeShapeType="1"/>
            </p:cNvSpPr>
            <p:nvPr/>
          </p:nvSpPr>
          <p:spPr bwMode="auto">
            <a:xfrm flipH="1" flipV="1">
              <a:off x="3600" y="3192"/>
              <a:ext cx="12" cy="180"/>
            </a:xfrm>
            <a:prstGeom prst="line">
              <a:avLst/>
            </a:prstGeom>
            <a:noFill/>
            <a:ln w="38100">
              <a:solidFill>
                <a:srgbClr val="00FF00"/>
              </a:solidFill>
              <a:prstDash val="dash"/>
              <a:round/>
              <a:headEnd/>
              <a:tailEnd type="triangle" w="med" len="med"/>
            </a:ln>
          </p:spPr>
          <p:txBody>
            <a:bodyPr/>
            <a:lstStyle/>
            <a:p>
              <a:endParaRPr lang="zh-CN" altLang="en-US"/>
            </a:p>
          </p:txBody>
        </p:sp>
        <p:sp>
          <p:nvSpPr>
            <p:cNvPr id="50213" name="Text Box 99" descr="花束"/>
            <p:cNvSpPr txBox="1">
              <a:spLocks noChangeArrowheads="1"/>
            </p:cNvSpPr>
            <p:nvPr/>
          </p:nvSpPr>
          <p:spPr bwMode="auto">
            <a:xfrm>
              <a:off x="3636" y="3060"/>
              <a:ext cx="324" cy="331"/>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chemeClr val="accent1"/>
                  </a:solidFill>
                  <a:ea typeface="楷体_GB2312" pitchFamily="49" charset="-122"/>
                </a:rPr>
                <a:t>1</a:t>
              </a:r>
            </a:p>
          </p:txBody>
        </p:sp>
      </p:grpSp>
      <p:grpSp>
        <p:nvGrpSpPr>
          <p:cNvPr id="62564" name="Group 100"/>
          <p:cNvGrpSpPr>
            <a:grpSpLocks/>
          </p:cNvGrpSpPr>
          <p:nvPr/>
        </p:nvGrpSpPr>
        <p:grpSpPr bwMode="auto">
          <a:xfrm>
            <a:off x="1066800" y="4648200"/>
            <a:ext cx="2205038" cy="685800"/>
            <a:chOff x="720" y="3864"/>
            <a:chExt cx="1389" cy="432"/>
          </a:xfrm>
        </p:grpSpPr>
        <p:sp>
          <p:nvSpPr>
            <p:cNvPr id="50207" name="Oval 101"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50208" name="Oval 102"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2567" name="Group 103"/>
          <p:cNvGrpSpPr>
            <a:grpSpLocks/>
          </p:cNvGrpSpPr>
          <p:nvPr/>
        </p:nvGrpSpPr>
        <p:grpSpPr bwMode="auto">
          <a:xfrm>
            <a:off x="1219200" y="3581400"/>
            <a:ext cx="2205038" cy="685800"/>
            <a:chOff x="720" y="3864"/>
            <a:chExt cx="1389" cy="432"/>
          </a:xfrm>
        </p:grpSpPr>
        <p:sp>
          <p:nvSpPr>
            <p:cNvPr id="50205" name="Oval 104"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50206" name="Oval 105"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grpSp>
        <p:nvGrpSpPr>
          <p:cNvPr id="62570" name="Group 106"/>
          <p:cNvGrpSpPr>
            <a:grpSpLocks/>
          </p:cNvGrpSpPr>
          <p:nvPr/>
        </p:nvGrpSpPr>
        <p:grpSpPr bwMode="auto">
          <a:xfrm>
            <a:off x="1295400" y="2590800"/>
            <a:ext cx="2205038" cy="685800"/>
            <a:chOff x="720" y="3864"/>
            <a:chExt cx="1389" cy="432"/>
          </a:xfrm>
        </p:grpSpPr>
        <p:sp>
          <p:nvSpPr>
            <p:cNvPr id="50203" name="Oval 107"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sp>
          <p:nvSpPr>
            <p:cNvPr id="50204" name="Oval 108"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grpSp>
      <p:grpSp>
        <p:nvGrpSpPr>
          <p:cNvPr id="62573" name="Group 109"/>
          <p:cNvGrpSpPr>
            <a:grpSpLocks/>
          </p:cNvGrpSpPr>
          <p:nvPr/>
        </p:nvGrpSpPr>
        <p:grpSpPr bwMode="auto">
          <a:xfrm>
            <a:off x="1219200" y="1066800"/>
            <a:ext cx="2205038" cy="685800"/>
            <a:chOff x="720" y="3864"/>
            <a:chExt cx="1389" cy="432"/>
          </a:xfrm>
        </p:grpSpPr>
        <p:sp>
          <p:nvSpPr>
            <p:cNvPr id="50201" name="Oval 110" descr="花束"/>
            <p:cNvSpPr>
              <a:spLocks noChangeArrowheads="1"/>
            </p:cNvSpPr>
            <p:nvPr/>
          </p:nvSpPr>
          <p:spPr bwMode="auto">
            <a:xfrm>
              <a:off x="720" y="3888"/>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=1</a:t>
              </a:r>
            </a:p>
          </p:txBody>
        </p:sp>
        <p:sp>
          <p:nvSpPr>
            <p:cNvPr id="50202" name="Oval 111" descr="花束"/>
            <p:cNvSpPr>
              <a:spLocks noChangeArrowheads="1"/>
            </p:cNvSpPr>
            <p:nvPr/>
          </p:nvSpPr>
          <p:spPr bwMode="auto">
            <a:xfrm>
              <a:off x="1680" y="3864"/>
              <a:ext cx="429" cy="408"/>
            </a:xfrm>
            <a:prstGeom prst="ellipse">
              <a:avLst/>
            </a:prstGeom>
            <a:noFill/>
            <a:ln w="38100">
              <a:solidFill>
                <a:srgbClr val="FF0066"/>
              </a:solidFill>
              <a:round/>
              <a:headEnd/>
              <a:tailEnd/>
            </a:ln>
          </p:spPr>
          <p:txBody>
            <a:bodyPr wrap="none" lIns="90000" tIns="46800" rIns="90000" bIns="46800" anchor="ctr">
              <a:spAutoFit/>
            </a:bodyPr>
            <a:lstStyle/>
            <a:p>
              <a:pPr algn="ctr" eaLnBrk="1" hangingPunct="1"/>
              <a:r>
                <a:rPr lang="en-US" altLang="zh-CN" b="1">
                  <a:ea typeface="楷体_GB2312" pitchFamily="49" charset="-122"/>
                </a:rPr>
                <a:t>=0</a:t>
              </a:r>
            </a:p>
          </p:txBody>
        </p:sp>
      </p:grpSp>
      <p:sp>
        <p:nvSpPr>
          <p:cNvPr id="62576" name="Text Box 112"/>
          <p:cNvSpPr txBox="1">
            <a:spLocks noChangeArrowheads="1"/>
          </p:cNvSpPr>
          <p:nvPr/>
        </p:nvSpPr>
        <p:spPr bwMode="auto">
          <a:xfrm>
            <a:off x="4724400" y="51816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设现态为</a:t>
            </a:r>
            <a:r>
              <a:rPr lang="en-US" altLang="zh-CN"/>
              <a:t>1</a:t>
            </a:r>
            <a:r>
              <a:rPr lang="zh-CN" altLang="en-US"/>
              <a:t>态</a:t>
            </a:r>
          </a:p>
        </p:txBody>
      </p:sp>
      <p:sp>
        <p:nvSpPr>
          <p:cNvPr id="50194" name="Text Box 113"/>
          <p:cNvSpPr txBox="1">
            <a:spLocks noChangeArrowheads="1"/>
          </p:cNvSpPr>
          <p:nvPr/>
        </p:nvSpPr>
        <p:spPr bwMode="auto">
          <a:xfrm>
            <a:off x="6858000" y="47244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次态变为</a:t>
            </a:r>
            <a:r>
              <a:rPr lang="en-US" altLang="zh-CN"/>
              <a:t>1</a:t>
            </a:r>
            <a:r>
              <a:rPr lang="zh-CN" altLang="en-US"/>
              <a:t>态</a:t>
            </a:r>
          </a:p>
        </p:txBody>
      </p:sp>
      <p:sp>
        <p:nvSpPr>
          <p:cNvPr id="50195" name="Text Box 114" descr="花束"/>
          <p:cNvSpPr txBox="1">
            <a:spLocks noChangeArrowheads="1"/>
          </p:cNvSpPr>
          <p:nvPr/>
        </p:nvSpPr>
        <p:spPr bwMode="auto">
          <a:xfrm>
            <a:off x="6629400" y="3352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0196" name="Text Box 115" descr="花束"/>
          <p:cNvSpPr txBox="1">
            <a:spLocks noChangeArrowheads="1"/>
          </p:cNvSpPr>
          <p:nvPr/>
        </p:nvSpPr>
        <p:spPr bwMode="auto">
          <a:xfrm>
            <a:off x="5105400" y="3733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50197" name="Text Box 116" descr="花束"/>
          <p:cNvSpPr txBox="1">
            <a:spLocks noChangeArrowheads="1"/>
          </p:cNvSpPr>
          <p:nvPr/>
        </p:nvSpPr>
        <p:spPr bwMode="auto">
          <a:xfrm>
            <a:off x="7162800" y="37338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62581" name="Text Box 117"/>
          <p:cNvSpPr txBox="1">
            <a:spLocks noChangeArrowheads="1"/>
          </p:cNvSpPr>
          <p:nvPr/>
        </p:nvSpPr>
        <p:spPr bwMode="auto">
          <a:xfrm>
            <a:off x="6858000" y="5181600"/>
            <a:ext cx="1905000" cy="457200"/>
          </a:xfrm>
          <a:prstGeom prst="rect">
            <a:avLst/>
          </a:prstGeom>
          <a:noFill/>
          <a:ln w="9525">
            <a:noFill/>
            <a:miter lim="800000"/>
            <a:headEnd/>
            <a:tailEnd/>
          </a:ln>
        </p:spPr>
        <p:txBody>
          <a:bodyPr>
            <a:spAutoFit/>
          </a:bodyPr>
          <a:lstStyle/>
          <a:p>
            <a:pPr eaLnBrk="1" hangingPunct="1">
              <a:spcBef>
                <a:spcPct val="50000"/>
              </a:spcBef>
            </a:pPr>
            <a:r>
              <a:rPr lang="zh-CN" altLang="en-US"/>
              <a:t>次态保持</a:t>
            </a:r>
            <a:r>
              <a:rPr lang="en-US" altLang="zh-CN"/>
              <a:t>1</a:t>
            </a:r>
            <a:r>
              <a:rPr lang="zh-CN" altLang="en-US"/>
              <a:t>态</a:t>
            </a:r>
          </a:p>
        </p:txBody>
      </p:sp>
      <p:sp>
        <p:nvSpPr>
          <p:cNvPr id="50199" name="Text Box 118" descr="花束"/>
          <p:cNvSpPr txBox="1">
            <a:spLocks noChangeArrowheads="1"/>
          </p:cNvSpPr>
          <p:nvPr/>
        </p:nvSpPr>
        <p:spPr bwMode="auto">
          <a:xfrm>
            <a:off x="5105400" y="411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
        <p:nvSpPr>
          <p:cNvPr id="62583" name="Text Box 119" descr="花束"/>
          <p:cNvSpPr txBox="1">
            <a:spLocks noChangeArrowheads="1"/>
          </p:cNvSpPr>
          <p:nvPr/>
        </p:nvSpPr>
        <p:spPr bwMode="auto">
          <a:xfrm>
            <a:off x="7162800" y="41148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76">
                                            <p:txEl>
                                              <p:pRg st="0" end="0"/>
                                            </p:txEl>
                                          </p:spTgt>
                                        </p:tgtEl>
                                        <p:attrNameLst>
                                          <p:attrName>style.visibility</p:attrName>
                                        </p:attrNameLst>
                                      </p:cBhvr>
                                      <p:to>
                                        <p:strVal val="visible"/>
                                      </p:to>
                                    </p:set>
                                    <p:animEffect transition="in" filter="wipe(left)">
                                      <p:cBhvr>
                                        <p:cTn id="7" dur="500"/>
                                        <p:tgtEl>
                                          <p:spTgt spid="625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549"/>
                                        </p:tgtEl>
                                        <p:attrNameLst>
                                          <p:attrName>style.visibility</p:attrName>
                                        </p:attrNameLst>
                                      </p:cBhvr>
                                      <p:to>
                                        <p:strVal val="visible"/>
                                      </p:to>
                                    </p:set>
                                    <p:animEffect transition="in" filter="dissolve">
                                      <p:cBhvr>
                                        <p:cTn id="12" dur="500"/>
                                        <p:tgtEl>
                                          <p:spTgt spid="62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2558"/>
                                        </p:tgtEl>
                                        <p:attrNameLst>
                                          <p:attrName>style.visibility</p:attrName>
                                        </p:attrNameLst>
                                      </p:cBhvr>
                                      <p:to>
                                        <p:strVal val="visible"/>
                                      </p:to>
                                    </p:set>
                                    <p:animEffect transition="in" filter="wipe(up)">
                                      <p:cBhvr>
                                        <p:cTn id="17" dur="500"/>
                                        <p:tgtEl>
                                          <p:spTgt spid="62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552"/>
                                        </p:tgtEl>
                                        <p:attrNameLst>
                                          <p:attrName>style.visibility</p:attrName>
                                        </p:attrNameLst>
                                      </p:cBhvr>
                                      <p:to>
                                        <p:strVal val="visible"/>
                                      </p:to>
                                    </p:set>
                                    <p:animEffect transition="in" filter="wipe(left)">
                                      <p:cBhvr>
                                        <p:cTn id="22" dur="500"/>
                                        <p:tgtEl>
                                          <p:spTgt spid="62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564"/>
                                        </p:tgtEl>
                                        <p:attrNameLst>
                                          <p:attrName>style.visibility</p:attrName>
                                        </p:attrNameLst>
                                      </p:cBhvr>
                                      <p:to>
                                        <p:strVal val="visible"/>
                                      </p:to>
                                    </p:set>
                                    <p:animEffect transition="in" filter="wipe(left)">
                                      <p:cBhvr>
                                        <p:cTn id="27" dur="500"/>
                                        <p:tgtEl>
                                          <p:spTgt spid="625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2567"/>
                                        </p:tgtEl>
                                        <p:attrNameLst>
                                          <p:attrName>style.visibility</p:attrName>
                                        </p:attrNameLst>
                                      </p:cBhvr>
                                      <p:to>
                                        <p:strVal val="visible"/>
                                      </p:to>
                                    </p:set>
                                    <p:animEffect transition="in" filter="dissolve">
                                      <p:cBhvr>
                                        <p:cTn id="32" dur="500"/>
                                        <p:tgtEl>
                                          <p:spTgt spid="62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2570"/>
                                        </p:tgtEl>
                                        <p:attrNameLst>
                                          <p:attrName>style.visibility</p:attrName>
                                        </p:attrNameLst>
                                      </p:cBhvr>
                                      <p:to>
                                        <p:strVal val="visible"/>
                                      </p:to>
                                    </p:set>
                                    <p:animEffect transition="in" filter="dissolve">
                                      <p:cBhvr>
                                        <p:cTn id="37" dur="500"/>
                                        <p:tgtEl>
                                          <p:spTgt spid="625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2573"/>
                                        </p:tgtEl>
                                        <p:attrNameLst>
                                          <p:attrName>style.visibility</p:attrName>
                                        </p:attrNameLst>
                                      </p:cBhvr>
                                      <p:to>
                                        <p:strVal val="visible"/>
                                      </p:to>
                                    </p:set>
                                    <p:animEffect transition="in" filter="dissolve">
                                      <p:cBhvr>
                                        <p:cTn id="42" dur="500"/>
                                        <p:tgtEl>
                                          <p:spTgt spid="625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2581">
                                            <p:txEl>
                                              <p:pRg st="0" end="0"/>
                                            </p:txEl>
                                          </p:spTgt>
                                        </p:tgtEl>
                                        <p:attrNameLst>
                                          <p:attrName>style.visibility</p:attrName>
                                        </p:attrNameLst>
                                      </p:cBhvr>
                                      <p:to>
                                        <p:strVal val="visible"/>
                                      </p:to>
                                    </p:set>
                                    <p:animEffect transition="in" filter="wipe(left)">
                                      <p:cBhvr>
                                        <p:cTn id="47" dur="500"/>
                                        <p:tgtEl>
                                          <p:spTgt spid="6258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2583">
                                            <p:txEl>
                                              <p:pRg st="0" end="0"/>
                                            </p:txEl>
                                          </p:spTgt>
                                        </p:tgtEl>
                                        <p:attrNameLst>
                                          <p:attrName>style.visibility</p:attrName>
                                        </p:attrNameLst>
                                      </p:cBhvr>
                                      <p:to>
                                        <p:strVal val="visible"/>
                                      </p:to>
                                    </p:set>
                                    <p:animEffect transition="in" filter="wipe(left)">
                                      <p:cBhvr>
                                        <p:cTn id="52" dur="500"/>
                                        <p:tgtEl>
                                          <p:spTgt spid="625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6" grpId="0" build="p"/>
      <p:bldP spid="62581" grpId="0" build="p"/>
      <p:bldP spid="625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descr="花束"/>
          <p:cNvSpPr txBox="1">
            <a:spLocks noChangeArrowheads="1"/>
          </p:cNvSpPr>
          <p:nvPr/>
        </p:nvSpPr>
        <p:spPr bwMode="auto">
          <a:xfrm>
            <a:off x="838200" y="838200"/>
            <a:ext cx="20383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a:t>3</a:t>
            </a:r>
            <a:r>
              <a:rPr lang="zh-CN" altLang="en-US"/>
              <a:t>、时序图</a:t>
            </a:r>
          </a:p>
        </p:txBody>
      </p:sp>
      <p:grpSp>
        <p:nvGrpSpPr>
          <p:cNvPr id="63491" name="Group 3"/>
          <p:cNvGrpSpPr>
            <a:grpSpLocks/>
          </p:cNvGrpSpPr>
          <p:nvPr/>
        </p:nvGrpSpPr>
        <p:grpSpPr bwMode="auto">
          <a:xfrm>
            <a:off x="3048000" y="5556250"/>
            <a:ext cx="1276350" cy="996950"/>
            <a:chOff x="2064" y="3516"/>
            <a:chExt cx="804" cy="628"/>
          </a:xfrm>
        </p:grpSpPr>
        <p:sp>
          <p:nvSpPr>
            <p:cNvPr id="51264" name="AutoShape 4"/>
            <p:cNvSpPr>
              <a:spLocks/>
            </p:cNvSpPr>
            <p:nvPr/>
          </p:nvSpPr>
          <p:spPr bwMode="auto">
            <a:xfrm rot="-5400000">
              <a:off x="2367" y="3213"/>
              <a:ext cx="198" cy="804"/>
            </a:xfrm>
            <a:prstGeom prst="leftBracket">
              <a:avLst>
                <a:gd name="adj" fmla="val 33838"/>
              </a:avLst>
            </a:prstGeom>
            <a:noFill/>
            <a:ln w="38100">
              <a:solidFill>
                <a:schemeClr val="accent1"/>
              </a:solidFill>
              <a:round/>
              <a:headEnd/>
              <a:tailEnd/>
            </a:ln>
          </p:spPr>
          <p:txBody>
            <a:bodyPr lIns="90000" tIns="46800" rIns="90000" bIns="46800" anchor="ctr">
              <a:spAutoFit/>
            </a:bodyPr>
            <a:lstStyle/>
            <a:p>
              <a:pPr eaLnBrk="1" hangingPunct="1"/>
              <a:endParaRPr lang="zh-CN" altLang="en-US"/>
            </a:p>
          </p:txBody>
        </p:sp>
        <p:sp>
          <p:nvSpPr>
            <p:cNvPr id="51265" name="Text Box 5"/>
            <p:cNvSpPr txBox="1">
              <a:spLocks noChangeArrowheads="1"/>
            </p:cNvSpPr>
            <p:nvPr/>
          </p:nvSpPr>
          <p:spPr bwMode="auto">
            <a:xfrm>
              <a:off x="2088" y="3793"/>
              <a:ext cx="780" cy="351"/>
            </a:xfrm>
            <a:prstGeom prst="rect">
              <a:avLst/>
            </a:prstGeom>
            <a:noFill/>
            <a:ln w="38100">
              <a:solidFill>
                <a:schemeClr val="accent1"/>
              </a:solidFill>
              <a:miter lim="800000"/>
              <a:headEnd/>
              <a:tailEnd/>
            </a:ln>
          </p:spPr>
          <p:txBody>
            <a:bodyPr lIns="90000" tIns="46800" rIns="90000" bIns="46800" anchor="ctr">
              <a:spAutoFit/>
            </a:bodyPr>
            <a:lstStyle/>
            <a:p>
              <a:pPr algn="ctr" eaLnBrk="1" hangingPunct="1">
                <a:spcBef>
                  <a:spcPct val="50000"/>
                </a:spcBef>
              </a:pPr>
              <a:r>
                <a:rPr lang="en-US" altLang="zh-CN" sz="2800" b="1">
                  <a:ea typeface="楷体_GB2312" pitchFamily="49" charset="-122"/>
                </a:rPr>
                <a:t>J</a:t>
              </a:r>
              <a:r>
                <a:rPr lang="en-US" altLang="zh-CN" sz="2800" b="1">
                  <a:ea typeface="楷体_GB2312" pitchFamily="49" charset="-122"/>
                  <a:sym typeface="Symbol" pitchFamily="18" charset="2"/>
                </a:rPr>
                <a:t>Q</a:t>
              </a:r>
              <a:endParaRPr lang="en-US" altLang="zh-CN" sz="2800" b="1">
                <a:ea typeface="楷体_GB2312" pitchFamily="49" charset="-122"/>
              </a:endParaRPr>
            </a:p>
          </p:txBody>
        </p:sp>
      </p:grpSp>
      <p:sp>
        <p:nvSpPr>
          <p:cNvPr id="63494" name="Line 6"/>
          <p:cNvSpPr>
            <a:spLocks noChangeShapeType="1"/>
          </p:cNvSpPr>
          <p:nvPr/>
        </p:nvSpPr>
        <p:spPr bwMode="auto">
          <a:xfrm flipH="1">
            <a:off x="3048000" y="2079625"/>
            <a:ext cx="0" cy="3403600"/>
          </a:xfrm>
          <a:prstGeom prst="line">
            <a:avLst/>
          </a:prstGeom>
          <a:noFill/>
          <a:ln w="38100">
            <a:solidFill>
              <a:srgbClr val="FF0066"/>
            </a:solidFill>
            <a:prstDash val="dash"/>
            <a:round/>
            <a:headEnd/>
            <a:tailEnd/>
          </a:ln>
        </p:spPr>
        <p:txBody>
          <a:bodyPr/>
          <a:lstStyle/>
          <a:p>
            <a:endParaRPr lang="zh-CN" altLang="en-US"/>
          </a:p>
        </p:txBody>
      </p:sp>
      <p:sp>
        <p:nvSpPr>
          <p:cNvPr id="63495" name="Line 7"/>
          <p:cNvSpPr>
            <a:spLocks noChangeShapeType="1"/>
          </p:cNvSpPr>
          <p:nvPr/>
        </p:nvSpPr>
        <p:spPr bwMode="auto">
          <a:xfrm flipH="1">
            <a:off x="4362450" y="2114550"/>
            <a:ext cx="0" cy="3405188"/>
          </a:xfrm>
          <a:prstGeom prst="line">
            <a:avLst/>
          </a:prstGeom>
          <a:noFill/>
          <a:ln w="38100">
            <a:solidFill>
              <a:srgbClr val="FF0066"/>
            </a:solidFill>
            <a:prstDash val="dash"/>
            <a:round/>
            <a:headEnd/>
            <a:tailEnd/>
          </a:ln>
        </p:spPr>
        <p:txBody>
          <a:bodyPr/>
          <a:lstStyle/>
          <a:p>
            <a:endParaRPr lang="zh-CN" altLang="en-US"/>
          </a:p>
        </p:txBody>
      </p:sp>
      <p:sp>
        <p:nvSpPr>
          <p:cNvPr id="63496" name="Line 8"/>
          <p:cNvSpPr>
            <a:spLocks noChangeShapeType="1"/>
          </p:cNvSpPr>
          <p:nvPr/>
        </p:nvSpPr>
        <p:spPr bwMode="auto">
          <a:xfrm>
            <a:off x="6972300" y="2114550"/>
            <a:ext cx="38100" cy="3371850"/>
          </a:xfrm>
          <a:prstGeom prst="line">
            <a:avLst/>
          </a:prstGeom>
          <a:noFill/>
          <a:ln w="38100">
            <a:solidFill>
              <a:srgbClr val="FF0066"/>
            </a:solidFill>
            <a:prstDash val="dash"/>
            <a:round/>
            <a:headEnd/>
            <a:tailEnd/>
          </a:ln>
        </p:spPr>
        <p:txBody>
          <a:bodyPr/>
          <a:lstStyle/>
          <a:p>
            <a:endParaRPr lang="zh-CN" altLang="en-US"/>
          </a:p>
        </p:txBody>
      </p:sp>
      <p:grpSp>
        <p:nvGrpSpPr>
          <p:cNvPr id="63497" name="Group 9"/>
          <p:cNvGrpSpPr>
            <a:grpSpLocks/>
          </p:cNvGrpSpPr>
          <p:nvPr/>
        </p:nvGrpSpPr>
        <p:grpSpPr bwMode="auto">
          <a:xfrm>
            <a:off x="1257300" y="2032000"/>
            <a:ext cx="6386513" cy="3165475"/>
            <a:chOff x="792" y="1280"/>
            <a:chExt cx="4023" cy="1994"/>
          </a:xfrm>
        </p:grpSpPr>
        <p:sp>
          <p:nvSpPr>
            <p:cNvPr id="51229" name="Text Box 10" descr="花束"/>
            <p:cNvSpPr txBox="1">
              <a:spLocks noChangeArrowheads="1"/>
            </p:cNvSpPr>
            <p:nvPr/>
          </p:nvSpPr>
          <p:spPr bwMode="auto">
            <a:xfrm>
              <a:off x="792" y="1340"/>
              <a:ext cx="62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CP</a:t>
              </a:r>
            </a:p>
          </p:txBody>
        </p:sp>
        <p:sp>
          <p:nvSpPr>
            <p:cNvPr id="51230" name="Text Box 11" descr="花束"/>
            <p:cNvSpPr txBox="1">
              <a:spLocks noChangeArrowheads="1"/>
            </p:cNvSpPr>
            <p:nvPr/>
          </p:nvSpPr>
          <p:spPr bwMode="auto">
            <a:xfrm>
              <a:off x="864" y="2372"/>
              <a:ext cx="528"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K</a:t>
              </a:r>
            </a:p>
          </p:txBody>
        </p:sp>
        <p:sp>
          <p:nvSpPr>
            <p:cNvPr id="51231" name="Text Box 12" descr="花束"/>
            <p:cNvSpPr txBox="1">
              <a:spLocks noChangeArrowheads="1"/>
            </p:cNvSpPr>
            <p:nvPr/>
          </p:nvSpPr>
          <p:spPr bwMode="auto">
            <a:xfrm>
              <a:off x="852" y="1916"/>
              <a:ext cx="600"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J</a:t>
              </a:r>
            </a:p>
          </p:txBody>
        </p:sp>
        <p:sp>
          <p:nvSpPr>
            <p:cNvPr id="51232" name="Text Box 13" descr="花束"/>
            <p:cNvSpPr txBox="1">
              <a:spLocks noChangeArrowheads="1"/>
            </p:cNvSpPr>
            <p:nvPr/>
          </p:nvSpPr>
          <p:spPr bwMode="auto">
            <a:xfrm>
              <a:off x="864" y="2912"/>
              <a:ext cx="51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Q</a:t>
              </a:r>
            </a:p>
          </p:txBody>
        </p:sp>
        <p:sp>
          <p:nvSpPr>
            <p:cNvPr id="51233" name="Line 14"/>
            <p:cNvSpPr>
              <a:spLocks noChangeShapeType="1"/>
            </p:cNvSpPr>
            <p:nvPr/>
          </p:nvSpPr>
          <p:spPr bwMode="auto">
            <a:xfrm>
              <a:off x="1098" y="1601"/>
              <a:ext cx="420" cy="0"/>
            </a:xfrm>
            <a:prstGeom prst="line">
              <a:avLst/>
            </a:prstGeom>
            <a:noFill/>
            <a:ln w="38100">
              <a:solidFill>
                <a:schemeClr val="tx1"/>
              </a:solidFill>
              <a:round/>
              <a:headEnd/>
              <a:tailEnd/>
            </a:ln>
          </p:spPr>
          <p:txBody>
            <a:bodyPr/>
            <a:lstStyle/>
            <a:p>
              <a:endParaRPr lang="zh-CN" altLang="en-US"/>
            </a:p>
          </p:txBody>
        </p:sp>
        <p:sp>
          <p:nvSpPr>
            <p:cNvPr id="51234" name="Line 15"/>
            <p:cNvSpPr>
              <a:spLocks noChangeShapeType="1"/>
            </p:cNvSpPr>
            <p:nvPr/>
          </p:nvSpPr>
          <p:spPr bwMode="auto">
            <a:xfrm>
              <a:off x="1506" y="1280"/>
              <a:ext cx="0" cy="321"/>
            </a:xfrm>
            <a:prstGeom prst="line">
              <a:avLst/>
            </a:prstGeom>
            <a:noFill/>
            <a:ln w="38100">
              <a:solidFill>
                <a:schemeClr val="tx1"/>
              </a:solidFill>
              <a:round/>
              <a:headEnd/>
              <a:tailEnd/>
            </a:ln>
          </p:spPr>
          <p:txBody>
            <a:bodyPr/>
            <a:lstStyle/>
            <a:p>
              <a:endParaRPr lang="zh-CN" altLang="en-US"/>
            </a:p>
          </p:txBody>
        </p:sp>
        <p:sp>
          <p:nvSpPr>
            <p:cNvPr id="51235" name="Line 16"/>
            <p:cNvSpPr>
              <a:spLocks noChangeShapeType="1"/>
            </p:cNvSpPr>
            <p:nvPr/>
          </p:nvSpPr>
          <p:spPr bwMode="auto">
            <a:xfrm>
              <a:off x="1506" y="1291"/>
              <a:ext cx="420" cy="0"/>
            </a:xfrm>
            <a:prstGeom prst="line">
              <a:avLst/>
            </a:prstGeom>
            <a:noFill/>
            <a:ln w="38100">
              <a:solidFill>
                <a:schemeClr val="tx1"/>
              </a:solidFill>
              <a:round/>
              <a:headEnd/>
              <a:tailEnd/>
            </a:ln>
          </p:spPr>
          <p:txBody>
            <a:bodyPr/>
            <a:lstStyle/>
            <a:p>
              <a:endParaRPr lang="zh-CN" altLang="en-US"/>
            </a:p>
          </p:txBody>
        </p:sp>
        <p:sp>
          <p:nvSpPr>
            <p:cNvPr id="51236" name="Line 17"/>
            <p:cNvSpPr>
              <a:spLocks noChangeShapeType="1"/>
            </p:cNvSpPr>
            <p:nvPr/>
          </p:nvSpPr>
          <p:spPr bwMode="auto">
            <a:xfrm>
              <a:off x="1914" y="1291"/>
              <a:ext cx="0" cy="321"/>
            </a:xfrm>
            <a:prstGeom prst="line">
              <a:avLst/>
            </a:prstGeom>
            <a:noFill/>
            <a:ln w="38100">
              <a:solidFill>
                <a:schemeClr val="tx1"/>
              </a:solidFill>
              <a:round/>
              <a:headEnd/>
              <a:tailEnd/>
            </a:ln>
          </p:spPr>
          <p:txBody>
            <a:bodyPr/>
            <a:lstStyle/>
            <a:p>
              <a:endParaRPr lang="zh-CN" altLang="en-US"/>
            </a:p>
          </p:txBody>
        </p:sp>
        <p:sp>
          <p:nvSpPr>
            <p:cNvPr id="51237" name="Line 18"/>
            <p:cNvSpPr>
              <a:spLocks noChangeShapeType="1"/>
            </p:cNvSpPr>
            <p:nvPr/>
          </p:nvSpPr>
          <p:spPr bwMode="auto">
            <a:xfrm>
              <a:off x="1920" y="1601"/>
              <a:ext cx="420" cy="0"/>
            </a:xfrm>
            <a:prstGeom prst="line">
              <a:avLst/>
            </a:prstGeom>
            <a:noFill/>
            <a:ln w="38100">
              <a:solidFill>
                <a:schemeClr val="tx1"/>
              </a:solidFill>
              <a:round/>
              <a:headEnd/>
              <a:tailEnd/>
            </a:ln>
          </p:spPr>
          <p:txBody>
            <a:bodyPr/>
            <a:lstStyle/>
            <a:p>
              <a:endParaRPr lang="zh-CN" altLang="en-US"/>
            </a:p>
          </p:txBody>
        </p:sp>
        <p:sp>
          <p:nvSpPr>
            <p:cNvPr id="51238" name="Line 19"/>
            <p:cNvSpPr>
              <a:spLocks noChangeShapeType="1"/>
            </p:cNvSpPr>
            <p:nvPr/>
          </p:nvSpPr>
          <p:spPr bwMode="auto">
            <a:xfrm>
              <a:off x="2322" y="1280"/>
              <a:ext cx="0" cy="321"/>
            </a:xfrm>
            <a:prstGeom prst="line">
              <a:avLst/>
            </a:prstGeom>
            <a:noFill/>
            <a:ln w="38100">
              <a:solidFill>
                <a:schemeClr val="tx1"/>
              </a:solidFill>
              <a:round/>
              <a:headEnd/>
              <a:tailEnd/>
            </a:ln>
          </p:spPr>
          <p:txBody>
            <a:bodyPr/>
            <a:lstStyle/>
            <a:p>
              <a:endParaRPr lang="zh-CN" altLang="en-US"/>
            </a:p>
          </p:txBody>
        </p:sp>
        <p:sp>
          <p:nvSpPr>
            <p:cNvPr id="51239" name="Line 20"/>
            <p:cNvSpPr>
              <a:spLocks noChangeShapeType="1"/>
            </p:cNvSpPr>
            <p:nvPr/>
          </p:nvSpPr>
          <p:spPr bwMode="auto">
            <a:xfrm>
              <a:off x="2340" y="1291"/>
              <a:ext cx="420" cy="0"/>
            </a:xfrm>
            <a:prstGeom prst="line">
              <a:avLst/>
            </a:prstGeom>
            <a:noFill/>
            <a:ln w="38100">
              <a:solidFill>
                <a:schemeClr val="tx1"/>
              </a:solidFill>
              <a:round/>
              <a:headEnd/>
              <a:tailEnd/>
            </a:ln>
          </p:spPr>
          <p:txBody>
            <a:bodyPr/>
            <a:lstStyle/>
            <a:p>
              <a:endParaRPr lang="zh-CN" altLang="en-US"/>
            </a:p>
          </p:txBody>
        </p:sp>
        <p:sp>
          <p:nvSpPr>
            <p:cNvPr id="51240" name="Line 21"/>
            <p:cNvSpPr>
              <a:spLocks noChangeShapeType="1"/>
            </p:cNvSpPr>
            <p:nvPr/>
          </p:nvSpPr>
          <p:spPr bwMode="auto">
            <a:xfrm>
              <a:off x="2748" y="1291"/>
              <a:ext cx="0" cy="321"/>
            </a:xfrm>
            <a:prstGeom prst="line">
              <a:avLst/>
            </a:prstGeom>
            <a:noFill/>
            <a:ln w="38100">
              <a:solidFill>
                <a:schemeClr val="tx1"/>
              </a:solidFill>
              <a:round/>
              <a:headEnd/>
              <a:tailEnd/>
            </a:ln>
          </p:spPr>
          <p:txBody>
            <a:bodyPr/>
            <a:lstStyle/>
            <a:p>
              <a:endParaRPr lang="zh-CN" altLang="en-US"/>
            </a:p>
          </p:txBody>
        </p:sp>
        <p:sp>
          <p:nvSpPr>
            <p:cNvPr id="51241" name="Line 22"/>
            <p:cNvSpPr>
              <a:spLocks noChangeShapeType="1"/>
            </p:cNvSpPr>
            <p:nvPr/>
          </p:nvSpPr>
          <p:spPr bwMode="auto">
            <a:xfrm>
              <a:off x="2754" y="1601"/>
              <a:ext cx="420" cy="0"/>
            </a:xfrm>
            <a:prstGeom prst="line">
              <a:avLst/>
            </a:prstGeom>
            <a:noFill/>
            <a:ln w="38100">
              <a:solidFill>
                <a:schemeClr val="tx1"/>
              </a:solidFill>
              <a:round/>
              <a:headEnd/>
              <a:tailEnd/>
            </a:ln>
          </p:spPr>
          <p:txBody>
            <a:bodyPr/>
            <a:lstStyle/>
            <a:p>
              <a:endParaRPr lang="zh-CN" altLang="en-US"/>
            </a:p>
          </p:txBody>
        </p:sp>
        <p:sp>
          <p:nvSpPr>
            <p:cNvPr id="51242" name="Line 23"/>
            <p:cNvSpPr>
              <a:spLocks noChangeShapeType="1"/>
            </p:cNvSpPr>
            <p:nvPr/>
          </p:nvSpPr>
          <p:spPr bwMode="auto">
            <a:xfrm>
              <a:off x="3165" y="1280"/>
              <a:ext cx="0" cy="321"/>
            </a:xfrm>
            <a:prstGeom prst="line">
              <a:avLst/>
            </a:prstGeom>
            <a:noFill/>
            <a:ln w="38100">
              <a:solidFill>
                <a:schemeClr val="tx1"/>
              </a:solidFill>
              <a:round/>
              <a:headEnd/>
              <a:tailEnd/>
            </a:ln>
          </p:spPr>
          <p:txBody>
            <a:bodyPr/>
            <a:lstStyle/>
            <a:p>
              <a:endParaRPr lang="zh-CN" altLang="en-US"/>
            </a:p>
          </p:txBody>
        </p:sp>
        <p:sp>
          <p:nvSpPr>
            <p:cNvPr id="51243" name="Line 24"/>
            <p:cNvSpPr>
              <a:spLocks noChangeShapeType="1"/>
            </p:cNvSpPr>
            <p:nvPr/>
          </p:nvSpPr>
          <p:spPr bwMode="auto">
            <a:xfrm>
              <a:off x="3165" y="1291"/>
              <a:ext cx="420" cy="0"/>
            </a:xfrm>
            <a:prstGeom prst="line">
              <a:avLst/>
            </a:prstGeom>
            <a:noFill/>
            <a:ln w="38100">
              <a:solidFill>
                <a:schemeClr val="tx1"/>
              </a:solidFill>
              <a:round/>
              <a:headEnd/>
              <a:tailEnd/>
            </a:ln>
          </p:spPr>
          <p:txBody>
            <a:bodyPr/>
            <a:lstStyle/>
            <a:p>
              <a:endParaRPr lang="zh-CN" altLang="en-US"/>
            </a:p>
          </p:txBody>
        </p:sp>
        <p:sp>
          <p:nvSpPr>
            <p:cNvPr id="51244" name="Line 25"/>
            <p:cNvSpPr>
              <a:spLocks noChangeShapeType="1"/>
            </p:cNvSpPr>
            <p:nvPr/>
          </p:nvSpPr>
          <p:spPr bwMode="auto">
            <a:xfrm>
              <a:off x="3573" y="1291"/>
              <a:ext cx="0" cy="321"/>
            </a:xfrm>
            <a:prstGeom prst="line">
              <a:avLst/>
            </a:prstGeom>
            <a:noFill/>
            <a:ln w="38100">
              <a:solidFill>
                <a:schemeClr val="tx1"/>
              </a:solidFill>
              <a:round/>
              <a:headEnd/>
              <a:tailEnd/>
            </a:ln>
          </p:spPr>
          <p:txBody>
            <a:bodyPr/>
            <a:lstStyle/>
            <a:p>
              <a:endParaRPr lang="zh-CN" altLang="en-US"/>
            </a:p>
          </p:txBody>
        </p:sp>
        <p:sp>
          <p:nvSpPr>
            <p:cNvPr id="51245" name="Line 26"/>
            <p:cNvSpPr>
              <a:spLocks noChangeShapeType="1"/>
            </p:cNvSpPr>
            <p:nvPr/>
          </p:nvSpPr>
          <p:spPr bwMode="auto">
            <a:xfrm>
              <a:off x="3561" y="1601"/>
              <a:ext cx="420" cy="0"/>
            </a:xfrm>
            <a:prstGeom prst="line">
              <a:avLst/>
            </a:prstGeom>
            <a:noFill/>
            <a:ln w="38100">
              <a:solidFill>
                <a:schemeClr val="tx1"/>
              </a:solidFill>
              <a:round/>
              <a:headEnd/>
              <a:tailEnd/>
            </a:ln>
          </p:spPr>
          <p:txBody>
            <a:bodyPr/>
            <a:lstStyle/>
            <a:p>
              <a:endParaRPr lang="zh-CN" altLang="en-US"/>
            </a:p>
          </p:txBody>
        </p:sp>
        <p:sp>
          <p:nvSpPr>
            <p:cNvPr id="51246" name="Line 27"/>
            <p:cNvSpPr>
              <a:spLocks noChangeShapeType="1"/>
            </p:cNvSpPr>
            <p:nvPr/>
          </p:nvSpPr>
          <p:spPr bwMode="auto">
            <a:xfrm>
              <a:off x="3963" y="1280"/>
              <a:ext cx="0" cy="321"/>
            </a:xfrm>
            <a:prstGeom prst="line">
              <a:avLst/>
            </a:prstGeom>
            <a:noFill/>
            <a:ln w="38100">
              <a:solidFill>
                <a:schemeClr val="tx1"/>
              </a:solidFill>
              <a:round/>
              <a:headEnd/>
              <a:tailEnd/>
            </a:ln>
          </p:spPr>
          <p:txBody>
            <a:bodyPr/>
            <a:lstStyle/>
            <a:p>
              <a:endParaRPr lang="zh-CN" altLang="en-US"/>
            </a:p>
          </p:txBody>
        </p:sp>
        <p:sp>
          <p:nvSpPr>
            <p:cNvPr id="51247" name="Line 28"/>
            <p:cNvSpPr>
              <a:spLocks noChangeShapeType="1"/>
            </p:cNvSpPr>
            <p:nvPr/>
          </p:nvSpPr>
          <p:spPr bwMode="auto">
            <a:xfrm>
              <a:off x="3963" y="1291"/>
              <a:ext cx="420" cy="0"/>
            </a:xfrm>
            <a:prstGeom prst="line">
              <a:avLst/>
            </a:prstGeom>
            <a:noFill/>
            <a:ln w="38100">
              <a:solidFill>
                <a:schemeClr val="tx1"/>
              </a:solidFill>
              <a:round/>
              <a:headEnd/>
              <a:tailEnd/>
            </a:ln>
          </p:spPr>
          <p:txBody>
            <a:bodyPr/>
            <a:lstStyle/>
            <a:p>
              <a:endParaRPr lang="zh-CN" altLang="en-US"/>
            </a:p>
          </p:txBody>
        </p:sp>
        <p:sp>
          <p:nvSpPr>
            <p:cNvPr id="51248" name="Line 29"/>
            <p:cNvSpPr>
              <a:spLocks noChangeShapeType="1"/>
            </p:cNvSpPr>
            <p:nvPr/>
          </p:nvSpPr>
          <p:spPr bwMode="auto">
            <a:xfrm>
              <a:off x="4389" y="1291"/>
              <a:ext cx="0" cy="321"/>
            </a:xfrm>
            <a:prstGeom prst="line">
              <a:avLst/>
            </a:prstGeom>
            <a:noFill/>
            <a:ln w="38100">
              <a:solidFill>
                <a:schemeClr val="tx1"/>
              </a:solidFill>
              <a:round/>
              <a:headEnd/>
              <a:tailEnd/>
            </a:ln>
          </p:spPr>
          <p:txBody>
            <a:bodyPr/>
            <a:lstStyle/>
            <a:p>
              <a:endParaRPr lang="zh-CN" altLang="en-US"/>
            </a:p>
          </p:txBody>
        </p:sp>
        <p:sp>
          <p:nvSpPr>
            <p:cNvPr id="51249" name="Line 30"/>
            <p:cNvSpPr>
              <a:spLocks noChangeShapeType="1"/>
            </p:cNvSpPr>
            <p:nvPr/>
          </p:nvSpPr>
          <p:spPr bwMode="auto">
            <a:xfrm>
              <a:off x="4395" y="1601"/>
              <a:ext cx="420" cy="0"/>
            </a:xfrm>
            <a:prstGeom prst="line">
              <a:avLst/>
            </a:prstGeom>
            <a:noFill/>
            <a:ln w="38100">
              <a:solidFill>
                <a:schemeClr val="tx1"/>
              </a:solidFill>
              <a:round/>
              <a:headEnd/>
              <a:tailEnd/>
            </a:ln>
          </p:spPr>
          <p:txBody>
            <a:bodyPr/>
            <a:lstStyle/>
            <a:p>
              <a:endParaRPr lang="zh-CN" altLang="en-US"/>
            </a:p>
          </p:txBody>
        </p:sp>
        <p:grpSp>
          <p:nvGrpSpPr>
            <p:cNvPr id="51250" name="Group 31"/>
            <p:cNvGrpSpPr>
              <a:grpSpLocks/>
            </p:cNvGrpSpPr>
            <p:nvPr/>
          </p:nvGrpSpPr>
          <p:grpSpPr bwMode="auto">
            <a:xfrm>
              <a:off x="1140" y="1922"/>
              <a:ext cx="3636" cy="353"/>
              <a:chOff x="1284" y="1536"/>
              <a:chExt cx="3636" cy="384"/>
            </a:xfrm>
          </p:grpSpPr>
          <p:sp>
            <p:nvSpPr>
              <p:cNvPr id="51259" name="Line 32"/>
              <p:cNvSpPr>
                <a:spLocks noChangeShapeType="1"/>
              </p:cNvSpPr>
              <p:nvPr/>
            </p:nvSpPr>
            <p:spPr bwMode="auto">
              <a:xfrm>
                <a:off x="1284" y="1536"/>
                <a:ext cx="1011" cy="0"/>
              </a:xfrm>
              <a:prstGeom prst="line">
                <a:avLst/>
              </a:prstGeom>
              <a:noFill/>
              <a:ln w="38100">
                <a:solidFill>
                  <a:schemeClr val="tx1"/>
                </a:solidFill>
                <a:round/>
                <a:headEnd/>
                <a:tailEnd/>
              </a:ln>
            </p:spPr>
            <p:txBody>
              <a:bodyPr/>
              <a:lstStyle/>
              <a:p>
                <a:endParaRPr lang="zh-CN" altLang="en-US"/>
              </a:p>
            </p:txBody>
          </p:sp>
          <p:sp>
            <p:nvSpPr>
              <p:cNvPr id="51260" name="Line 33"/>
              <p:cNvSpPr>
                <a:spLocks noChangeShapeType="1"/>
              </p:cNvSpPr>
              <p:nvPr/>
            </p:nvSpPr>
            <p:spPr bwMode="auto">
              <a:xfrm>
                <a:off x="2280" y="1548"/>
                <a:ext cx="0" cy="372"/>
              </a:xfrm>
              <a:prstGeom prst="line">
                <a:avLst/>
              </a:prstGeom>
              <a:noFill/>
              <a:ln w="38100">
                <a:solidFill>
                  <a:schemeClr val="tx1"/>
                </a:solidFill>
                <a:round/>
                <a:headEnd/>
                <a:tailEnd/>
              </a:ln>
            </p:spPr>
            <p:txBody>
              <a:bodyPr/>
              <a:lstStyle/>
              <a:p>
                <a:endParaRPr lang="zh-CN" altLang="en-US"/>
              </a:p>
            </p:txBody>
          </p:sp>
          <p:sp>
            <p:nvSpPr>
              <p:cNvPr id="51261" name="Line 34"/>
              <p:cNvSpPr>
                <a:spLocks noChangeShapeType="1"/>
              </p:cNvSpPr>
              <p:nvPr/>
            </p:nvSpPr>
            <p:spPr bwMode="auto">
              <a:xfrm>
                <a:off x="2280" y="1914"/>
                <a:ext cx="1680" cy="0"/>
              </a:xfrm>
              <a:prstGeom prst="line">
                <a:avLst/>
              </a:prstGeom>
              <a:noFill/>
              <a:ln w="38100">
                <a:solidFill>
                  <a:schemeClr val="tx1"/>
                </a:solidFill>
                <a:round/>
                <a:headEnd/>
                <a:tailEnd/>
              </a:ln>
            </p:spPr>
            <p:txBody>
              <a:bodyPr/>
              <a:lstStyle/>
              <a:p>
                <a:endParaRPr lang="zh-CN" altLang="en-US"/>
              </a:p>
            </p:txBody>
          </p:sp>
          <p:sp>
            <p:nvSpPr>
              <p:cNvPr id="51262" name="Line 35"/>
              <p:cNvSpPr>
                <a:spLocks noChangeShapeType="1"/>
              </p:cNvSpPr>
              <p:nvPr/>
            </p:nvSpPr>
            <p:spPr bwMode="auto">
              <a:xfrm>
                <a:off x="3948" y="1548"/>
                <a:ext cx="0" cy="372"/>
              </a:xfrm>
              <a:prstGeom prst="line">
                <a:avLst/>
              </a:prstGeom>
              <a:noFill/>
              <a:ln w="38100">
                <a:solidFill>
                  <a:schemeClr val="tx1"/>
                </a:solidFill>
                <a:round/>
                <a:headEnd/>
                <a:tailEnd/>
              </a:ln>
            </p:spPr>
            <p:txBody>
              <a:bodyPr/>
              <a:lstStyle/>
              <a:p>
                <a:endParaRPr lang="zh-CN" altLang="en-US"/>
              </a:p>
            </p:txBody>
          </p:sp>
          <p:sp>
            <p:nvSpPr>
              <p:cNvPr id="51263" name="Line 36"/>
              <p:cNvSpPr>
                <a:spLocks noChangeShapeType="1"/>
              </p:cNvSpPr>
              <p:nvPr/>
            </p:nvSpPr>
            <p:spPr bwMode="auto">
              <a:xfrm>
                <a:off x="3948" y="1548"/>
                <a:ext cx="972" cy="0"/>
              </a:xfrm>
              <a:prstGeom prst="line">
                <a:avLst/>
              </a:prstGeom>
              <a:noFill/>
              <a:ln w="38100">
                <a:solidFill>
                  <a:schemeClr val="tx1"/>
                </a:solidFill>
                <a:round/>
                <a:headEnd/>
                <a:tailEnd/>
              </a:ln>
            </p:spPr>
            <p:txBody>
              <a:bodyPr/>
              <a:lstStyle/>
              <a:p>
                <a:endParaRPr lang="zh-CN" altLang="en-US"/>
              </a:p>
            </p:txBody>
          </p:sp>
        </p:grpSp>
        <p:sp>
          <p:nvSpPr>
            <p:cNvPr id="51251" name="Line 37"/>
            <p:cNvSpPr>
              <a:spLocks noChangeShapeType="1"/>
            </p:cNvSpPr>
            <p:nvPr/>
          </p:nvSpPr>
          <p:spPr bwMode="auto">
            <a:xfrm>
              <a:off x="1152" y="2756"/>
              <a:ext cx="993" cy="0"/>
            </a:xfrm>
            <a:prstGeom prst="line">
              <a:avLst/>
            </a:prstGeom>
            <a:noFill/>
            <a:ln w="38100">
              <a:solidFill>
                <a:schemeClr val="tx1"/>
              </a:solidFill>
              <a:round/>
              <a:headEnd/>
              <a:tailEnd/>
            </a:ln>
          </p:spPr>
          <p:txBody>
            <a:bodyPr/>
            <a:lstStyle/>
            <a:p>
              <a:endParaRPr lang="zh-CN" altLang="en-US"/>
            </a:p>
          </p:txBody>
        </p:sp>
        <p:sp>
          <p:nvSpPr>
            <p:cNvPr id="51252" name="Line 38"/>
            <p:cNvSpPr>
              <a:spLocks noChangeShapeType="1"/>
            </p:cNvSpPr>
            <p:nvPr/>
          </p:nvSpPr>
          <p:spPr bwMode="auto">
            <a:xfrm>
              <a:off x="2136" y="2452"/>
              <a:ext cx="837" cy="0"/>
            </a:xfrm>
            <a:prstGeom prst="line">
              <a:avLst/>
            </a:prstGeom>
            <a:noFill/>
            <a:ln w="38100">
              <a:solidFill>
                <a:schemeClr val="tx1"/>
              </a:solidFill>
              <a:round/>
              <a:headEnd/>
              <a:tailEnd/>
            </a:ln>
          </p:spPr>
          <p:txBody>
            <a:bodyPr/>
            <a:lstStyle/>
            <a:p>
              <a:endParaRPr lang="zh-CN" altLang="en-US"/>
            </a:p>
          </p:txBody>
        </p:sp>
        <p:sp>
          <p:nvSpPr>
            <p:cNvPr id="51253" name="Line 39"/>
            <p:cNvSpPr>
              <a:spLocks noChangeShapeType="1"/>
            </p:cNvSpPr>
            <p:nvPr/>
          </p:nvSpPr>
          <p:spPr bwMode="auto">
            <a:xfrm>
              <a:off x="2955" y="2756"/>
              <a:ext cx="837" cy="0"/>
            </a:xfrm>
            <a:prstGeom prst="line">
              <a:avLst/>
            </a:prstGeom>
            <a:noFill/>
            <a:ln w="38100">
              <a:solidFill>
                <a:schemeClr val="tx1"/>
              </a:solidFill>
              <a:round/>
              <a:headEnd/>
              <a:tailEnd/>
            </a:ln>
          </p:spPr>
          <p:txBody>
            <a:bodyPr/>
            <a:lstStyle/>
            <a:p>
              <a:endParaRPr lang="zh-CN" altLang="en-US"/>
            </a:p>
          </p:txBody>
        </p:sp>
        <p:sp>
          <p:nvSpPr>
            <p:cNvPr id="51254" name="Line 40"/>
            <p:cNvSpPr>
              <a:spLocks noChangeShapeType="1"/>
            </p:cNvSpPr>
            <p:nvPr/>
          </p:nvSpPr>
          <p:spPr bwMode="auto">
            <a:xfrm flipV="1">
              <a:off x="3780" y="2452"/>
              <a:ext cx="969" cy="6"/>
            </a:xfrm>
            <a:prstGeom prst="line">
              <a:avLst/>
            </a:prstGeom>
            <a:noFill/>
            <a:ln w="38100">
              <a:solidFill>
                <a:schemeClr val="tx1"/>
              </a:solidFill>
              <a:round/>
              <a:headEnd/>
              <a:tailEnd/>
            </a:ln>
          </p:spPr>
          <p:txBody>
            <a:bodyPr/>
            <a:lstStyle/>
            <a:p>
              <a:endParaRPr lang="zh-CN" altLang="en-US"/>
            </a:p>
          </p:txBody>
        </p:sp>
        <p:sp>
          <p:nvSpPr>
            <p:cNvPr id="51255" name="Line 41"/>
            <p:cNvSpPr>
              <a:spLocks noChangeShapeType="1"/>
            </p:cNvSpPr>
            <p:nvPr/>
          </p:nvSpPr>
          <p:spPr bwMode="auto">
            <a:xfrm>
              <a:off x="2142" y="2447"/>
              <a:ext cx="0" cy="309"/>
            </a:xfrm>
            <a:prstGeom prst="line">
              <a:avLst/>
            </a:prstGeom>
            <a:noFill/>
            <a:ln w="38100">
              <a:solidFill>
                <a:schemeClr val="tx1"/>
              </a:solidFill>
              <a:round/>
              <a:headEnd/>
              <a:tailEnd/>
            </a:ln>
          </p:spPr>
          <p:txBody>
            <a:bodyPr/>
            <a:lstStyle/>
            <a:p>
              <a:endParaRPr lang="zh-CN" altLang="en-US"/>
            </a:p>
          </p:txBody>
        </p:sp>
        <p:sp>
          <p:nvSpPr>
            <p:cNvPr id="51256" name="Line 42"/>
            <p:cNvSpPr>
              <a:spLocks noChangeShapeType="1"/>
            </p:cNvSpPr>
            <p:nvPr/>
          </p:nvSpPr>
          <p:spPr bwMode="auto">
            <a:xfrm>
              <a:off x="2961" y="2459"/>
              <a:ext cx="0" cy="310"/>
            </a:xfrm>
            <a:prstGeom prst="line">
              <a:avLst/>
            </a:prstGeom>
            <a:noFill/>
            <a:ln w="38100">
              <a:solidFill>
                <a:schemeClr val="tx1"/>
              </a:solidFill>
              <a:round/>
              <a:headEnd/>
              <a:tailEnd/>
            </a:ln>
          </p:spPr>
          <p:txBody>
            <a:bodyPr/>
            <a:lstStyle/>
            <a:p>
              <a:endParaRPr lang="zh-CN" altLang="en-US"/>
            </a:p>
          </p:txBody>
        </p:sp>
        <p:sp>
          <p:nvSpPr>
            <p:cNvPr id="51257" name="Line 43"/>
            <p:cNvSpPr>
              <a:spLocks noChangeShapeType="1"/>
            </p:cNvSpPr>
            <p:nvPr/>
          </p:nvSpPr>
          <p:spPr bwMode="auto">
            <a:xfrm>
              <a:off x="3777" y="2452"/>
              <a:ext cx="0" cy="310"/>
            </a:xfrm>
            <a:prstGeom prst="line">
              <a:avLst/>
            </a:prstGeom>
            <a:noFill/>
            <a:ln w="38100">
              <a:solidFill>
                <a:schemeClr val="tx1"/>
              </a:solidFill>
              <a:round/>
              <a:headEnd/>
              <a:tailEnd/>
            </a:ln>
          </p:spPr>
          <p:txBody>
            <a:bodyPr/>
            <a:lstStyle/>
            <a:p>
              <a:endParaRPr lang="zh-CN" altLang="en-US"/>
            </a:p>
          </p:txBody>
        </p:sp>
        <p:sp>
          <p:nvSpPr>
            <p:cNvPr id="51258" name="Line 44"/>
            <p:cNvSpPr>
              <a:spLocks noChangeShapeType="1"/>
            </p:cNvSpPr>
            <p:nvPr/>
          </p:nvSpPr>
          <p:spPr bwMode="auto">
            <a:xfrm>
              <a:off x="1188" y="3274"/>
              <a:ext cx="744" cy="0"/>
            </a:xfrm>
            <a:prstGeom prst="line">
              <a:avLst/>
            </a:prstGeom>
            <a:noFill/>
            <a:ln w="38100">
              <a:solidFill>
                <a:schemeClr val="tx1"/>
              </a:solidFill>
              <a:round/>
              <a:headEnd/>
              <a:tailEnd/>
            </a:ln>
          </p:spPr>
          <p:txBody>
            <a:bodyPr/>
            <a:lstStyle/>
            <a:p>
              <a:endParaRPr lang="zh-CN" altLang="en-US"/>
            </a:p>
          </p:txBody>
        </p:sp>
      </p:grpSp>
      <p:grpSp>
        <p:nvGrpSpPr>
          <p:cNvPr id="63533" name="Group 45"/>
          <p:cNvGrpSpPr>
            <a:grpSpLocks/>
          </p:cNvGrpSpPr>
          <p:nvPr/>
        </p:nvGrpSpPr>
        <p:grpSpPr bwMode="auto">
          <a:xfrm>
            <a:off x="3048000" y="4776788"/>
            <a:ext cx="1333500" cy="420687"/>
            <a:chOff x="1920" y="3009"/>
            <a:chExt cx="840" cy="265"/>
          </a:xfrm>
        </p:grpSpPr>
        <p:sp>
          <p:nvSpPr>
            <p:cNvPr id="51227" name="Line 46"/>
            <p:cNvSpPr>
              <a:spLocks noChangeShapeType="1"/>
            </p:cNvSpPr>
            <p:nvPr/>
          </p:nvSpPr>
          <p:spPr bwMode="auto">
            <a:xfrm flipV="1">
              <a:off x="1920" y="3020"/>
              <a:ext cx="0" cy="254"/>
            </a:xfrm>
            <a:prstGeom prst="line">
              <a:avLst/>
            </a:prstGeom>
            <a:noFill/>
            <a:ln w="38100">
              <a:solidFill>
                <a:schemeClr val="tx1"/>
              </a:solidFill>
              <a:round/>
              <a:headEnd/>
              <a:tailEnd/>
            </a:ln>
          </p:spPr>
          <p:txBody>
            <a:bodyPr/>
            <a:lstStyle/>
            <a:p>
              <a:endParaRPr lang="zh-CN" altLang="en-US"/>
            </a:p>
          </p:txBody>
        </p:sp>
        <p:sp>
          <p:nvSpPr>
            <p:cNvPr id="51228" name="Line 47"/>
            <p:cNvSpPr>
              <a:spLocks noChangeShapeType="1"/>
            </p:cNvSpPr>
            <p:nvPr/>
          </p:nvSpPr>
          <p:spPr bwMode="auto">
            <a:xfrm>
              <a:off x="1920" y="3009"/>
              <a:ext cx="840" cy="6"/>
            </a:xfrm>
            <a:prstGeom prst="line">
              <a:avLst/>
            </a:prstGeom>
            <a:noFill/>
            <a:ln w="38100">
              <a:solidFill>
                <a:schemeClr val="tx1"/>
              </a:solidFill>
              <a:round/>
              <a:headEnd/>
              <a:tailEnd/>
            </a:ln>
          </p:spPr>
          <p:txBody>
            <a:bodyPr/>
            <a:lstStyle/>
            <a:p>
              <a:endParaRPr lang="zh-CN" altLang="en-US"/>
            </a:p>
          </p:txBody>
        </p:sp>
      </p:grpSp>
      <p:grpSp>
        <p:nvGrpSpPr>
          <p:cNvPr id="63536" name="Group 48"/>
          <p:cNvGrpSpPr>
            <a:grpSpLocks/>
          </p:cNvGrpSpPr>
          <p:nvPr/>
        </p:nvGrpSpPr>
        <p:grpSpPr bwMode="auto">
          <a:xfrm>
            <a:off x="4362450" y="4776788"/>
            <a:ext cx="1352550" cy="438150"/>
            <a:chOff x="2748" y="3009"/>
            <a:chExt cx="852" cy="276"/>
          </a:xfrm>
        </p:grpSpPr>
        <p:sp>
          <p:nvSpPr>
            <p:cNvPr id="51225" name="Line 49"/>
            <p:cNvSpPr>
              <a:spLocks noChangeShapeType="1"/>
            </p:cNvSpPr>
            <p:nvPr/>
          </p:nvSpPr>
          <p:spPr bwMode="auto">
            <a:xfrm flipV="1">
              <a:off x="2757" y="3264"/>
              <a:ext cx="843" cy="10"/>
            </a:xfrm>
            <a:prstGeom prst="line">
              <a:avLst/>
            </a:prstGeom>
            <a:noFill/>
            <a:ln w="38100">
              <a:solidFill>
                <a:schemeClr val="tx1"/>
              </a:solidFill>
              <a:round/>
              <a:headEnd/>
              <a:tailEnd/>
            </a:ln>
          </p:spPr>
          <p:txBody>
            <a:bodyPr/>
            <a:lstStyle/>
            <a:p>
              <a:endParaRPr lang="zh-CN" altLang="en-US"/>
            </a:p>
          </p:txBody>
        </p:sp>
        <p:sp>
          <p:nvSpPr>
            <p:cNvPr id="51226" name="Line 50"/>
            <p:cNvSpPr>
              <a:spLocks noChangeShapeType="1"/>
            </p:cNvSpPr>
            <p:nvPr/>
          </p:nvSpPr>
          <p:spPr bwMode="auto">
            <a:xfrm>
              <a:off x="2748" y="3009"/>
              <a:ext cx="0" cy="276"/>
            </a:xfrm>
            <a:prstGeom prst="line">
              <a:avLst/>
            </a:prstGeom>
            <a:noFill/>
            <a:ln w="38100">
              <a:solidFill>
                <a:schemeClr val="tx1"/>
              </a:solidFill>
              <a:round/>
              <a:headEnd/>
              <a:tailEnd/>
            </a:ln>
          </p:spPr>
          <p:txBody>
            <a:bodyPr/>
            <a:lstStyle/>
            <a:p>
              <a:endParaRPr lang="zh-CN" altLang="en-US"/>
            </a:p>
          </p:txBody>
        </p:sp>
      </p:grpSp>
      <p:grpSp>
        <p:nvGrpSpPr>
          <p:cNvPr id="63539" name="Group 51"/>
          <p:cNvGrpSpPr>
            <a:grpSpLocks/>
          </p:cNvGrpSpPr>
          <p:nvPr/>
        </p:nvGrpSpPr>
        <p:grpSpPr bwMode="auto">
          <a:xfrm>
            <a:off x="6967538" y="4794250"/>
            <a:ext cx="571500" cy="420688"/>
            <a:chOff x="4389" y="3020"/>
            <a:chExt cx="360" cy="265"/>
          </a:xfrm>
        </p:grpSpPr>
        <p:sp>
          <p:nvSpPr>
            <p:cNvPr id="51223" name="Line 52"/>
            <p:cNvSpPr>
              <a:spLocks noChangeShapeType="1"/>
            </p:cNvSpPr>
            <p:nvPr/>
          </p:nvSpPr>
          <p:spPr bwMode="auto">
            <a:xfrm flipV="1">
              <a:off x="4389" y="3031"/>
              <a:ext cx="0" cy="254"/>
            </a:xfrm>
            <a:prstGeom prst="line">
              <a:avLst/>
            </a:prstGeom>
            <a:noFill/>
            <a:ln w="38100">
              <a:solidFill>
                <a:schemeClr val="tx1"/>
              </a:solidFill>
              <a:round/>
              <a:headEnd/>
              <a:tailEnd/>
            </a:ln>
          </p:spPr>
          <p:txBody>
            <a:bodyPr/>
            <a:lstStyle/>
            <a:p>
              <a:endParaRPr lang="zh-CN" altLang="en-US"/>
            </a:p>
          </p:txBody>
        </p:sp>
        <p:sp>
          <p:nvSpPr>
            <p:cNvPr id="51224" name="Line 53"/>
            <p:cNvSpPr>
              <a:spLocks noChangeShapeType="1"/>
            </p:cNvSpPr>
            <p:nvPr/>
          </p:nvSpPr>
          <p:spPr bwMode="auto">
            <a:xfrm>
              <a:off x="4389" y="3020"/>
              <a:ext cx="360" cy="0"/>
            </a:xfrm>
            <a:prstGeom prst="line">
              <a:avLst/>
            </a:prstGeom>
            <a:noFill/>
            <a:ln w="38100">
              <a:solidFill>
                <a:schemeClr val="tx1"/>
              </a:solidFill>
              <a:round/>
              <a:headEnd/>
              <a:tailEnd/>
            </a:ln>
          </p:spPr>
          <p:txBody>
            <a:bodyPr/>
            <a:lstStyle/>
            <a:p>
              <a:endParaRPr lang="zh-CN" altLang="en-US"/>
            </a:p>
          </p:txBody>
        </p:sp>
      </p:grpSp>
      <p:sp>
        <p:nvSpPr>
          <p:cNvPr id="63542" name="Line 54"/>
          <p:cNvSpPr>
            <a:spLocks noChangeShapeType="1"/>
          </p:cNvSpPr>
          <p:nvPr/>
        </p:nvSpPr>
        <p:spPr bwMode="auto">
          <a:xfrm flipH="1">
            <a:off x="5681663" y="2132013"/>
            <a:ext cx="0" cy="3405187"/>
          </a:xfrm>
          <a:prstGeom prst="line">
            <a:avLst/>
          </a:prstGeom>
          <a:noFill/>
          <a:ln w="38100">
            <a:solidFill>
              <a:srgbClr val="FF0066"/>
            </a:solidFill>
            <a:prstDash val="dash"/>
            <a:round/>
            <a:headEnd/>
            <a:tailEnd/>
          </a:ln>
        </p:spPr>
        <p:txBody>
          <a:bodyPr/>
          <a:lstStyle/>
          <a:p>
            <a:endParaRPr lang="zh-CN" altLang="en-US"/>
          </a:p>
        </p:txBody>
      </p:sp>
      <p:sp>
        <p:nvSpPr>
          <p:cNvPr id="63543" name="Text Box 55"/>
          <p:cNvSpPr txBox="1">
            <a:spLocks noChangeArrowheads="1"/>
          </p:cNvSpPr>
          <p:nvPr/>
        </p:nvSpPr>
        <p:spPr bwMode="auto">
          <a:xfrm>
            <a:off x="5562600" y="5529263"/>
            <a:ext cx="1295400" cy="557212"/>
          </a:xfrm>
          <a:prstGeom prst="rect">
            <a:avLst/>
          </a:prstGeom>
          <a:noFill/>
          <a:ln w="38100">
            <a:solidFill>
              <a:schemeClr val="accent1"/>
            </a:solidFill>
            <a:miter lim="800000"/>
            <a:headEnd/>
            <a:tailEnd/>
          </a:ln>
        </p:spPr>
        <p:txBody>
          <a:bodyPr lIns="90000" tIns="46800" rIns="90000" bIns="46800" anchor="ctr">
            <a:spAutoFit/>
          </a:bodyPr>
          <a:lstStyle/>
          <a:p>
            <a:pPr eaLnBrk="1" hangingPunct="1">
              <a:spcBef>
                <a:spcPct val="50000"/>
              </a:spcBef>
            </a:pPr>
            <a:r>
              <a:rPr lang="en-US" altLang="zh-CN" sz="2800" b="1">
                <a:ea typeface="楷体_GB2312" pitchFamily="49" charset="-122"/>
              </a:rPr>
              <a:t> </a:t>
            </a:r>
            <a:r>
              <a:rPr lang="zh-CN" altLang="en-US" sz="2800" b="1">
                <a:ea typeface="楷体_GB2312" pitchFamily="49" charset="-122"/>
              </a:rPr>
              <a:t>保持</a:t>
            </a:r>
          </a:p>
        </p:txBody>
      </p:sp>
      <p:sp>
        <p:nvSpPr>
          <p:cNvPr id="51213" name="Text Box 56"/>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
        <p:nvSpPr>
          <p:cNvPr id="51214" name="Text Box 57" descr="花束"/>
          <p:cNvSpPr txBox="1">
            <a:spLocks noChangeArrowheads="1"/>
          </p:cNvSpPr>
          <p:nvPr/>
        </p:nvSpPr>
        <p:spPr bwMode="auto">
          <a:xfrm>
            <a:off x="4953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51215" name="Text Box 58" descr="花束"/>
          <p:cNvSpPr txBox="1">
            <a:spLocks noChangeArrowheads="1"/>
          </p:cNvSpPr>
          <p:nvPr/>
        </p:nvSpPr>
        <p:spPr bwMode="auto">
          <a:xfrm>
            <a:off x="6477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1216" name="Text Box 59" descr="花束"/>
          <p:cNvSpPr txBox="1">
            <a:spLocks noChangeArrowheads="1"/>
          </p:cNvSpPr>
          <p:nvPr/>
        </p:nvSpPr>
        <p:spPr bwMode="auto">
          <a:xfrm>
            <a:off x="4953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1217" name="Text Box 60" descr="花束"/>
          <p:cNvSpPr txBox="1">
            <a:spLocks noChangeArrowheads="1"/>
          </p:cNvSpPr>
          <p:nvPr/>
        </p:nvSpPr>
        <p:spPr bwMode="auto">
          <a:xfrm>
            <a:off x="6477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1218" name="Text Box 61" descr="花束"/>
          <p:cNvSpPr txBox="1">
            <a:spLocks noChangeArrowheads="1"/>
          </p:cNvSpPr>
          <p:nvPr/>
        </p:nvSpPr>
        <p:spPr bwMode="auto">
          <a:xfrm>
            <a:off x="4953000" y="1143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51219" name="Text Box 62" descr="花束"/>
          <p:cNvSpPr txBox="1">
            <a:spLocks noChangeArrowheads="1"/>
          </p:cNvSpPr>
          <p:nvPr/>
        </p:nvSpPr>
        <p:spPr bwMode="auto">
          <a:xfrm>
            <a:off x="7010400" y="1143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51220" name="Text Box 63" descr="花束"/>
          <p:cNvSpPr txBox="1">
            <a:spLocks noChangeArrowheads="1"/>
          </p:cNvSpPr>
          <p:nvPr/>
        </p:nvSpPr>
        <p:spPr bwMode="auto">
          <a:xfrm>
            <a:off x="4953000" y="1524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
        <p:nvSpPr>
          <p:cNvPr id="51221" name="Text Box 64" descr="花束"/>
          <p:cNvSpPr txBox="1">
            <a:spLocks noChangeArrowheads="1"/>
          </p:cNvSpPr>
          <p:nvPr/>
        </p:nvSpPr>
        <p:spPr bwMode="auto">
          <a:xfrm>
            <a:off x="7010400" y="1524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1</a:t>
            </a:r>
          </a:p>
        </p:txBody>
      </p:sp>
      <p:sp>
        <p:nvSpPr>
          <p:cNvPr id="63553" name="Line 65"/>
          <p:cNvSpPr>
            <a:spLocks noChangeShapeType="1"/>
          </p:cNvSpPr>
          <p:nvPr/>
        </p:nvSpPr>
        <p:spPr bwMode="auto">
          <a:xfrm flipV="1">
            <a:off x="5638800" y="5181600"/>
            <a:ext cx="1338263" cy="15875"/>
          </a:xfrm>
          <a:prstGeom prst="line">
            <a:avLst/>
          </a:prstGeom>
          <a:noFill/>
          <a:ln w="38100">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wipe(left)">
                                      <p:cBhvr>
                                        <p:cTn id="7" dur="500"/>
                                        <p:tgtEl>
                                          <p:spTgt spid="63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7"/>
                                        </p:tgtEl>
                                        <p:attrNameLst>
                                          <p:attrName>style.visibility</p:attrName>
                                        </p:attrNameLst>
                                      </p:cBhvr>
                                      <p:to>
                                        <p:strVal val="visible"/>
                                      </p:to>
                                    </p:set>
                                    <p:animEffect transition="in" filter="wipe(left)">
                                      <p:cBhvr>
                                        <p:cTn id="12" dur="500"/>
                                        <p:tgtEl>
                                          <p:spTgt spid="634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wipe(up)">
                                      <p:cBhvr>
                                        <p:cTn id="17" dur="500"/>
                                        <p:tgtEl>
                                          <p:spTgt spid="63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wipe(up)">
                                      <p:cBhvr>
                                        <p:cTn id="22" dur="500"/>
                                        <p:tgtEl>
                                          <p:spTgt spid="63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533"/>
                                        </p:tgtEl>
                                        <p:attrNameLst>
                                          <p:attrName>style.visibility</p:attrName>
                                        </p:attrNameLst>
                                      </p:cBhvr>
                                      <p:to>
                                        <p:strVal val="visible"/>
                                      </p:to>
                                    </p:set>
                                    <p:animEffect transition="in" filter="wipe(left)">
                                      <p:cBhvr>
                                        <p:cTn id="27" dur="500"/>
                                        <p:tgtEl>
                                          <p:spTgt spid="63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6349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3542"/>
                                        </p:tgtEl>
                                        <p:attrNameLst>
                                          <p:attrName>style.visibility</p:attrName>
                                        </p:attrNameLst>
                                      </p:cBhvr>
                                      <p:to>
                                        <p:strVal val="visible"/>
                                      </p:to>
                                    </p:set>
                                    <p:animEffect transition="in" filter="wipe(up)">
                                      <p:cBhvr>
                                        <p:cTn id="36" dur="500"/>
                                        <p:tgtEl>
                                          <p:spTgt spid="635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3536"/>
                                        </p:tgtEl>
                                        <p:attrNameLst>
                                          <p:attrName>style.visibility</p:attrName>
                                        </p:attrNameLst>
                                      </p:cBhvr>
                                      <p:to>
                                        <p:strVal val="visible"/>
                                      </p:to>
                                    </p:set>
                                    <p:animEffect transition="in" filter="wipe(left)">
                                      <p:cBhvr>
                                        <p:cTn id="41" dur="500"/>
                                        <p:tgtEl>
                                          <p:spTgt spid="635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3496"/>
                                        </p:tgtEl>
                                        <p:attrNameLst>
                                          <p:attrName>style.visibility</p:attrName>
                                        </p:attrNameLst>
                                      </p:cBhvr>
                                      <p:to>
                                        <p:strVal val="visible"/>
                                      </p:to>
                                    </p:set>
                                    <p:animEffect transition="in" filter="wipe(up)">
                                      <p:cBhvr>
                                        <p:cTn id="46" dur="500"/>
                                        <p:tgtEl>
                                          <p:spTgt spid="6349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3553"/>
                                        </p:tgtEl>
                                        <p:attrNameLst>
                                          <p:attrName>style.visibility</p:attrName>
                                        </p:attrNameLst>
                                      </p:cBhvr>
                                      <p:to>
                                        <p:strVal val="visible"/>
                                      </p:to>
                                    </p:set>
                                    <p:animEffect transition="in" filter="wipe(left)">
                                      <p:cBhvr>
                                        <p:cTn id="51" dur="500"/>
                                        <p:tgtEl>
                                          <p:spTgt spid="6355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3543"/>
                                        </p:tgtEl>
                                        <p:attrNameLst>
                                          <p:attrName>style.visibility</p:attrName>
                                        </p:attrNameLst>
                                      </p:cBhvr>
                                      <p:to>
                                        <p:strVal val="visible"/>
                                      </p:to>
                                    </p:set>
                                    <p:animEffect transition="in" filter="wipe(left)">
                                      <p:cBhvr>
                                        <p:cTn id="56" dur="500"/>
                                        <p:tgtEl>
                                          <p:spTgt spid="635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63539"/>
                                        </p:tgtEl>
                                        <p:attrNameLst>
                                          <p:attrName>style.visibility</p:attrName>
                                        </p:attrNameLst>
                                      </p:cBhvr>
                                      <p:to>
                                        <p:strVal val="visible"/>
                                      </p:to>
                                    </p:set>
                                    <p:animEffect transition="in" filter="wipe(left)">
                                      <p:cBhvr>
                                        <p:cTn id="61" dur="500"/>
                                        <p:tgtEl>
                                          <p:spTgt spid="6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4" grpId="0" animBg="1"/>
      <p:bldP spid="63495" grpId="0" animBg="1"/>
      <p:bldP spid="63496" grpId="0" animBg="1"/>
      <p:bldP spid="63542" grpId="0" animBg="1"/>
      <p:bldP spid="63543" grpId="0" animBg="1"/>
      <p:bldP spid="635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
        <p:nvSpPr>
          <p:cNvPr id="64515" name="Text Box 3"/>
          <p:cNvSpPr txBox="1">
            <a:spLocks noChangeArrowheads="1"/>
          </p:cNvSpPr>
          <p:nvPr/>
        </p:nvSpPr>
        <p:spPr bwMode="auto">
          <a:xfrm>
            <a:off x="4572000" y="2438400"/>
            <a:ext cx="4191000" cy="3784600"/>
          </a:xfrm>
          <a:prstGeom prst="rect">
            <a:avLst/>
          </a:prstGeom>
          <a:noFill/>
          <a:ln w="9525">
            <a:noFill/>
            <a:miter lim="800000"/>
            <a:headEnd/>
            <a:tailEnd/>
          </a:ln>
        </p:spPr>
        <p:txBody>
          <a:bodyPr>
            <a:spAutoFit/>
          </a:bodyPr>
          <a:lstStyle/>
          <a:p>
            <a:pPr algn="just" eaLnBrk="1" hangingPunct="1">
              <a:spcBef>
                <a:spcPct val="50000"/>
              </a:spcBef>
            </a:pPr>
            <a:r>
              <a:rPr lang="en-US" altLang="zh-CN"/>
              <a:t>4</a:t>
            </a:r>
            <a:r>
              <a:rPr lang="zh-CN" altLang="en-US"/>
              <a:t>、说明</a:t>
            </a:r>
          </a:p>
          <a:p>
            <a:pPr algn="just" eaLnBrk="1" hangingPunct="1">
              <a:spcBef>
                <a:spcPct val="50000"/>
              </a:spcBef>
            </a:pPr>
            <a:r>
              <a:rPr lang="zh-CN" altLang="en-US"/>
              <a:t>（</a:t>
            </a:r>
            <a:r>
              <a:rPr lang="en-US" altLang="zh-CN"/>
              <a:t>1</a:t>
            </a:r>
            <a:r>
              <a:rPr lang="zh-CN" altLang="en-US"/>
              <a:t>）主从</a:t>
            </a:r>
            <a:r>
              <a:rPr lang="en-US" altLang="zh-CN"/>
              <a:t>JK</a:t>
            </a:r>
            <a:r>
              <a:rPr lang="zh-CN" altLang="en-US"/>
              <a:t>触发器也是分两步工作的：</a:t>
            </a:r>
            <a:r>
              <a:rPr lang="en-US" altLang="zh-CN"/>
              <a:t>CP=1</a:t>
            </a:r>
            <a:r>
              <a:rPr lang="zh-CN" altLang="en-US"/>
              <a:t>时接收，下降沿翻转。</a:t>
            </a:r>
          </a:p>
          <a:p>
            <a:pPr algn="just" eaLnBrk="1" hangingPunct="1">
              <a:spcBef>
                <a:spcPct val="50000"/>
              </a:spcBef>
            </a:pPr>
            <a:r>
              <a:rPr lang="zh-CN" altLang="en-US"/>
              <a:t>（</a:t>
            </a:r>
            <a:r>
              <a:rPr lang="en-US" altLang="zh-CN"/>
              <a:t>2</a:t>
            </a:r>
            <a:r>
              <a:rPr lang="zh-CN" altLang="en-US"/>
              <a:t>）在</a:t>
            </a:r>
            <a:r>
              <a:rPr lang="en-US" altLang="zh-CN"/>
              <a:t>CP=1</a:t>
            </a:r>
            <a:r>
              <a:rPr lang="zh-CN" altLang="en-US"/>
              <a:t>期间，</a:t>
            </a:r>
            <a:r>
              <a:rPr lang="en-US" altLang="zh-CN"/>
              <a:t>J</a:t>
            </a:r>
            <a:r>
              <a:rPr lang="zh-CN" altLang="en-US"/>
              <a:t>、</a:t>
            </a:r>
            <a:r>
              <a:rPr lang="en-US" altLang="zh-CN"/>
              <a:t>K</a:t>
            </a:r>
            <a:r>
              <a:rPr lang="zh-CN" altLang="en-US"/>
              <a:t>的状态必须保持不变。</a:t>
            </a:r>
          </a:p>
          <a:p>
            <a:pPr algn="just" eaLnBrk="1" hangingPunct="1">
              <a:spcBef>
                <a:spcPct val="50000"/>
              </a:spcBef>
            </a:pPr>
            <a:r>
              <a:rPr lang="zh-CN" altLang="en-US"/>
              <a:t>（</a:t>
            </a:r>
            <a:r>
              <a:rPr lang="en-US" altLang="zh-CN"/>
              <a:t>3</a:t>
            </a:r>
            <a:r>
              <a:rPr lang="zh-CN" altLang="en-US"/>
              <a:t>）</a:t>
            </a:r>
            <a:r>
              <a:rPr lang="en-US" altLang="zh-CN"/>
              <a:t>JK</a:t>
            </a:r>
            <a:r>
              <a:rPr lang="zh-CN" altLang="en-US"/>
              <a:t>触发器没有约束条件</a:t>
            </a:r>
          </a:p>
          <a:p>
            <a:pPr algn="just" eaLnBrk="1" hangingPunct="1">
              <a:spcBef>
                <a:spcPct val="50000"/>
              </a:spcBef>
            </a:pPr>
            <a:r>
              <a:rPr lang="zh-CN" altLang="en-US"/>
              <a:t>（</a:t>
            </a:r>
            <a:r>
              <a:rPr lang="en-US" altLang="zh-CN"/>
              <a:t>4</a:t>
            </a:r>
            <a:r>
              <a:rPr lang="zh-CN" altLang="en-US"/>
              <a:t>）一次变化问题</a:t>
            </a:r>
          </a:p>
        </p:txBody>
      </p:sp>
      <p:grpSp>
        <p:nvGrpSpPr>
          <p:cNvPr id="52228" name="Group 4"/>
          <p:cNvGrpSpPr>
            <a:grpSpLocks/>
          </p:cNvGrpSpPr>
          <p:nvPr/>
        </p:nvGrpSpPr>
        <p:grpSpPr bwMode="auto">
          <a:xfrm>
            <a:off x="381000" y="1066800"/>
            <a:ext cx="3811588" cy="5638800"/>
            <a:chOff x="2831" y="672"/>
            <a:chExt cx="2401" cy="3552"/>
          </a:xfrm>
        </p:grpSpPr>
        <p:sp>
          <p:nvSpPr>
            <p:cNvPr id="52237" name="Text Box 5"/>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52238" name="Text Box 6"/>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52239" name="Text Box 7"/>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52240" name="Group 8"/>
            <p:cNvGrpSpPr>
              <a:grpSpLocks/>
            </p:cNvGrpSpPr>
            <p:nvPr/>
          </p:nvGrpSpPr>
          <p:grpSpPr bwMode="auto">
            <a:xfrm>
              <a:off x="2831" y="672"/>
              <a:ext cx="2401" cy="3259"/>
              <a:chOff x="2831" y="672"/>
              <a:chExt cx="2401" cy="3259"/>
            </a:xfrm>
          </p:grpSpPr>
          <p:sp>
            <p:nvSpPr>
              <p:cNvPr id="52241" name="Line 9"/>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52242" name="Line 10"/>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52243" name="Line 11"/>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52244" name="Rectangle 12"/>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52245" name="Oval 13"/>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46" name="Line 14"/>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52247" name="Line 15"/>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52248" name="Line 16"/>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52249" name="Rectangle 17"/>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52250" name="Oval 18"/>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51" name="Line 19"/>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52252" name="Line 20"/>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52253" name="Line 21"/>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52254" name="Line 22"/>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52255" name="Line 23"/>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52256" name="Line 24"/>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52257" name="Line 25"/>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52258" name="Line 26"/>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52259" name="Line 27"/>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52260" name="Text Box 28"/>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2261" name="Rectangle 29"/>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52262" name="Oval 30"/>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63" name="Line 31"/>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52264" name="Rectangle 32"/>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52265" name="Oval 33"/>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66" name="Line 34"/>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52267" name="Line 35"/>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52268" name="Line 36"/>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52269" name="Line 37"/>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52270" name="Group 38"/>
              <p:cNvGrpSpPr>
                <a:grpSpLocks/>
              </p:cNvGrpSpPr>
              <p:nvPr/>
            </p:nvGrpSpPr>
            <p:grpSpPr bwMode="auto">
              <a:xfrm>
                <a:off x="4142" y="692"/>
                <a:ext cx="214" cy="273"/>
                <a:chOff x="7891" y="10172"/>
                <a:chExt cx="220" cy="280"/>
              </a:xfrm>
            </p:grpSpPr>
            <p:sp>
              <p:nvSpPr>
                <p:cNvPr id="52308" name="Text Box 39"/>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2309" name="Line 40"/>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52271" name="Rectangle 41"/>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52272" name="Oval 42"/>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73" name="Line 43"/>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52274" name="Line 44"/>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52275" name="Rectangle 45"/>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52276" name="Oval 46"/>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77" name="Line 47"/>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52278" name="Line 48"/>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52279" name="Line 49"/>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52280" name="Line 50"/>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52281" name="Line 51"/>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52282" name="Line 52"/>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52283" name="Line 53"/>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52284" name="Line 54"/>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52285" name="Rectangle 55"/>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52286" name="Oval 56"/>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87" name="Rectangle 57"/>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52288" name="Oval 58"/>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89" name="Line 59"/>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52290" name="Line 60"/>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52291" name="Line 61"/>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52292" name="Line 62"/>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52293" name="Oval 63"/>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94" name="Rectangle 64"/>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52295" name="Oval 65"/>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96" name="Oval 66"/>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97" name="Oval 67"/>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98" name="Oval 68"/>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299" name="Oval 69"/>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2300" name="Line 70"/>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52301" name="Line 71"/>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52302" name="Line 72"/>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52303" name="Line 73"/>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52304" name="Line 74"/>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52305" name="Line 75"/>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52306" name="Line 76"/>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52307" name="Line 77"/>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sp>
        <p:nvSpPr>
          <p:cNvPr id="52229" name="Text Box 78" descr="花束"/>
          <p:cNvSpPr txBox="1">
            <a:spLocks noChangeArrowheads="1"/>
          </p:cNvSpPr>
          <p:nvPr/>
        </p:nvSpPr>
        <p:spPr bwMode="auto">
          <a:xfrm>
            <a:off x="4953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52230" name="Text Box 79" descr="花束"/>
          <p:cNvSpPr txBox="1">
            <a:spLocks noChangeArrowheads="1"/>
          </p:cNvSpPr>
          <p:nvPr/>
        </p:nvSpPr>
        <p:spPr bwMode="auto">
          <a:xfrm>
            <a:off x="6477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2231" name="Text Box 80" descr="花束"/>
          <p:cNvSpPr txBox="1">
            <a:spLocks noChangeArrowheads="1"/>
          </p:cNvSpPr>
          <p:nvPr/>
        </p:nvSpPr>
        <p:spPr bwMode="auto">
          <a:xfrm>
            <a:off x="4953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2232" name="Text Box 81" descr="花束"/>
          <p:cNvSpPr txBox="1">
            <a:spLocks noChangeArrowheads="1"/>
          </p:cNvSpPr>
          <p:nvPr/>
        </p:nvSpPr>
        <p:spPr bwMode="auto">
          <a:xfrm>
            <a:off x="6477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2233" name="Text Box 82" descr="花束"/>
          <p:cNvSpPr txBox="1">
            <a:spLocks noChangeArrowheads="1"/>
          </p:cNvSpPr>
          <p:nvPr/>
        </p:nvSpPr>
        <p:spPr bwMode="auto">
          <a:xfrm>
            <a:off x="4953000" y="1143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52234" name="Text Box 83" descr="花束"/>
          <p:cNvSpPr txBox="1">
            <a:spLocks noChangeArrowheads="1"/>
          </p:cNvSpPr>
          <p:nvPr/>
        </p:nvSpPr>
        <p:spPr bwMode="auto">
          <a:xfrm>
            <a:off x="7010400" y="1143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52235" name="Text Box 84" descr="花束"/>
          <p:cNvSpPr txBox="1">
            <a:spLocks noChangeArrowheads="1"/>
          </p:cNvSpPr>
          <p:nvPr/>
        </p:nvSpPr>
        <p:spPr bwMode="auto">
          <a:xfrm>
            <a:off x="4953000" y="1524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
        <p:nvSpPr>
          <p:cNvPr id="52236" name="Text Box 85" descr="花束"/>
          <p:cNvSpPr txBox="1">
            <a:spLocks noChangeArrowheads="1"/>
          </p:cNvSpPr>
          <p:nvPr/>
        </p:nvSpPr>
        <p:spPr bwMode="auto">
          <a:xfrm>
            <a:off x="7010400" y="1524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1</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53251" name="Group 3"/>
          <p:cNvGrpSpPr>
            <a:grpSpLocks/>
          </p:cNvGrpSpPr>
          <p:nvPr/>
        </p:nvGrpSpPr>
        <p:grpSpPr bwMode="auto">
          <a:xfrm>
            <a:off x="381000" y="1066800"/>
            <a:ext cx="3811588" cy="5638800"/>
            <a:chOff x="2831" y="672"/>
            <a:chExt cx="2401" cy="3552"/>
          </a:xfrm>
        </p:grpSpPr>
        <p:sp>
          <p:nvSpPr>
            <p:cNvPr id="53254" name="Text Box 4"/>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53255" name="Text Box 5"/>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53256" name="Text Box 6"/>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53257" name="Group 7"/>
            <p:cNvGrpSpPr>
              <a:grpSpLocks/>
            </p:cNvGrpSpPr>
            <p:nvPr/>
          </p:nvGrpSpPr>
          <p:grpSpPr bwMode="auto">
            <a:xfrm>
              <a:off x="2831" y="672"/>
              <a:ext cx="2401" cy="3259"/>
              <a:chOff x="2831" y="672"/>
              <a:chExt cx="2401" cy="3259"/>
            </a:xfrm>
          </p:grpSpPr>
          <p:sp>
            <p:nvSpPr>
              <p:cNvPr id="53258" name="Line 8"/>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53259" name="Line 9"/>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53260" name="Line 10"/>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53261" name="Rectangle 11"/>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53262" name="Oval 12"/>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63" name="Line 13"/>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53264" name="Line 14"/>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53265" name="Line 15"/>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53266" name="Rectangle 16"/>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53267" name="Oval 17"/>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68" name="Line 18"/>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53269" name="Line 19"/>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53270" name="Line 20"/>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53271" name="Line 21"/>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53272" name="Line 22"/>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53273" name="Line 23"/>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53274" name="Line 24"/>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53275" name="Line 25"/>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53276" name="Line 26"/>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53277" name="Text Box 27"/>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3278" name="Rectangle 28"/>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53279" name="Oval 29"/>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80" name="Line 30"/>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53281" name="Rectangle 31"/>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53282" name="Oval 32"/>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83" name="Line 33"/>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53284" name="Line 34"/>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53285" name="Line 35"/>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53286" name="Line 36"/>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53287" name="Group 37"/>
              <p:cNvGrpSpPr>
                <a:grpSpLocks/>
              </p:cNvGrpSpPr>
              <p:nvPr/>
            </p:nvGrpSpPr>
            <p:grpSpPr bwMode="auto">
              <a:xfrm>
                <a:off x="4142" y="692"/>
                <a:ext cx="214" cy="273"/>
                <a:chOff x="7891" y="10172"/>
                <a:chExt cx="220" cy="280"/>
              </a:xfrm>
            </p:grpSpPr>
            <p:sp>
              <p:nvSpPr>
                <p:cNvPr id="53325" name="Text Box 38"/>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3326" name="Line 39"/>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53288" name="Rectangle 40"/>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53289" name="Oval 41"/>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90" name="Line 42"/>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53291" name="Line 43"/>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53292" name="Rectangle 44"/>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53293" name="Oval 45"/>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294" name="Line 46"/>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53295" name="Line 47"/>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53296" name="Line 48"/>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53297" name="Line 49"/>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53298" name="Line 50"/>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53299" name="Line 51"/>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53300" name="Line 52"/>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53301" name="Line 53"/>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53302" name="Rectangle 54"/>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53303" name="Oval 55"/>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04" name="Rectangle 56"/>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53305" name="Oval 57"/>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06" name="Line 58"/>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53307" name="Line 59"/>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53308" name="Line 60"/>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53309" name="Line 61"/>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53310" name="Oval 62"/>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1" name="Rectangle 63"/>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53312" name="Oval 64"/>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3" name="Oval 65"/>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4" name="Oval 66"/>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5" name="Oval 67"/>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6" name="Oval 68"/>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3317" name="Line 69"/>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53318" name="Line 70"/>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53319" name="Line 71"/>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53320" name="Line 72"/>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53321" name="Line 73"/>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53322" name="Line 74"/>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53323" name="Line 75"/>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53324" name="Line 76"/>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sp>
        <p:nvSpPr>
          <p:cNvPr id="65613" name="Text Box 77"/>
          <p:cNvSpPr txBox="1">
            <a:spLocks noChangeArrowheads="1"/>
          </p:cNvSpPr>
          <p:nvPr/>
        </p:nvSpPr>
        <p:spPr bwMode="auto">
          <a:xfrm>
            <a:off x="4343400" y="457200"/>
            <a:ext cx="4495800" cy="5816600"/>
          </a:xfrm>
          <a:prstGeom prst="rect">
            <a:avLst/>
          </a:prstGeom>
          <a:noFill/>
          <a:ln w="9525">
            <a:noFill/>
            <a:miter lim="800000"/>
            <a:headEnd/>
            <a:tailEnd/>
          </a:ln>
        </p:spPr>
        <p:txBody>
          <a:bodyPr>
            <a:spAutoFit/>
          </a:bodyPr>
          <a:lstStyle/>
          <a:p>
            <a:pPr algn="just" eaLnBrk="1" hangingPunct="1">
              <a:spcBef>
                <a:spcPct val="50000"/>
              </a:spcBef>
            </a:pPr>
            <a:r>
              <a:rPr lang="en-US" altLang="zh-CN" sz="1800"/>
              <a:t>●</a:t>
            </a:r>
            <a:r>
              <a:rPr lang="zh-CN" altLang="en-US" sz="1800"/>
              <a:t>现象：</a:t>
            </a:r>
          </a:p>
          <a:p>
            <a:pPr algn="just" eaLnBrk="1" hangingPunct="1">
              <a:spcBef>
                <a:spcPct val="50000"/>
              </a:spcBef>
            </a:pPr>
            <a:r>
              <a:rPr lang="zh-CN" altLang="en-US" sz="1800"/>
              <a:t>主从</a:t>
            </a:r>
            <a:r>
              <a:rPr lang="en-US" altLang="zh-CN" sz="1800"/>
              <a:t>JK</a:t>
            </a:r>
            <a:r>
              <a:rPr lang="zh-CN" altLang="en-US" sz="1800"/>
              <a:t>触发器，在</a:t>
            </a:r>
            <a:r>
              <a:rPr lang="en-US" altLang="zh-CN" sz="1800"/>
              <a:t>CP=1</a:t>
            </a:r>
            <a:r>
              <a:rPr lang="zh-CN" altLang="en-US" sz="1800"/>
              <a:t>期间，无论</a:t>
            </a:r>
            <a:r>
              <a:rPr lang="en-US" altLang="zh-CN" sz="1800"/>
              <a:t>JK</a:t>
            </a:r>
            <a:r>
              <a:rPr lang="zh-CN" altLang="en-US" sz="1800"/>
              <a:t>怎么变化，</a:t>
            </a:r>
            <a:r>
              <a:rPr lang="en-US" altLang="zh-CN" sz="1800"/>
              <a:t>CP</a:t>
            </a:r>
            <a:r>
              <a:rPr lang="zh-CN" altLang="en-US" sz="1800"/>
              <a:t>下降沿到达后，次态只可能变离原态，这种现象称为一次变化。</a:t>
            </a:r>
          </a:p>
          <a:p>
            <a:pPr algn="just" eaLnBrk="1" hangingPunct="1">
              <a:spcBef>
                <a:spcPct val="50000"/>
              </a:spcBef>
            </a:pPr>
            <a:r>
              <a:rPr lang="zh-CN" altLang="en-US" sz="1800"/>
              <a:t>●分析：</a:t>
            </a:r>
          </a:p>
          <a:p>
            <a:pPr algn="just" eaLnBrk="1" hangingPunct="1">
              <a:spcBef>
                <a:spcPct val="50000"/>
              </a:spcBef>
            </a:pPr>
            <a:r>
              <a:rPr lang="zh-CN" altLang="en-US" sz="1800"/>
              <a:t>设现态</a:t>
            </a:r>
            <a:r>
              <a:rPr lang="en-US" altLang="zh-CN" sz="1800"/>
              <a:t>Q</a:t>
            </a:r>
            <a:r>
              <a:rPr lang="en-US" altLang="zh-CN" sz="1800" baseline="30000"/>
              <a:t>n</a:t>
            </a:r>
            <a:r>
              <a:rPr lang="en-US" altLang="zh-CN" sz="1800"/>
              <a:t>=0</a:t>
            </a:r>
            <a:r>
              <a:rPr lang="zh-CN" altLang="en-US" sz="1800"/>
              <a:t>，且</a:t>
            </a:r>
            <a:r>
              <a:rPr lang="en-US" altLang="zh-CN" sz="1800"/>
              <a:t>J=0</a:t>
            </a:r>
            <a:r>
              <a:rPr lang="zh-CN" altLang="en-US" sz="1800"/>
              <a:t>、</a:t>
            </a:r>
            <a:r>
              <a:rPr lang="en-US" altLang="zh-CN" sz="1800"/>
              <a:t>K=1</a:t>
            </a:r>
          </a:p>
          <a:p>
            <a:pPr algn="just" eaLnBrk="1" hangingPunct="1">
              <a:spcBef>
                <a:spcPct val="50000"/>
              </a:spcBef>
            </a:pPr>
            <a:r>
              <a:rPr lang="zh-CN" altLang="en-US" sz="1800"/>
              <a:t>若在</a:t>
            </a:r>
            <a:r>
              <a:rPr lang="en-US" altLang="zh-CN" sz="1800"/>
              <a:t>CP=1</a:t>
            </a:r>
            <a:r>
              <a:rPr lang="zh-CN" altLang="en-US" sz="1800"/>
              <a:t>期间，输入信号发生了暂时的变化，使</a:t>
            </a:r>
            <a:r>
              <a:rPr lang="en-US" altLang="zh-CN" sz="1800"/>
              <a:t>J=1</a:t>
            </a:r>
            <a:r>
              <a:rPr lang="zh-CN" altLang="en-US" sz="1800"/>
              <a:t>、</a:t>
            </a:r>
            <a:r>
              <a:rPr lang="en-US" altLang="zh-CN" sz="1800"/>
              <a:t>K=0</a:t>
            </a:r>
            <a:r>
              <a:rPr lang="zh-CN" altLang="en-US" sz="1800"/>
              <a:t>（或</a:t>
            </a:r>
            <a:r>
              <a:rPr lang="en-US" altLang="zh-CN" sz="1800"/>
              <a:t>J=K=1</a:t>
            </a:r>
            <a:r>
              <a:rPr lang="zh-CN" altLang="en-US" sz="1800"/>
              <a:t>）则主触发器被置为</a:t>
            </a:r>
            <a:r>
              <a:rPr lang="en-US" altLang="zh-CN" sz="1800"/>
              <a:t>1</a:t>
            </a:r>
            <a:r>
              <a:rPr lang="zh-CN" altLang="en-US" sz="1800"/>
              <a:t>；若输入信号又恢复为</a:t>
            </a:r>
            <a:r>
              <a:rPr lang="en-US" altLang="zh-CN" sz="1800"/>
              <a:t>J=0</a:t>
            </a:r>
            <a:r>
              <a:rPr lang="zh-CN" altLang="en-US" sz="1800"/>
              <a:t>、</a:t>
            </a:r>
            <a:r>
              <a:rPr lang="en-US" altLang="zh-CN" sz="1800"/>
              <a:t>K=1</a:t>
            </a:r>
            <a:r>
              <a:rPr lang="zh-CN" altLang="en-US" sz="1800"/>
              <a:t>的状态，但主触发器无法恢复为</a:t>
            </a:r>
            <a:r>
              <a:rPr lang="en-US" altLang="zh-CN" sz="1800"/>
              <a:t>0</a:t>
            </a:r>
            <a:r>
              <a:rPr lang="zh-CN" altLang="en-US" sz="1800"/>
              <a:t>态。当</a:t>
            </a:r>
            <a:r>
              <a:rPr lang="en-US" altLang="zh-CN" sz="1800"/>
              <a:t>CP</a:t>
            </a:r>
            <a:r>
              <a:rPr lang="zh-CN" altLang="en-US" sz="1800"/>
              <a:t>的下降沿到来时，从触发器也被置为</a:t>
            </a:r>
            <a:r>
              <a:rPr lang="en-US" altLang="zh-CN" sz="1800"/>
              <a:t>1</a:t>
            </a:r>
            <a:r>
              <a:rPr lang="zh-CN" altLang="en-US" sz="1800"/>
              <a:t>。</a:t>
            </a:r>
          </a:p>
          <a:p>
            <a:pPr eaLnBrk="1" hangingPunct="1">
              <a:spcBef>
                <a:spcPct val="50000"/>
              </a:spcBef>
            </a:pPr>
            <a:r>
              <a:rPr lang="zh-CN" altLang="en-US" sz="1800"/>
              <a:t>同理，若触发器现态为</a:t>
            </a:r>
            <a:r>
              <a:rPr lang="en-US" altLang="zh-CN" sz="1800"/>
              <a:t>1</a:t>
            </a:r>
            <a:r>
              <a:rPr lang="zh-CN" altLang="en-US" sz="1800"/>
              <a:t>态，在</a:t>
            </a:r>
            <a:r>
              <a:rPr lang="en-US" altLang="zh-CN" sz="1800"/>
              <a:t>CP=1</a:t>
            </a:r>
            <a:r>
              <a:rPr lang="zh-CN" altLang="en-US" sz="1800"/>
              <a:t>期间，输入</a:t>
            </a:r>
            <a:r>
              <a:rPr lang="en-US" altLang="zh-CN" sz="1800"/>
              <a:t>K</a:t>
            </a:r>
            <a:r>
              <a:rPr lang="zh-CN" altLang="en-US" sz="1800"/>
              <a:t>发生了由</a:t>
            </a:r>
            <a:r>
              <a:rPr lang="en-US" altLang="zh-CN" sz="1800"/>
              <a:t>0</a:t>
            </a:r>
            <a:r>
              <a:rPr lang="zh-CN" altLang="en-US" sz="1800"/>
              <a:t>变</a:t>
            </a:r>
            <a:r>
              <a:rPr lang="en-US" altLang="zh-CN" sz="1800"/>
              <a:t>1</a:t>
            </a:r>
            <a:r>
              <a:rPr lang="zh-CN" altLang="en-US" sz="1800"/>
              <a:t>的暂时变化，则主触发器被置为</a:t>
            </a:r>
            <a:r>
              <a:rPr lang="en-US" altLang="zh-CN" sz="1800"/>
              <a:t>0</a:t>
            </a:r>
            <a:r>
              <a:rPr lang="zh-CN" altLang="en-US" sz="1800"/>
              <a:t>；而且不能再翻转回来。可见，在</a:t>
            </a:r>
            <a:r>
              <a:rPr lang="en-US" altLang="zh-CN" sz="1800"/>
              <a:t>CP=1</a:t>
            </a:r>
            <a:r>
              <a:rPr lang="zh-CN" altLang="en-US" sz="1800"/>
              <a:t>期间，主触发器只能翻转一次（即只可能变离原态），而且</a:t>
            </a:r>
            <a:r>
              <a:rPr lang="en-US" altLang="zh-CN" sz="1800"/>
              <a:t>JK</a:t>
            </a:r>
            <a:r>
              <a:rPr lang="zh-CN" altLang="en-US" sz="1800"/>
              <a:t>的状态无论如何改变，也不可能再变回来。这种现象称为一次变化</a:t>
            </a:r>
            <a:r>
              <a:rPr lang="zh-CN" altLang="en-US"/>
              <a:t>。 </a:t>
            </a:r>
          </a:p>
        </p:txBody>
      </p:sp>
      <p:sp>
        <p:nvSpPr>
          <p:cNvPr id="53253" name="Text Box 78"/>
          <p:cNvSpPr txBox="1">
            <a:spLocks noChangeArrowheads="1"/>
          </p:cNvSpPr>
          <p:nvPr/>
        </p:nvSpPr>
        <p:spPr bwMode="auto">
          <a:xfrm>
            <a:off x="609600" y="762000"/>
            <a:ext cx="38862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4</a:t>
            </a:r>
            <a:r>
              <a:rPr lang="zh-CN" altLang="en-US"/>
              <a:t>）一次变化问题</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613">
                                            <p:txEl>
                                              <p:pRg st="0" end="0"/>
                                            </p:txEl>
                                          </p:spTgt>
                                        </p:tgtEl>
                                        <p:attrNameLst>
                                          <p:attrName>style.visibility</p:attrName>
                                        </p:attrNameLst>
                                      </p:cBhvr>
                                      <p:to>
                                        <p:strVal val="visible"/>
                                      </p:to>
                                    </p:set>
                                    <p:anim calcmode="lin" valueType="num">
                                      <p:cBhvr additive="base">
                                        <p:cTn id="7" dur="500" fill="hold"/>
                                        <p:tgtEl>
                                          <p:spTgt spid="6561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6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5613">
                                            <p:txEl>
                                              <p:pRg st="1" end="1"/>
                                            </p:txEl>
                                          </p:spTgt>
                                        </p:tgtEl>
                                        <p:attrNameLst>
                                          <p:attrName>style.visibility</p:attrName>
                                        </p:attrNameLst>
                                      </p:cBhvr>
                                      <p:to>
                                        <p:strVal val="visible"/>
                                      </p:to>
                                    </p:set>
                                    <p:anim calcmode="lin" valueType="num">
                                      <p:cBhvr additive="base">
                                        <p:cTn id="13" dur="500" fill="hold"/>
                                        <p:tgtEl>
                                          <p:spTgt spid="6561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56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5613">
                                            <p:txEl>
                                              <p:pRg st="2" end="2"/>
                                            </p:txEl>
                                          </p:spTgt>
                                        </p:tgtEl>
                                        <p:attrNameLst>
                                          <p:attrName>style.visibility</p:attrName>
                                        </p:attrNameLst>
                                      </p:cBhvr>
                                      <p:to>
                                        <p:strVal val="visible"/>
                                      </p:to>
                                    </p:set>
                                    <p:anim calcmode="lin" valueType="num">
                                      <p:cBhvr additive="base">
                                        <p:cTn id="19" dur="500" fill="hold"/>
                                        <p:tgtEl>
                                          <p:spTgt spid="656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56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5613">
                                            <p:txEl>
                                              <p:pRg st="3" end="3"/>
                                            </p:txEl>
                                          </p:spTgt>
                                        </p:tgtEl>
                                        <p:attrNameLst>
                                          <p:attrName>style.visibility</p:attrName>
                                        </p:attrNameLst>
                                      </p:cBhvr>
                                      <p:to>
                                        <p:strVal val="visible"/>
                                      </p:to>
                                    </p:set>
                                    <p:anim calcmode="lin" valueType="num">
                                      <p:cBhvr additive="base">
                                        <p:cTn id="25" dur="500" fill="hold"/>
                                        <p:tgtEl>
                                          <p:spTgt spid="6561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56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5613">
                                            <p:txEl>
                                              <p:pRg st="4" end="4"/>
                                            </p:txEl>
                                          </p:spTgt>
                                        </p:tgtEl>
                                        <p:attrNameLst>
                                          <p:attrName>style.visibility</p:attrName>
                                        </p:attrNameLst>
                                      </p:cBhvr>
                                      <p:to>
                                        <p:strVal val="visible"/>
                                      </p:to>
                                    </p:set>
                                    <p:anim calcmode="lin" valueType="num">
                                      <p:cBhvr additive="base">
                                        <p:cTn id="31" dur="500" fill="hold"/>
                                        <p:tgtEl>
                                          <p:spTgt spid="6561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56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5613">
                                            <p:txEl>
                                              <p:pRg st="5" end="5"/>
                                            </p:txEl>
                                          </p:spTgt>
                                        </p:tgtEl>
                                        <p:attrNameLst>
                                          <p:attrName>style.visibility</p:attrName>
                                        </p:attrNameLst>
                                      </p:cBhvr>
                                      <p:to>
                                        <p:strVal val="visible"/>
                                      </p:to>
                                    </p:set>
                                    <p:anim calcmode="lin" valueType="num">
                                      <p:cBhvr additive="base">
                                        <p:cTn id="37" dur="500" fill="hold"/>
                                        <p:tgtEl>
                                          <p:spTgt spid="6561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561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19100" y="944563"/>
            <a:ext cx="3486150" cy="579437"/>
          </a:xfrm>
          <a:prstGeom prst="rect">
            <a:avLst/>
          </a:prstGeom>
          <a:solidFill>
            <a:srgbClr val="FFCCFF"/>
          </a:solidFill>
          <a:ln w="38100">
            <a:noFill/>
            <a:miter lim="800000"/>
            <a:headEnd/>
            <a:tailEnd/>
          </a:ln>
        </p:spPr>
        <p:txBody>
          <a:bodyPr>
            <a:spAutoFit/>
          </a:bodyPr>
          <a:lstStyle/>
          <a:p>
            <a:pPr eaLnBrk="1" hangingPunct="1">
              <a:spcBef>
                <a:spcPct val="50000"/>
              </a:spcBef>
            </a:pPr>
            <a:r>
              <a:rPr lang="zh-CN" altLang="en-US" sz="3200" b="1"/>
              <a:t>输入</a:t>
            </a:r>
            <a:r>
              <a:rPr lang="en-US" altLang="zh-CN" sz="3200" b="1"/>
              <a:t>R</a:t>
            </a:r>
            <a:r>
              <a:rPr lang="en-US" altLang="zh-CN" sz="3200" b="1" baseline="-25000"/>
              <a:t>D</a:t>
            </a:r>
            <a:r>
              <a:rPr lang="en-US" altLang="zh-CN" sz="3200" b="1"/>
              <a:t>=0, S</a:t>
            </a:r>
            <a:r>
              <a:rPr lang="en-US" altLang="zh-CN" sz="3200" b="1" baseline="-25000"/>
              <a:t>D</a:t>
            </a:r>
            <a:r>
              <a:rPr lang="en-US" altLang="zh-CN" sz="3200" b="1"/>
              <a:t>=1</a:t>
            </a:r>
            <a:r>
              <a:rPr lang="zh-CN" altLang="en-US" sz="3200" b="1"/>
              <a:t>时</a:t>
            </a:r>
          </a:p>
        </p:txBody>
      </p:sp>
      <p:sp>
        <p:nvSpPr>
          <p:cNvPr id="7171" name="Text Box 3"/>
          <p:cNvSpPr txBox="1">
            <a:spLocks noChangeArrowheads="1"/>
          </p:cNvSpPr>
          <p:nvPr/>
        </p:nvSpPr>
        <p:spPr bwMode="auto">
          <a:xfrm>
            <a:off x="260350" y="1554163"/>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graphicFrame>
        <p:nvGraphicFramePr>
          <p:cNvPr id="7172" name="Object 4"/>
          <p:cNvGraphicFramePr>
            <a:graphicFrameLocks noChangeAspect="1"/>
          </p:cNvGraphicFramePr>
          <p:nvPr/>
        </p:nvGraphicFramePr>
        <p:xfrm>
          <a:off x="2284413" y="1619250"/>
          <a:ext cx="1879600" cy="514350"/>
        </p:xfrm>
        <a:graphic>
          <a:graphicData uri="http://schemas.openxmlformats.org/presentationml/2006/ole">
            <mc:AlternateContent xmlns:mc="http://schemas.openxmlformats.org/markup-compatibility/2006">
              <mc:Choice xmlns:v="urn:schemas-microsoft-com:vml" Requires="v">
                <p:oleObj spid="_x0000_s7436" r:id="rId3" imgW="876300" imgH="241300" progId="Equation.3">
                  <p:embed/>
                </p:oleObj>
              </mc:Choice>
              <mc:Fallback>
                <p:oleObj r:id="rId3" imgW="8763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1619250"/>
                        <a:ext cx="1879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3" name="Text Box 5"/>
          <p:cNvSpPr txBox="1">
            <a:spLocks noChangeArrowheads="1"/>
          </p:cNvSpPr>
          <p:nvPr/>
        </p:nvSpPr>
        <p:spPr bwMode="auto">
          <a:xfrm>
            <a:off x="1219200" y="209550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7174" name="Text Box 6"/>
          <p:cNvSpPr txBox="1">
            <a:spLocks noChangeArrowheads="1"/>
          </p:cNvSpPr>
          <p:nvPr/>
        </p:nvSpPr>
        <p:spPr bwMode="auto">
          <a:xfrm>
            <a:off x="2857500" y="445770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7175" name="Text Box 7"/>
          <p:cNvSpPr txBox="1">
            <a:spLocks noChangeArrowheads="1"/>
          </p:cNvSpPr>
          <p:nvPr/>
        </p:nvSpPr>
        <p:spPr bwMode="auto">
          <a:xfrm>
            <a:off x="3009900" y="213360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7176" name="Text Box 8"/>
          <p:cNvSpPr txBox="1">
            <a:spLocks noChangeArrowheads="1"/>
          </p:cNvSpPr>
          <p:nvPr/>
        </p:nvSpPr>
        <p:spPr bwMode="auto">
          <a:xfrm>
            <a:off x="1524000" y="443865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7177" name="Text Box 9"/>
          <p:cNvSpPr txBox="1">
            <a:spLocks noChangeArrowheads="1"/>
          </p:cNvSpPr>
          <p:nvPr/>
        </p:nvSpPr>
        <p:spPr bwMode="auto">
          <a:xfrm>
            <a:off x="1238250" y="260985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7178" name="Text Box 10"/>
          <p:cNvSpPr txBox="1">
            <a:spLocks noChangeArrowheads="1"/>
          </p:cNvSpPr>
          <p:nvPr/>
        </p:nvSpPr>
        <p:spPr bwMode="auto">
          <a:xfrm>
            <a:off x="400050" y="4419600"/>
            <a:ext cx="3429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0</a:t>
            </a:r>
          </a:p>
        </p:txBody>
      </p:sp>
      <p:sp>
        <p:nvSpPr>
          <p:cNvPr id="7179" name="Text Box 11"/>
          <p:cNvSpPr txBox="1">
            <a:spLocks noChangeArrowheads="1"/>
          </p:cNvSpPr>
          <p:nvPr/>
        </p:nvSpPr>
        <p:spPr bwMode="auto">
          <a:xfrm>
            <a:off x="3943350" y="4392613"/>
            <a:ext cx="3429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1</a:t>
            </a:r>
          </a:p>
        </p:txBody>
      </p:sp>
      <p:sp>
        <p:nvSpPr>
          <p:cNvPr id="7180" name="Text Box 12"/>
          <p:cNvSpPr txBox="1">
            <a:spLocks noChangeArrowheads="1"/>
          </p:cNvSpPr>
          <p:nvPr/>
        </p:nvSpPr>
        <p:spPr bwMode="auto">
          <a:xfrm>
            <a:off x="2971800" y="260985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7181" name="Text Box 13"/>
          <p:cNvSpPr txBox="1">
            <a:spLocks noChangeArrowheads="1"/>
          </p:cNvSpPr>
          <p:nvPr/>
        </p:nvSpPr>
        <p:spPr bwMode="auto">
          <a:xfrm>
            <a:off x="304800" y="5429250"/>
            <a:ext cx="269875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输出仍保持：</a:t>
            </a:r>
          </a:p>
        </p:txBody>
      </p:sp>
      <p:graphicFrame>
        <p:nvGraphicFramePr>
          <p:cNvPr id="7182" name="Object 14"/>
          <p:cNvGraphicFramePr>
            <a:graphicFrameLocks noChangeAspect="1"/>
          </p:cNvGraphicFramePr>
          <p:nvPr/>
        </p:nvGraphicFramePr>
        <p:xfrm>
          <a:off x="2692400" y="5475288"/>
          <a:ext cx="1900238" cy="520700"/>
        </p:xfrm>
        <a:graphic>
          <a:graphicData uri="http://schemas.openxmlformats.org/presentationml/2006/ole">
            <mc:AlternateContent xmlns:mc="http://schemas.openxmlformats.org/markup-compatibility/2006">
              <mc:Choice xmlns:v="urn:schemas-microsoft-com:vml" Requires="v">
                <p:oleObj spid="_x0000_s7437" r:id="rId5" imgW="876300" imgH="241300" progId="Equation.3">
                  <p:embed/>
                </p:oleObj>
              </mc:Choice>
              <mc:Fallback>
                <p:oleObj r:id="rId5" imgW="8763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5475288"/>
                        <a:ext cx="1900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183" name="Group 15"/>
          <p:cNvGrpSpPr>
            <a:grpSpLocks/>
          </p:cNvGrpSpPr>
          <p:nvPr/>
        </p:nvGrpSpPr>
        <p:grpSpPr bwMode="auto">
          <a:xfrm>
            <a:off x="5251450" y="2574925"/>
            <a:ext cx="3619500" cy="2611438"/>
            <a:chOff x="1664" y="1363"/>
            <a:chExt cx="2280" cy="1645"/>
          </a:xfrm>
        </p:grpSpPr>
        <p:grpSp>
          <p:nvGrpSpPr>
            <p:cNvPr id="7230" name="Group 16"/>
            <p:cNvGrpSpPr>
              <a:grpSpLocks/>
            </p:cNvGrpSpPr>
            <p:nvPr/>
          </p:nvGrpSpPr>
          <p:grpSpPr bwMode="auto">
            <a:xfrm>
              <a:off x="1664" y="1452"/>
              <a:ext cx="816" cy="1284"/>
              <a:chOff x="1249" y="1452"/>
              <a:chExt cx="816" cy="1284"/>
            </a:xfrm>
          </p:grpSpPr>
          <p:sp>
            <p:nvSpPr>
              <p:cNvPr id="7251" name="Rectangle 17"/>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7252" name="Oval 18"/>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7253" name="Line 19"/>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7254" name="Line 20"/>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7255" name="Line 21"/>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7256" name="Text Box 22"/>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7257" name="Text Box 23"/>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7231" name="Group 24"/>
            <p:cNvGrpSpPr>
              <a:grpSpLocks/>
            </p:cNvGrpSpPr>
            <p:nvPr/>
          </p:nvGrpSpPr>
          <p:grpSpPr bwMode="auto">
            <a:xfrm>
              <a:off x="3128" y="1440"/>
              <a:ext cx="816" cy="1284"/>
              <a:chOff x="1249" y="1452"/>
              <a:chExt cx="816" cy="1284"/>
            </a:xfrm>
          </p:grpSpPr>
          <p:sp>
            <p:nvSpPr>
              <p:cNvPr id="7244" name="Rectangle 25"/>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7245" name="Oval 26"/>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7246" name="Line 27"/>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7247" name="Line 28"/>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7248" name="Line 29"/>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7249" name="Text Box 30"/>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7250" name="Text Box 31"/>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7232" name="Oval 32"/>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7233" name="Line 33"/>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7234" name="Line 34"/>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7235" name="Line 35"/>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7236" name="Line 36"/>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7237" name="Line 37"/>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7238" name="Line 38"/>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7239" name="Oval 39"/>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7240" name="Object 40"/>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7438" r:id="rId6" imgW="165028" imgH="228501" progId="Equation.3">
                    <p:embed/>
                  </p:oleObj>
                </mc:Choice>
                <mc:Fallback>
                  <p:oleObj r:id="rId6" imgW="165028" imgH="228501"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41" name="Object 41"/>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7439" r:id="rId8" imgW="164957" imgH="190335" progId="Equation.3">
                    <p:embed/>
                  </p:oleObj>
                </mc:Choice>
                <mc:Fallback>
                  <p:oleObj r:id="rId8" imgW="164957" imgH="190335"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42" name="Object 42"/>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7440" r:id="rId10" imgW="241091" imgH="215713" progId="Equation.3">
                    <p:embed/>
                  </p:oleObj>
                </mc:Choice>
                <mc:Fallback>
                  <p:oleObj r:id="rId10" imgW="241091" imgH="215713"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43" name="Object 43"/>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7441" r:id="rId12" imgW="203024" imgH="215713" progId="Equation.3">
                    <p:embed/>
                  </p:oleObj>
                </mc:Choice>
                <mc:Fallback>
                  <p:oleObj r:id="rId12" imgW="203024" imgH="215713"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7212" name="Text Box 44"/>
          <p:cNvSpPr txBox="1">
            <a:spLocks noChangeArrowheads="1"/>
          </p:cNvSpPr>
          <p:nvPr/>
        </p:nvSpPr>
        <p:spPr bwMode="auto">
          <a:xfrm>
            <a:off x="4832350" y="1573213"/>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graphicFrame>
        <p:nvGraphicFramePr>
          <p:cNvPr id="7213" name="Object 45"/>
          <p:cNvGraphicFramePr>
            <a:graphicFrameLocks noChangeAspect="1"/>
          </p:cNvGraphicFramePr>
          <p:nvPr/>
        </p:nvGraphicFramePr>
        <p:xfrm>
          <a:off x="6900863" y="1651000"/>
          <a:ext cx="1822450" cy="498475"/>
        </p:xfrm>
        <a:graphic>
          <a:graphicData uri="http://schemas.openxmlformats.org/presentationml/2006/ole">
            <mc:AlternateContent xmlns:mc="http://schemas.openxmlformats.org/markup-compatibility/2006">
              <mc:Choice xmlns:v="urn:schemas-microsoft-com:vml" Requires="v">
                <p:oleObj spid="_x0000_s7442" r:id="rId14" imgW="876300" imgH="241300" progId="Equation.3">
                  <p:embed/>
                </p:oleObj>
              </mc:Choice>
              <mc:Fallback>
                <p:oleObj r:id="rId14" imgW="876300" imgH="241300" progId="Equation.3">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00863" y="1651000"/>
                        <a:ext cx="18224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14" name="Text Box 46"/>
          <p:cNvSpPr txBox="1">
            <a:spLocks noChangeArrowheads="1"/>
          </p:cNvSpPr>
          <p:nvPr/>
        </p:nvSpPr>
        <p:spPr bwMode="auto">
          <a:xfrm>
            <a:off x="5943600" y="2316163"/>
            <a:ext cx="4953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7215" name="Text Box 47"/>
          <p:cNvSpPr txBox="1">
            <a:spLocks noChangeArrowheads="1"/>
          </p:cNvSpPr>
          <p:nvPr/>
        </p:nvSpPr>
        <p:spPr bwMode="auto">
          <a:xfrm>
            <a:off x="7581900" y="4678363"/>
            <a:ext cx="4953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7216" name="Text Box 48"/>
          <p:cNvSpPr txBox="1">
            <a:spLocks noChangeArrowheads="1"/>
          </p:cNvSpPr>
          <p:nvPr/>
        </p:nvSpPr>
        <p:spPr bwMode="auto">
          <a:xfrm>
            <a:off x="7734300" y="2354263"/>
            <a:ext cx="40005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7217" name="Text Box 49"/>
          <p:cNvSpPr txBox="1">
            <a:spLocks noChangeArrowheads="1"/>
          </p:cNvSpPr>
          <p:nvPr/>
        </p:nvSpPr>
        <p:spPr bwMode="auto">
          <a:xfrm>
            <a:off x="6248400" y="4659313"/>
            <a:ext cx="40005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7218" name="Text Box 50"/>
          <p:cNvSpPr txBox="1">
            <a:spLocks noChangeArrowheads="1"/>
          </p:cNvSpPr>
          <p:nvPr/>
        </p:nvSpPr>
        <p:spPr bwMode="auto">
          <a:xfrm>
            <a:off x="5962650" y="2830513"/>
            <a:ext cx="4953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7219" name="Text Box 51"/>
          <p:cNvSpPr txBox="1">
            <a:spLocks noChangeArrowheads="1"/>
          </p:cNvSpPr>
          <p:nvPr/>
        </p:nvSpPr>
        <p:spPr bwMode="auto">
          <a:xfrm>
            <a:off x="5124450" y="4640263"/>
            <a:ext cx="3429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0</a:t>
            </a:r>
          </a:p>
        </p:txBody>
      </p:sp>
      <p:sp>
        <p:nvSpPr>
          <p:cNvPr id="7220" name="Text Box 52"/>
          <p:cNvSpPr txBox="1">
            <a:spLocks noChangeArrowheads="1"/>
          </p:cNvSpPr>
          <p:nvPr/>
        </p:nvSpPr>
        <p:spPr bwMode="auto">
          <a:xfrm>
            <a:off x="8667750" y="4613275"/>
            <a:ext cx="3429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1</a:t>
            </a:r>
          </a:p>
        </p:txBody>
      </p:sp>
      <p:sp>
        <p:nvSpPr>
          <p:cNvPr id="7221" name="Text Box 53"/>
          <p:cNvSpPr txBox="1">
            <a:spLocks noChangeArrowheads="1"/>
          </p:cNvSpPr>
          <p:nvPr/>
        </p:nvSpPr>
        <p:spPr bwMode="auto">
          <a:xfrm>
            <a:off x="7696200" y="2830513"/>
            <a:ext cx="4953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7222" name="Text Box 54"/>
          <p:cNvSpPr txBox="1">
            <a:spLocks noChangeArrowheads="1"/>
          </p:cNvSpPr>
          <p:nvPr/>
        </p:nvSpPr>
        <p:spPr bwMode="auto">
          <a:xfrm>
            <a:off x="4876800" y="5448300"/>
            <a:ext cx="302895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输出变为：</a:t>
            </a:r>
          </a:p>
        </p:txBody>
      </p:sp>
      <p:graphicFrame>
        <p:nvGraphicFramePr>
          <p:cNvPr id="7223" name="Object 55"/>
          <p:cNvGraphicFramePr>
            <a:graphicFrameLocks noChangeAspect="1"/>
          </p:cNvGraphicFramePr>
          <p:nvPr/>
        </p:nvGraphicFramePr>
        <p:xfrm>
          <a:off x="6959600" y="5464175"/>
          <a:ext cx="1958975" cy="534988"/>
        </p:xfrm>
        <a:graphic>
          <a:graphicData uri="http://schemas.openxmlformats.org/presentationml/2006/ole">
            <mc:AlternateContent xmlns:mc="http://schemas.openxmlformats.org/markup-compatibility/2006">
              <mc:Choice xmlns:v="urn:schemas-microsoft-com:vml" Requires="v">
                <p:oleObj spid="_x0000_s7443" r:id="rId16" imgW="876300" imgH="241300" progId="Equation.3">
                  <p:embed/>
                </p:oleObj>
              </mc:Choice>
              <mc:Fallback>
                <p:oleObj r:id="rId16" imgW="876300" imgH="24130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464175"/>
                        <a:ext cx="19589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24" name="AutoShape 56"/>
          <p:cNvSpPr>
            <a:spLocks noChangeArrowheads="1"/>
          </p:cNvSpPr>
          <p:nvPr/>
        </p:nvSpPr>
        <p:spPr bwMode="auto">
          <a:xfrm>
            <a:off x="6267450" y="2582863"/>
            <a:ext cx="323850" cy="666750"/>
          </a:xfrm>
          <a:prstGeom prst="curvedLeftArrow">
            <a:avLst>
              <a:gd name="adj1" fmla="val 41176"/>
              <a:gd name="adj2" fmla="val 82353"/>
              <a:gd name="adj3" fmla="val 33324"/>
            </a:avLst>
          </a:prstGeom>
          <a:gradFill rotWithShape="0">
            <a:gsLst>
              <a:gs pos="0">
                <a:srgbClr val="FF0000"/>
              </a:gs>
              <a:gs pos="100000">
                <a:srgbClr val="339933"/>
              </a:gs>
            </a:gsLst>
            <a:lin ang="5400000" scaled="1"/>
          </a:gradFill>
          <a:ln w="38100">
            <a:noFill/>
            <a:miter lim="800000"/>
            <a:headEnd/>
            <a:tailEnd/>
          </a:ln>
        </p:spPr>
        <p:txBody>
          <a:bodyPr wrap="none" anchor="ctr"/>
          <a:lstStyle/>
          <a:p>
            <a:pPr eaLnBrk="1" hangingPunct="1"/>
            <a:endParaRPr lang="zh-CN" altLang="en-US"/>
          </a:p>
        </p:txBody>
      </p:sp>
      <p:sp>
        <p:nvSpPr>
          <p:cNvPr id="7225" name="AutoShape 57"/>
          <p:cNvSpPr>
            <a:spLocks noChangeArrowheads="1"/>
          </p:cNvSpPr>
          <p:nvPr/>
        </p:nvSpPr>
        <p:spPr bwMode="auto">
          <a:xfrm flipH="1">
            <a:off x="7429500" y="2601913"/>
            <a:ext cx="323850" cy="666750"/>
          </a:xfrm>
          <a:prstGeom prst="curvedLeftArrow">
            <a:avLst>
              <a:gd name="adj1" fmla="val 41176"/>
              <a:gd name="adj2" fmla="val 82353"/>
              <a:gd name="adj3" fmla="val 33324"/>
            </a:avLst>
          </a:prstGeom>
          <a:gradFill rotWithShape="0">
            <a:gsLst>
              <a:gs pos="0">
                <a:srgbClr val="FF0000"/>
              </a:gs>
              <a:gs pos="100000">
                <a:srgbClr val="339933"/>
              </a:gs>
            </a:gsLst>
            <a:lin ang="5400000" scaled="1"/>
          </a:gradFill>
          <a:ln w="38100">
            <a:noFill/>
            <a:miter lim="800000"/>
            <a:headEnd/>
            <a:tailEnd/>
          </a:ln>
        </p:spPr>
        <p:txBody>
          <a:bodyPr wrap="none" anchor="ctr"/>
          <a:lstStyle/>
          <a:p>
            <a:pPr eaLnBrk="1" hangingPunct="1"/>
            <a:endParaRPr lang="zh-CN" altLang="en-US"/>
          </a:p>
        </p:txBody>
      </p:sp>
      <p:sp>
        <p:nvSpPr>
          <p:cNvPr id="7226" name="Rectangle 58"/>
          <p:cNvSpPr>
            <a:spLocks noChangeArrowheads="1"/>
          </p:cNvSpPr>
          <p:nvPr/>
        </p:nvSpPr>
        <p:spPr bwMode="auto">
          <a:xfrm>
            <a:off x="4654550" y="1578446"/>
            <a:ext cx="50800" cy="45148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sp>
        <p:nvSpPr>
          <p:cNvPr id="7227" name="Text Box 59"/>
          <p:cNvSpPr txBox="1">
            <a:spLocks noChangeArrowheads="1"/>
          </p:cNvSpPr>
          <p:nvPr/>
        </p:nvSpPr>
        <p:spPr bwMode="auto">
          <a:xfrm>
            <a:off x="4038600" y="935038"/>
            <a:ext cx="1847850" cy="588962"/>
          </a:xfrm>
          <a:prstGeom prst="rect">
            <a:avLst/>
          </a:prstGeom>
          <a:noFill/>
          <a:ln w="9525">
            <a:solidFill>
              <a:schemeClr val="accent1"/>
            </a:solidFill>
            <a:miter lim="800000"/>
            <a:headEnd/>
            <a:tailEnd/>
          </a:ln>
        </p:spPr>
        <p:txBody>
          <a:bodyPr>
            <a:spAutoFit/>
          </a:bodyPr>
          <a:lstStyle/>
          <a:p>
            <a:pPr algn="ctr" eaLnBrk="1" hangingPunct="1">
              <a:spcBef>
                <a:spcPct val="50000"/>
              </a:spcBef>
            </a:pPr>
            <a:r>
              <a:rPr lang="zh-CN" altLang="en-US" sz="3200" b="1">
                <a:solidFill>
                  <a:srgbClr val="FF0000"/>
                </a:solidFill>
              </a:rPr>
              <a:t>置“</a:t>
            </a:r>
            <a:r>
              <a:rPr lang="en-US" altLang="zh-CN" sz="3200" b="1">
                <a:solidFill>
                  <a:srgbClr val="FF0000"/>
                </a:solidFill>
              </a:rPr>
              <a:t>0”</a:t>
            </a:r>
            <a:r>
              <a:rPr lang="zh-CN" altLang="en-US" sz="3200" b="1">
                <a:solidFill>
                  <a:srgbClr val="FF0000"/>
                </a:solidFill>
              </a:rPr>
              <a:t>！</a:t>
            </a:r>
          </a:p>
        </p:txBody>
      </p:sp>
      <p:grpSp>
        <p:nvGrpSpPr>
          <p:cNvPr id="7228" name="Group 60"/>
          <p:cNvGrpSpPr>
            <a:grpSpLocks/>
          </p:cNvGrpSpPr>
          <p:nvPr/>
        </p:nvGrpSpPr>
        <p:grpSpPr bwMode="auto">
          <a:xfrm>
            <a:off x="488950" y="2354263"/>
            <a:ext cx="3619500" cy="2611437"/>
            <a:chOff x="1664" y="1363"/>
            <a:chExt cx="2280" cy="1645"/>
          </a:xfrm>
        </p:grpSpPr>
        <p:grpSp>
          <p:nvGrpSpPr>
            <p:cNvPr id="7202" name="Group 61"/>
            <p:cNvGrpSpPr>
              <a:grpSpLocks/>
            </p:cNvGrpSpPr>
            <p:nvPr/>
          </p:nvGrpSpPr>
          <p:grpSpPr bwMode="auto">
            <a:xfrm>
              <a:off x="1664" y="1452"/>
              <a:ext cx="816" cy="1284"/>
              <a:chOff x="1249" y="1452"/>
              <a:chExt cx="816" cy="1284"/>
            </a:xfrm>
          </p:grpSpPr>
          <p:sp>
            <p:nvSpPr>
              <p:cNvPr id="2" name="Rectangle 62"/>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 name="Oval 63"/>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 name="Line 64"/>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5" name="Line 65"/>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6" name="Line 66"/>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7" name="Text Box 67"/>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7229" name="Text Box 68"/>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7203" name="Group 69"/>
            <p:cNvGrpSpPr>
              <a:grpSpLocks/>
            </p:cNvGrpSpPr>
            <p:nvPr/>
          </p:nvGrpSpPr>
          <p:grpSpPr bwMode="auto">
            <a:xfrm>
              <a:off x="3128" y="1440"/>
              <a:ext cx="816" cy="1284"/>
              <a:chOff x="1249" y="1452"/>
              <a:chExt cx="816" cy="1284"/>
            </a:xfrm>
          </p:grpSpPr>
          <p:sp>
            <p:nvSpPr>
              <p:cNvPr id="8" name="Rectangle 70"/>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 name="Oval 71"/>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0" name="Line 72"/>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1" name="Line 73"/>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2" name="Line 74"/>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3" name="Text Box 75"/>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4" name="Text Box 76"/>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7204" name="Oval 77"/>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7205" name="Line 78"/>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7206" name="Line 79"/>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7207" name="Line 80"/>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7208" name="Line 81"/>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7209" name="Line 82"/>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7210" name="Line 83"/>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7211" name="Oval 84"/>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5" name="Object 85"/>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7444" r:id="rId17" imgW="165028" imgH="228501" progId="Equation.3">
                    <p:embed/>
                  </p:oleObj>
                </mc:Choice>
                <mc:Fallback>
                  <p:oleObj r:id="rId17" imgW="165028" imgH="228501" progId="Equation.3">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86"/>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7445" r:id="rId18" imgW="164957" imgH="190335" progId="Equation.3">
                    <p:embed/>
                  </p:oleObj>
                </mc:Choice>
                <mc:Fallback>
                  <p:oleObj r:id="rId18" imgW="164957" imgH="190335" progId="Equation.3">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Object 87"/>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7446" r:id="rId19" imgW="241091" imgH="215713" progId="Equation.3">
                    <p:embed/>
                  </p:oleObj>
                </mc:Choice>
                <mc:Fallback>
                  <p:oleObj r:id="rId19" imgW="241091" imgH="215713" progId="Equation.3">
                    <p:embed/>
                    <p:pic>
                      <p:nvPicPr>
                        <p:cNvPr id="0" name="Object 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Object 88"/>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7447" r:id="rId20" imgW="203024" imgH="215713" progId="Equation.3">
                    <p:embed/>
                  </p:oleObj>
                </mc:Choice>
                <mc:Fallback>
                  <p:oleObj r:id="rId20" imgW="203024" imgH="215713" progId="Equation.3">
                    <p:embed/>
                    <p:pic>
                      <p:nvPicPr>
                        <p:cNvPr id="0" name="Object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7201" name="Text Box 89"/>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28"/>
                                        </p:tgtEl>
                                        <p:attrNameLst>
                                          <p:attrName>style.visibility</p:attrName>
                                        </p:attrNameLst>
                                      </p:cBhvr>
                                      <p:to>
                                        <p:strVal val="visible"/>
                                      </p:to>
                                    </p:set>
                                    <p:animEffect transition="in" filter="dissolve">
                                      <p:cBhvr>
                                        <p:cTn id="12" dur="500"/>
                                        <p:tgtEl>
                                          <p:spTgt spid="7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178">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179">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171">
                                            <p:txEl>
                                              <p:pRg st="0" end="0"/>
                                            </p:txEl>
                                          </p:spTgt>
                                        </p:tgtEl>
                                        <p:attrNameLst>
                                          <p:attrName>style.visibility</p:attrName>
                                        </p:attrNameLst>
                                      </p:cBhvr>
                                      <p:to>
                                        <p:strVal val="visible"/>
                                      </p:to>
                                    </p:set>
                                    <p:animEffect transition="in" filter="wipe(left)">
                                      <p:cBhvr>
                                        <p:cTn id="25" dur="500"/>
                                        <p:tgtEl>
                                          <p:spTgt spid="7171">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wipe(left)">
                                      <p:cBhvr>
                                        <p:cTn id="30" dur="500"/>
                                        <p:tgtEl>
                                          <p:spTgt spid="71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1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1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181"/>
                                        </p:tgtEl>
                                        <p:attrNameLst>
                                          <p:attrName>style.visibility</p:attrName>
                                        </p:attrNameLst>
                                      </p:cBhvr>
                                      <p:to>
                                        <p:strVal val="visible"/>
                                      </p:to>
                                    </p:set>
                                    <p:animEffect transition="in" filter="dissolve">
                                      <p:cBhvr>
                                        <p:cTn id="59" dur="500"/>
                                        <p:tgtEl>
                                          <p:spTgt spid="718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nodeType="clickEffect">
                                  <p:stCondLst>
                                    <p:cond delay="0"/>
                                  </p:stCondLst>
                                  <p:childTnLst>
                                    <p:set>
                                      <p:cBhvr>
                                        <p:cTn id="63" dur="1" fill="hold">
                                          <p:stCondLst>
                                            <p:cond delay="0"/>
                                          </p:stCondLst>
                                        </p:cTn>
                                        <p:tgtEl>
                                          <p:spTgt spid="7182"/>
                                        </p:tgtEl>
                                        <p:attrNameLst>
                                          <p:attrName>style.visibility</p:attrName>
                                        </p:attrNameLst>
                                      </p:cBhvr>
                                      <p:to>
                                        <p:strVal val="visible"/>
                                      </p:to>
                                    </p:set>
                                    <p:anim calcmode="lin" valueType="num">
                                      <p:cBhvr additive="base">
                                        <p:cTn id="64" dur="500" fill="hold"/>
                                        <p:tgtEl>
                                          <p:spTgt spid="7182"/>
                                        </p:tgtEl>
                                        <p:attrNameLst>
                                          <p:attrName>ppt_x</p:attrName>
                                        </p:attrNameLst>
                                      </p:cBhvr>
                                      <p:tavLst>
                                        <p:tav tm="0">
                                          <p:val>
                                            <p:strVal val="#ppt_x"/>
                                          </p:val>
                                        </p:tav>
                                        <p:tav tm="100000">
                                          <p:val>
                                            <p:strVal val="#ppt_x"/>
                                          </p:val>
                                        </p:tav>
                                      </p:tavLst>
                                    </p:anim>
                                    <p:anim calcmode="lin" valueType="num">
                                      <p:cBhvr additive="base">
                                        <p:cTn id="65" dur="500" fill="hold"/>
                                        <p:tgtEl>
                                          <p:spTgt spid="7182"/>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226"/>
                                        </p:tgtEl>
                                        <p:attrNameLst>
                                          <p:attrName>style.visibility</p:attrName>
                                        </p:attrNameLst>
                                      </p:cBhvr>
                                      <p:to>
                                        <p:strVal val="visible"/>
                                      </p:to>
                                    </p:set>
                                    <p:animEffect transition="in" filter="dissolve">
                                      <p:cBhvr>
                                        <p:cTn id="70" dur="500"/>
                                        <p:tgtEl>
                                          <p:spTgt spid="722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7183"/>
                                        </p:tgtEl>
                                        <p:attrNameLst>
                                          <p:attrName>style.visibility</p:attrName>
                                        </p:attrNameLst>
                                      </p:cBhvr>
                                      <p:to>
                                        <p:strVal val="visible"/>
                                      </p:to>
                                    </p:set>
                                    <p:animEffect transition="in" filter="dissolve">
                                      <p:cBhvr>
                                        <p:cTn id="75" dur="500"/>
                                        <p:tgtEl>
                                          <p:spTgt spid="718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7219">
                                            <p:txEl>
                                              <p:pRg st="0" end="0"/>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7220">
                                            <p:txEl>
                                              <p:pRg st="0" end="0"/>
                                            </p:txEl>
                                          </p:spTgt>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212">
                                            <p:txEl>
                                              <p:pRg st="0" end="0"/>
                                            </p:txEl>
                                          </p:spTgt>
                                        </p:tgtEl>
                                        <p:attrNameLst>
                                          <p:attrName>style.visibility</p:attrName>
                                        </p:attrNameLst>
                                      </p:cBhvr>
                                      <p:to>
                                        <p:strVal val="visible"/>
                                      </p:to>
                                    </p:set>
                                    <p:animEffect transition="in" filter="wipe(left)">
                                      <p:cBhvr>
                                        <p:cTn id="88" dur="500"/>
                                        <p:tgtEl>
                                          <p:spTgt spid="7212">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7213"/>
                                        </p:tgtEl>
                                        <p:attrNameLst>
                                          <p:attrName>style.visibility</p:attrName>
                                        </p:attrNameLst>
                                      </p:cBhvr>
                                      <p:to>
                                        <p:strVal val="visible"/>
                                      </p:to>
                                    </p:set>
                                    <p:animEffect transition="in" filter="wipe(left)">
                                      <p:cBhvr>
                                        <p:cTn id="93" dur="500"/>
                                        <p:tgtEl>
                                          <p:spTgt spid="721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721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721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7217"/>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7224"/>
                                        </p:tgtEl>
                                        <p:attrNameLst>
                                          <p:attrName>style.visibility</p:attrName>
                                        </p:attrNameLst>
                                      </p:cBhvr>
                                      <p:to>
                                        <p:strVal val="visible"/>
                                      </p:to>
                                    </p:set>
                                    <p:animEffect transition="in" filter="wipe(up)">
                                      <p:cBhvr>
                                        <p:cTn id="110" dur="500"/>
                                        <p:tgtEl>
                                          <p:spTgt spid="722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218"/>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721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22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225"/>
                                        </p:tgtEl>
                                        <p:attrNameLst>
                                          <p:attrName>style.visibility</p:attrName>
                                        </p:attrNameLst>
                                      </p:cBhvr>
                                      <p:to>
                                        <p:strVal val="visible"/>
                                      </p:to>
                                    </p:set>
                                    <p:animEffect transition="in" filter="wipe(up)">
                                      <p:cBhvr>
                                        <p:cTn id="127" dur="500"/>
                                        <p:tgtEl>
                                          <p:spTgt spid="722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7222"/>
                                        </p:tgtEl>
                                        <p:attrNameLst>
                                          <p:attrName>style.visibility</p:attrName>
                                        </p:attrNameLst>
                                      </p:cBhvr>
                                      <p:to>
                                        <p:strVal val="visible"/>
                                      </p:to>
                                    </p:set>
                                    <p:anim calcmode="lin" valueType="num">
                                      <p:cBhvr additive="base">
                                        <p:cTn id="132" dur="500" fill="hold"/>
                                        <p:tgtEl>
                                          <p:spTgt spid="7222"/>
                                        </p:tgtEl>
                                        <p:attrNameLst>
                                          <p:attrName>ppt_x</p:attrName>
                                        </p:attrNameLst>
                                      </p:cBhvr>
                                      <p:tavLst>
                                        <p:tav tm="0">
                                          <p:val>
                                            <p:strVal val="#ppt_x"/>
                                          </p:val>
                                        </p:tav>
                                        <p:tav tm="100000">
                                          <p:val>
                                            <p:strVal val="#ppt_x"/>
                                          </p:val>
                                        </p:tav>
                                      </p:tavLst>
                                    </p:anim>
                                    <p:anim calcmode="lin" valueType="num">
                                      <p:cBhvr additive="base">
                                        <p:cTn id="133" dur="500" fill="hold"/>
                                        <p:tgtEl>
                                          <p:spTgt spid="7222"/>
                                        </p:tgtEl>
                                        <p:attrNameLst>
                                          <p:attrName>ppt_y</p:attrName>
                                        </p:attrNameLst>
                                      </p:cBhvr>
                                      <p:tavLst>
                                        <p:tav tm="0">
                                          <p:val>
                                            <p:strVal val="1+#ppt_h/2"/>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2" fill="hold" nodeType="clickEffect">
                                  <p:stCondLst>
                                    <p:cond delay="0"/>
                                  </p:stCondLst>
                                  <p:childTnLst>
                                    <p:set>
                                      <p:cBhvr>
                                        <p:cTn id="137" dur="1" fill="hold">
                                          <p:stCondLst>
                                            <p:cond delay="0"/>
                                          </p:stCondLst>
                                        </p:cTn>
                                        <p:tgtEl>
                                          <p:spTgt spid="7223"/>
                                        </p:tgtEl>
                                        <p:attrNameLst>
                                          <p:attrName>style.visibility</p:attrName>
                                        </p:attrNameLst>
                                      </p:cBhvr>
                                      <p:to>
                                        <p:strVal val="visible"/>
                                      </p:to>
                                    </p:set>
                                    <p:anim calcmode="lin" valueType="num">
                                      <p:cBhvr additive="base">
                                        <p:cTn id="138" dur="500" fill="hold"/>
                                        <p:tgtEl>
                                          <p:spTgt spid="7223"/>
                                        </p:tgtEl>
                                        <p:attrNameLst>
                                          <p:attrName>ppt_x</p:attrName>
                                        </p:attrNameLst>
                                      </p:cBhvr>
                                      <p:tavLst>
                                        <p:tav tm="0">
                                          <p:val>
                                            <p:strVal val="1+#ppt_w/2"/>
                                          </p:val>
                                        </p:tav>
                                        <p:tav tm="100000">
                                          <p:val>
                                            <p:strVal val="#ppt_x"/>
                                          </p:val>
                                        </p:tav>
                                      </p:tavLst>
                                    </p:anim>
                                    <p:anim calcmode="lin" valueType="num">
                                      <p:cBhvr additive="base">
                                        <p:cTn id="139" dur="500" fill="hold"/>
                                        <p:tgtEl>
                                          <p:spTgt spid="7223"/>
                                        </p:tgtEl>
                                        <p:attrNameLst>
                                          <p:attrName>ppt_y</p:attrName>
                                        </p:attrNameLst>
                                      </p:cBhvr>
                                      <p:tavLst>
                                        <p:tav tm="0">
                                          <p:val>
                                            <p:strVal val="#ppt_y"/>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3" presetClass="entr" presetSubtype="32" fill="hold" grpId="0" nodeType="clickEffect">
                                  <p:stCondLst>
                                    <p:cond delay="0"/>
                                  </p:stCondLst>
                                  <p:childTnLst>
                                    <p:set>
                                      <p:cBhvr>
                                        <p:cTn id="143" dur="1" fill="hold">
                                          <p:stCondLst>
                                            <p:cond delay="0"/>
                                          </p:stCondLst>
                                        </p:cTn>
                                        <p:tgtEl>
                                          <p:spTgt spid="7227"/>
                                        </p:tgtEl>
                                        <p:attrNameLst>
                                          <p:attrName>style.visibility</p:attrName>
                                        </p:attrNameLst>
                                      </p:cBhvr>
                                      <p:to>
                                        <p:strVal val="visible"/>
                                      </p:to>
                                    </p:set>
                                    <p:anim calcmode="lin" valueType="num">
                                      <p:cBhvr>
                                        <p:cTn id="144" dur="500" fill="hold"/>
                                        <p:tgtEl>
                                          <p:spTgt spid="7227"/>
                                        </p:tgtEl>
                                        <p:attrNameLst>
                                          <p:attrName>ppt_w</p:attrName>
                                        </p:attrNameLst>
                                      </p:cBhvr>
                                      <p:tavLst>
                                        <p:tav tm="0">
                                          <p:val>
                                            <p:strVal val="4*#ppt_w"/>
                                          </p:val>
                                        </p:tav>
                                        <p:tav tm="100000">
                                          <p:val>
                                            <p:strVal val="#ppt_w"/>
                                          </p:val>
                                        </p:tav>
                                      </p:tavLst>
                                    </p:anim>
                                    <p:anim calcmode="lin" valueType="num">
                                      <p:cBhvr>
                                        <p:cTn id="145" dur="500" fill="hold"/>
                                        <p:tgtEl>
                                          <p:spTgt spid="722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p:bldP spid="7173" grpId="0"/>
      <p:bldP spid="7174" grpId="0"/>
      <p:bldP spid="7175" grpId="0"/>
      <p:bldP spid="7176" grpId="0"/>
      <p:bldP spid="7177" grpId="0"/>
      <p:bldP spid="7178" grpId="0" build="p"/>
      <p:bldP spid="7179" grpId="0" build="p"/>
      <p:bldP spid="7180" grpId="0"/>
      <p:bldP spid="7181" grpId="0"/>
      <p:bldP spid="7212" grpId="0" build="p"/>
      <p:bldP spid="7214" grpId="0"/>
      <p:bldP spid="7215" grpId="0"/>
      <p:bldP spid="7216" grpId="0"/>
      <p:bldP spid="7217" grpId="0"/>
      <p:bldP spid="7218" grpId="0"/>
      <p:bldP spid="7219" grpId="0" build="p"/>
      <p:bldP spid="7220" grpId="0" build="p"/>
      <p:bldP spid="7221" grpId="0"/>
      <p:bldP spid="7222" grpId="0"/>
      <p:bldP spid="7224" grpId="0" animBg="1"/>
      <p:bldP spid="7225" grpId="0" animBg="1"/>
      <p:bldP spid="7226" grpId="0" animBg="1"/>
      <p:bldP spid="72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grpSp>
        <p:nvGrpSpPr>
          <p:cNvPr id="54275" name="Group 3"/>
          <p:cNvGrpSpPr>
            <a:grpSpLocks/>
          </p:cNvGrpSpPr>
          <p:nvPr/>
        </p:nvGrpSpPr>
        <p:grpSpPr bwMode="auto">
          <a:xfrm>
            <a:off x="381000" y="1066800"/>
            <a:ext cx="3811588" cy="5638800"/>
            <a:chOff x="2831" y="672"/>
            <a:chExt cx="2401" cy="3552"/>
          </a:xfrm>
        </p:grpSpPr>
        <p:sp>
          <p:nvSpPr>
            <p:cNvPr id="54353" name="Text Box 4"/>
            <p:cNvSpPr txBox="1">
              <a:spLocks noChangeArrowheads="1"/>
            </p:cNvSpPr>
            <p:nvPr/>
          </p:nvSpPr>
          <p:spPr bwMode="auto">
            <a:xfrm>
              <a:off x="3221" y="3951"/>
              <a:ext cx="215" cy="273"/>
            </a:xfrm>
            <a:prstGeom prst="rect">
              <a:avLst/>
            </a:prstGeom>
            <a:solidFill>
              <a:srgbClr val="FFFFFF"/>
            </a:solidFill>
            <a:ln w="9525">
              <a:noFill/>
              <a:miter lim="800000"/>
              <a:headEnd/>
              <a:tailEnd/>
            </a:ln>
          </p:spPr>
          <p:txBody>
            <a:bodyPr lIns="0" tIns="0" rIns="0" bIns="0"/>
            <a:lstStyle/>
            <a:p>
              <a:pPr algn="just"/>
              <a:r>
                <a:rPr lang="en-US" altLang="zh-CN"/>
                <a:t>J</a:t>
              </a:r>
            </a:p>
          </p:txBody>
        </p:sp>
        <p:sp>
          <p:nvSpPr>
            <p:cNvPr id="54354" name="Text Box 5"/>
            <p:cNvSpPr txBox="1">
              <a:spLocks noChangeArrowheads="1"/>
            </p:cNvSpPr>
            <p:nvPr/>
          </p:nvSpPr>
          <p:spPr bwMode="auto">
            <a:xfrm>
              <a:off x="4139" y="3951"/>
              <a:ext cx="215" cy="273"/>
            </a:xfrm>
            <a:prstGeom prst="rect">
              <a:avLst/>
            </a:prstGeom>
            <a:solidFill>
              <a:srgbClr val="FFFFFF"/>
            </a:solidFill>
            <a:ln w="9525">
              <a:noFill/>
              <a:miter lim="800000"/>
              <a:headEnd/>
              <a:tailEnd/>
            </a:ln>
          </p:spPr>
          <p:txBody>
            <a:bodyPr lIns="0" tIns="0" rIns="0" bIns="0"/>
            <a:lstStyle/>
            <a:p>
              <a:pPr algn="just"/>
              <a:r>
                <a:rPr lang="en-US" altLang="zh-CN"/>
                <a:t>K</a:t>
              </a:r>
            </a:p>
          </p:txBody>
        </p:sp>
        <p:sp>
          <p:nvSpPr>
            <p:cNvPr id="54355" name="Text Box 6"/>
            <p:cNvSpPr txBox="1">
              <a:spLocks noChangeArrowheads="1"/>
            </p:cNvSpPr>
            <p:nvPr/>
          </p:nvSpPr>
          <p:spPr bwMode="auto">
            <a:xfrm>
              <a:off x="4923" y="3931"/>
              <a:ext cx="273" cy="273"/>
            </a:xfrm>
            <a:prstGeom prst="rect">
              <a:avLst/>
            </a:prstGeom>
            <a:solidFill>
              <a:srgbClr val="FFFFFF"/>
            </a:solidFill>
            <a:ln w="9525">
              <a:noFill/>
              <a:miter lim="800000"/>
              <a:headEnd/>
              <a:tailEnd/>
            </a:ln>
          </p:spPr>
          <p:txBody>
            <a:bodyPr lIns="0" tIns="0" rIns="0" bIns="0"/>
            <a:lstStyle/>
            <a:p>
              <a:pPr algn="just"/>
              <a:r>
                <a:rPr lang="en-US" altLang="zh-CN"/>
                <a:t>CP</a:t>
              </a:r>
            </a:p>
          </p:txBody>
        </p:sp>
        <p:grpSp>
          <p:nvGrpSpPr>
            <p:cNvPr id="54356" name="Group 7"/>
            <p:cNvGrpSpPr>
              <a:grpSpLocks/>
            </p:cNvGrpSpPr>
            <p:nvPr/>
          </p:nvGrpSpPr>
          <p:grpSpPr bwMode="auto">
            <a:xfrm>
              <a:off x="2831" y="672"/>
              <a:ext cx="2401" cy="3259"/>
              <a:chOff x="2831" y="672"/>
              <a:chExt cx="2401" cy="3259"/>
            </a:xfrm>
          </p:grpSpPr>
          <p:sp>
            <p:nvSpPr>
              <p:cNvPr id="54357" name="Line 8"/>
              <p:cNvSpPr>
                <a:spLocks noChangeShapeType="1"/>
              </p:cNvSpPr>
              <p:nvPr/>
            </p:nvSpPr>
            <p:spPr bwMode="auto">
              <a:xfrm>
                <a:off x="4998" y="3346"/>
                <a:ext cx="3" cy="507"/>
              </a:xfrm>
              <a:prstGeom prst="line">
                <a:avLst/>
              </a:prstGeom>
              <a:noFill/>
              <a:ln w="9525">
                <a:solidFill>
                  <a:srgbClr val="000000"/>
                </a:solidFill>
                <a:round/>
                <a:headEnd/>
                <a:tailEnd/>
              </a:ln>
            </p:spPr>
            <p:txBody>
              <a:bodyPr/>
              <a:lstStyle/>
              <a:p>
                <a:endParaRPr lang="zh-CN" altLang="en-US"/>
              </a:p>
            </p:txBody>
          </p:sp>
          <p:sp>
            <p:nvSpPr>
              <p:cNvPr id="54358" name="Line 9"/>
              <p:cNvSpPr>
                <a:spLocks noChangeShapeType="1"/>
              </p:cNvSpPr>
              <p:nvPr/>
            </p:nvSpPr>
            <p:spPr bwMode="auto">
              <a:xfrm>
                <a:off x="3260" y="3580"/>
                <a:ext cx="0" cy="312"/>
              </a:xfrm>
              <a:prstGeom prst="line">
                <a:avLst/>
              </a:prstGeom>
              <a:noFill/>
              <a:ln w="9525">
                <a:solidFill>
                  <a:srgbClr val="000000"/>
                </a:solidFill>
                <a:round/>
                <a:headEnd/>
                <a:tailEnd/>
              </a:ln>
            </p:spPr>
            <p:txBody>
              <a:bodyPr/>
              <a:lstStyle/>
              <a:p>
                <a:endParaRPr lang="zh-CN" altLang="en-US"/>
              </a:p>
            </p:txBody>
          </p:sp>
          <p:sp>
            <p:nvSpPr>
              <p:cNvPr id="54359" name="Line 10"/>
              <p:cNvSpPr>
                <a:spLocks noChangeShapeType="1"/>
              </p:cNvSpPr>
              <p:nvPr/>
            </p:nvSpPr>
            <p:spPr bwMode="auto">
              <a:xfrm flipH="1">
                <a:off x="4197" y="3580"/>
                <a:ext cx="0" cy="312"/>
              </a:xfrm>
              <a:prstGeom prst="line">
                <a:avLst/>
              </a:prstGeom>
              <a:noFill/>
              <a:ln w="9525">
                <a:solidFill>
                  <a:srgbClr val="000000"/>
                </a:solidFill>
                <a:round/>
                <a:headEnd/>
                <a:tailEnd/>
              </a:ln>
            </p:spPr>
            <p:txBody>
              <a:bodyPr/>
              <a:lstStyle/>
              <a:p>
                <a:endParaRPr lang="zh-CN" altLang="en-US"/>
              </a:p>
            </p:txBody>
          </p:sp>
          <p:sp>
            <p:nvSpPr>
              <p:cNvPr id="54360" name="Rectangle 11"/>
              <p:cNvSpPr>
                <a:spLocks noChangeArrowheads="1"/>
              </p:cNvSpPr>
              <p:nvPr/>
            </p:nvSpPr>
            <p:spPr bwMode="auto">
              <a:xfrm>
                <a:off x="305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A</a:t>
                </a:r>
              </a:p>
            </p:txBody>
          </p:sp>
          <p:sp>
            <p:nvSpPr>
              <p:cNvPr id="54361" name="Oval 12"/>
              <p:cNvSpPr>
                <a:spLocks noChangeArrowheads="1"/>
              </p:cNvSpPr>
              <p:nvPr/>
            </p:nvSpPr>
            <p:spPr bwMode="auto">
              <a:xfrm>
                <a:off x="3305"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62" name="Line 13"/>
              <p:cNvSpPr>
                <a:spLocks noChangeShapeType="1"/>
              </p:cNvSpPr>
              <p:nvPr/>
            </p:nvSpPr>
            <p:spPr bwMode="auto">
              <a:xfrm flipV="1">
                <a:off x="3344" y="984"/>
                <a:ext cx="0" cy="293"/>
              </a:xfrm>
              <a:prstGeom prst="line">
                <a:avLst/>
              </a:prstGeom>
              <a:noFill/>
              <a:ln w="9525">
                <a:solidFill>
                  <a:srgbClr val="000000"/>
                </a:solidFill>
                <a:round/>
                <a:headEnd/>
                <a:tailEnd/>
              </a:ln>
            </p:spPr>
            <p:txBody>
              <a:bodyPr/>
              <a:lstStyle/>
              <a:p>
                <a:endParaRPr lang="zh-CN" altLang="en-US"/>
              </a:p>
            </p:txBody>
          </p:sp>
          <p:sp>
            <p:nvSpPr>
              <p:cNvPr id="54363" name="Line 14"/>
              <p:cNvSpPr>
                <a:spLocks noChangeShapeType="1"/>
              </p:cNvSpPr>
              <p:nvPr/>
            </p:nvSpPr>
            <p:spPr bwMode="auto">
              <a:xfrm>
                <a:off x="3325" y="1648"/>
                <a:ext cx="0" cy="312"/>
              </a:xfrm>
              <a:prstGeom prst="line">
                <a:avLst/>
              </a:prstGeom>
              <a:noFill/>
              <a:ln w="9525">
                <a:solidFill>
                  <a:srgbClr val="000000"/>
                </a:solidFill>
                <a:round/>
                <a:headEnd/>
                <a:tailEnd/>
              </a:ln>
            </p:spPr>
            <p:txBody>
              <a:bodyPr/>
              <a:lstStyle/>
              <a:p>
                <a:endParaRPr lang="zh-CN" altLang="en-US"/>
              </a:p>
            </p:txBody>
          </p:sp>
          <p:sp>
            <p:nvSpPr>
              <p:cNvPr id="54364" name="Line 15"/>
              <p:cNvSpPr>
                <a:spLocks noChangeShapeType="1"/>
              </p:cNvSpPr>
              <p:nvPr/>
            </p:nvSpPr>
            <p:spPr bwMode="auto">
              <a:xfrm>
                <a:off x="3481" y="1648"/>
                <a:ext cx="0" cy="136"/>
              </a:xfrm>
              <a:prstGeom prst="line">
                <a:avLst/>
              </a:prstGeom>
              <a:noFill/>
              <a:ln w="9525">
                <a:solidFill>
                  <a:srgbClr val="000000"/>
                </a:solidFill>
                <a:round/>
                <a:headEnd/>
                <a:tailEnd/>
              </a:ln>
            </p:spPr>
            <p:txBody>
              <a:bodyPr/>
              <a:lstStyle/>
              <a:p>
                <a:endParaRPr lang="zh-CN" altLang="en-US"/>
              </a:p>
            </p:txBody>
          </p:sp>
          <p:sp>
            <p:nvSpPr>
              <p:cNvPr id="54365" name="Rectangle 16"/>
              <p:cNvSpPr>
                <a:spLocks noChangeArrowheads="1"/>
              </p:cNvSpPr>
              <p:nvPr/>
            </p:nvSpPr>
            <p:spPr bwMode="auto">
              <a:xfrm flipH="1">
                <a:off x="3991" y="1355"/>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B</a:t>
                </a:r>
              </a:p>
            </p:txBody>
          </p:sp>
          <p:sp>
            <p:nvSpPr>
              <p:cNvPr id="54366" name="Oval 17"/>
              <p:cNvSpPr>
                <a:spLocks noChangeArrowheads="1"/>
              </p:cNvSpPr>
              <p:nvPr/>
            </p:nvSpPr>
            <p:spPr bwMode="auto">
              <a:xfrm flipH="1">
                <a:off x="4203" y="1274"/>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67" name="Line 18"/>
              <p:cNvSpPr>
                <a:spLocks noChangeShapeType="1"/>
              </p:cNvSpPr>
              <p:nvPr/>
            </p:nvSpPr>
            <p:spPr bwMode="auto">
              <a:xfrm flipH="1" flipV="1">
                <a:off x="4242" y="984"/>
                <a:ext cx="0" cy="293"/>
              </a:xfrm>
              <a:prstGeom prst="line">
                <a:avLst/>
              </a:prstGeom>
              <a:noFill/>
              <a:ln w="9525">
                <a:solidFill>
                  <a:srgbClr val="000000"/>
                </a:solidFill>
                <a:round/>
                <a:headEnd/>
                <a:tailEnd/>
              </a:ln>
            </p:spPr>
            <p:txBody>
              <a:bodyPr/>
              <a:lstStyle/>
              <a:p>
                <a:endParaRPr lang="zh-CN" altLang="en-US"/>
              </a:p>
            </p:txBody>
          </p:sp>
          <p:sp>
            <p:nvSpPr>
              <p:cNvPr id="54368" name="Line 19"/>
              <p:cNvSpPr>
                <a:spLocks noChangeShapeType="1"/>
              </p:cNvSpPr>
              <p:nvPr/>
            </p:nvSpPr>
            <p:spPr bwMode="auto">
              <a:xfrm flipH="1">
                <a:off x="4242" y="1648"/>
                <a:ext cx="0" cy="312"/>
              </a:xfrm>
              <a:prstGeom prst="line">
                <a:avLst/>
              </a:prstGeom>
              <a:noFill/>
              <a:ln w="9525">
                <a:solidFill>
                  <a:srgbClr val="000000"/>
                </a:solidFill>
                <a:round/>
                <a:headEnd/>
                <a:tailEnd/>
              </a:ln>
            </p:spPr>
            <p:txBody>
              <a:bodyPr/>
              <a:lstStyle/>
              <a:p>
                <a:endParaRPr lang="zh-CN" altLang="en-US"/>
              </a:p>
            </p:txBody>
          </p:sp>
          <p:sp>
            <p:nvSpPr>
              <p:cNvPr id="54369" name="Line 20"/>
              <p:cNvSpPr>
                <a:spLocks noChangeShapeType="1"/>
              </p:cNvSpPr>
              <p:nvPr/>
            </p:nvSpPr>
            <p:spPr bwMode="auto">
              <a:xfrm flipH="1">
                <a:off x="4106" y="1648"/>
                <a:ext cx="0" cy="136"/>
              </a:xfrm>
              <a:prstGeom prst="line">
                <a:avLst/>
              </a:prstGeom>
              <a:noFill/>
              <a:ln w="9525">
                <a:solidFill>
                  <a:srgbClr val="000000"/>
                </a:solidFill>
                <a:round/>
                <a:headEnd/>
                <a:tailEnd/>
              </a:ln>
            </p:spPr>
            <p:txBody>
              <a:bodyPr/>
              <a:lstStyle/>
              <a:p>
                <a:endParaRPr lang="zh-CN" altLang="en-US"/>
              </a:p>
            </p:txBody>
          </p:sp>
          <p:sp>
            <p:nvSpPr>
              <p:cNvPr id="54370" name="Line 21"/>
              <p:cNvSpPr>
                <a:spLocks noChangeShapeType="1"/>
              </p:cNvSpPr>
              <p:nvPr/>
            </p:nvSpPr>
            <p:spPr bwMode="auto">
              <a:xfrm>
                <a:off x="3481" y="1765"/>
                <a:ext cx="176" cy="0"/>
              </a:xfrm>
              <a:prstGeom prst="line">
                <a:avLst/>
              </a:prstGeom>
              <a:noFill/>
              <a:ln w="9525">
                <a:solidFill>
                  <a:srgbClr val="000000"/>
                </a:solidFill>
                <a:round/>
                <a:headEnd/>
                <a:tailEnd/>
              </a:ln>
            </p:spPr>
            <p:txBody>
              <a:bodyPr/>
              <a:lstStyle/>
              <a:p>
                <a:endParaRPr lang="zh-CN" altLang="en-US"/>
              </a:p>
            </p:txBody>
          </p:sp>
          <p:sp>
            <p:nvSpPr>
              <p:cNvPr id="54371" name="Line 22"/>
              <p:cNvSpPr>
                <a:spLocks noChangeShapeType="1"/>
              </p:cNvSpPr>
              <p:nvPr/>
            </p:nvSpPr>
            <p:spPr bwMode="auto">
              <a:xfrm flipH="1">
                <a:off x="3930" y="1765"/>
                <a:ext cx="176" cy="0"/>
              </a:xfrm>
              <a:prstGeom prst="line">
                <a:avLst/>
              </a:prstGeom>
              <a:noFill/>
              <a:ln w="9525">
                <a:solidFill>
                  <a:srgbClr val="000000"/>
                </a:solidFill>
                <a:round/>
                <a:headEnd/>
                <a:tailEnd/>
              </a:ln>
            </p:spPr>
            <p:txBody>
              <a:bodyPr/>
              <a:lstStyle/>
              <a:p>
                <a:endParaRPr lang="zh-CN" altLang="en-US"/>
              </a:p>
            </p:txBody>
          </p:sp>
          <p:sp>
            <p:nvSpPr>
              <p:cNvPr id="54372" name="Line 23"/>
              <p:cNvSpPr>
                <a:spLocks noChangeShapeType="1"/>
              </p:cNvSpPr>
              <p:nvPr/>
            </p:nvSpPr>
            <p:spPr bwMode="auto">
              <a:xfrm>
                <a:off x="3344" y="1179"/>
                <a:ext cx="313" cy="0"/>
              </a:xfrm>
              <a:prstGeom prst="line">
                <a:avLst/>
              </a:prstGeom>
              <a:noFill/>
              <a:ln w="9525">
                <a:solidFill>
                  <a:srgbClr val="000000"/>
                </a:solidFill>
                <a:round/>
                <a:headEnd/>
                <a:tailEnd/>
              </a:ln>
            </p:spPr>
            <p:txBody>
              <a:bodyPr/>
              <a:lstStyle/>
              <a:p>
                <a:endParaRPr lang="zh-CN" altLang="en-US"/>
              </a:p>
            </p:txBody>
          </p:sp>
          <p:sp>
            <p:nvSpPr>
              <p:cNvPr id="54373" name="Line 24"/>
              <p:cNvSpPr>
                <a:spLocks noChangeShapeType="1"/>
              </p:cNvSpPr>
              <p:nvPr/>
            </p:nvSpPr>
            <p:spPr bwMode="auto">
              <a:xfrm flipH="1">
                <a:off x="3930" y="1179"/>
                <a:ext cx="312" cy="0"/>
              </a:xfrm>
              <a:prstGeom prst="line">
                <a:avLst/>
              </a:prstGeom>
              <a:noFill/>
              <a:ln w="9525">
                <a:solidFill>
                  <a:srgbClr val="000000"/>
                </a:solidFill>
                <a:round/>
                <a:headEnd/>
                <a:tailEnd/>
              </a:ln>
            </p:spPr>
            <p:txBody>
              <a:bodyPr/>
              <a:lstStyle/>
              <a:p>
                <a:endParaRPr lang="zh-CN" altLang="en-US"/>
              </a:p>
            </p:txBody>
          </p:sp>
          <p:sp>
            <p:nvSpPr>
              <p:cNvPr id="54374" name="Line 25"/>
              <p:cNvSpPr>
                <a:spLocks noChangeShapeType="1"/>
              </p:cNvSpPr>
              <p:nvPr/>
            </p:nvSpPr>
            <p:spPr bwMode="auto">
              <a:xfrm flipH="1">
                <a:off x="3657" y="1179"/>
                <a:ext cx="273" cy="586"/>
              </a:xfrm>
              <a:prstGeom prst="line">
                <a:avLst/>
              </a:prstGeom>
              <a:noFill/>
              <a:ln w="9525">
                <a:solidFill>
                  <a:srgbClr val="000000"/>
                </a:solidFill>
                <a:round/>
                <a:headEnd/>
                <a:tailEnd/>
              </a:ln>
            </p:spPr>
            <p:txBody>
              <a:bodyPr/>
              <a:lstStyle/>
              <a:p>
                <a:endParaRPr lang="zh-CN" altLang="en-US"/>
              </a:p>
            </p:txBody>
          </p:sp>
          <p:sp>
            <p:nvSpPr>
              <p:cNvPr id="54375" name="Line 26"/>
              <p:cNvSpPr>
                <a:spLocks noChangeShapeType="1"/>
              </p:cNvSpPr>
              <p:nvPr/>
            </p:nvSpPr>
            <p:spPr bwMode="auto">
              <a:xfrm>
                <a:off x="3618" y="1179"/>
                <a:ext cx="331" cy="586"/>
              </a:xfrm>
              <a:prstGeom prst="line">
                <a:avLst/>
              </a:prstGeom>
              <a:noFill/>
              <a:ln w="9525">
                <a:solidFill>
                  <a:srgbClr val="000000"/>
                </a:solidFill>
                <a:round/>
                <a:headEnd/>
                <a:tailEnd/>
              </a:ln>
            </p:spPr>
            <p:txBody>
              <a:bodyPr/>
              <a:lstStyle/>
              <a:p>
                <a:endParaRPr lang="zh-CN" altLang="en-US"/>
              </a:p>
            </p:txBody>
          </p:sp>
          <p:sp>
            <p:nvSpPr>
              <p:cNvPr id="54376" name="Text Box 27"/>
              <p:cNvSpPr txBox="1">
                <a:spLocks noChangeArrowheads="1"/>
              </p:cNvSpPr>
              <p:nvPr/>
            </p:nvSpPr>
            <p:spPr bwMode="auto">
              <a:xfrm>
                <a:off x="3244" y="672"/>
                <a:ext cx="215" cy="273"/>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4377" name="Rectangle 28"/>
              <p:cNvSpPr>
                <a:spLocks noChangeArrowheads="1"/>
              </p:cNvSpPr>
              <p:nvPr/>
            </p:nvSpPr>
            <p:spPr bwMode="auto">
              <a:xfrm>
                <a:off x="303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C</a:t>
                </a:r>
              </a:p>
            </p:txBody>
          </p:sp>
          <p:sp>
            <p:nvSpPr>
              <p:cNvPr id="54378" name="Oval 29"/>
              <p:cNvSpPr>
                <a:spLocks noChangeArrowheads="1"/>
              </p:cNvSpPr>
              <p:nvPr/>
            </p:nvSpPr>
            <p:spPr bwMode="auto">
              <a:xfrm>
                <a:off x="3286"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79" name="Line 30"/>
              <p:cNvSpPr>
                <a:spLocks noChangeShapeType="1"/>
              </p:cNvSpPr>
              <p:nvPr/>
            </p:nvSpPr>
            <p:spPr bwMode="auto">
              <a:xfrm>
                <a:off x="3305" y="2292"/>
                <a:ext cx="0" cy="312"/>
              </a:xfrm>
              <a:prstGeom prst="line">
                <a:avLst/>
              </a:prstGeom>
              <a:noFill/>
              <a:ln w="9525">
                <a:solidFill>
                  <a:srgbClr val="000000"/>
                </a:solidFill>
                <a:round/>
                <a:headEnd/>
                <a:tailEnd/>
              </a:ln>
            </p:spPr>
            <p:txBody>
              <a:bodyPr/>
              <a:lstStyle/>
              <a:p>
                <a:endParaRPr lang="zh-CN" altLang="en-US"/>
              </a:p>
            </p:txBody>
          </p:sp>
          <p:sp>
            <p:nvSpPr>
              <p:cNvPr id="54380" name="Rectangle 31"/>
              <p:cNvSpPr>
                <a:spLocks noChangeArrowheads="1"/>
              </p:cNvSpPr>
              <p:nvPr/>
            </p:nvSpPr>
            <p:spPr bwMode="auto">
              <a:xfrm flipH="1">
                <a:off x="3972" y="1999"/>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D</a:t>
                </a:r>
              </a:p>
            </p:txBody>
          </p:sp>
          <p:sp>
            <p:nvSpPr>
              <p:cNvPr id="54381" name="Oval 32"/>
              <p:cNvSpPr>
                <a:spLocks noChangeArrowheads="1"/>
              </p:cNvSpPr>
              <p:nvPr/>
            </p:nvSpPr>
            <p:spPr bwMode="auto">
              <a:xfrm flipH="1">
                <a:off x="4203" y="1918"/>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82" name="Line 33"/>
              <p:cNvSpPr>
                <a:spLocks noChangeShapeType="1"/>
              </p:cNvSpPr>
              <p:nvPr/>
            </p:nvSpPr>
            <p:spPr bwMode="auto">
              <a:xfrm flipH="1">
                <a:off x="4223" y="2292"/>
                <a:ext cx="0" cy="312"/>
              </a:xfrm>
              <a:prstGeom prst="line">
                <a:avLst/>
              </a:prstGeom>
              <a:noFill/>
              <a:ln w="9525">
                <a:solidFill>
                  <a:srgbClr val="000000"/>
                </a:solidFill>
                <a:round/>
                <a:headEnd/>
                <a:tailEnd/>
              </a:ln>
            </p:spPr>
            <p:txBody>
              <a:bodyPr/>
              <a:lstStyle/>
              <a:p>
                <a:endParaRPr lang="zh-CN" altLang="en-US"/>
              </a:p>
            </p:txBody>
          </p:sp>
          <p:sp>
            <p:nvSpPr>
              <p:cNvPr id="54383" name="Line 34"/>
              <p:cNvSpPr>
                <a:spLocks noChangeShapeType="1"/>
              </p:cNvSpPr>
              <p:nvPr/>
            </p:nvSpPr>
            <p:spPr bwMode="auto">
              <a:xfrm>
                <a:off x="3481" y="2292"/>
                <a:ext cx="0" cy="117"/>
              </a:xfrm>
              <a:prstGeom prst="line">
                <a:avLst/>
              </a:prstGeom>
              <a:noFill/>
              <a:ln w="9525">
                <a:solidFill>
                  <a:srgbClr val="000000"/>
                </a:solidFill>
                <a:round/>
                <a:headEnd/>
                <a:tailEnd/>
              </a:ln>
            </p:spPr>
            <p:txBody>
              <a:bodyPr/>
              <a:lstStyle/>
              <a:p>
                <a:endParaRPr lang="zh-CN" altLang="en-US"/>
              </a:p>
            </p:txBody>
          </p:sp>
          <p:sp>
            <p:nvSpPr>
              <p:cNvPr id="54384" name="Line 35"/>
              <p:cNvSpPr>
                <a:spLocks noChangeShapeType="1"/>
              </p:cNvSpPr>
              <p:nvPr/>
            </p:nvSpPr>
            <p:spPr bwMode="auto">
              <a:xfrm>
                <a:off x="3481" y="2409"/>
                <a:ext cx="1536" cy="0"/>
              </a:xfrm>
              <a:prstGeom prst="line">
                <a:avLst/>
              </a:prstGeom>
              <a:noFill/>
              <a:ln w="9525">
                <a:solidFill>
                  <a:srgbClr val="000000"/>
                </a:solidFill>
                <a:round/>
                <a:headEnd/>
                <a:tailEnd/>
              </a:ln>
            </p:spPr>
            <p:txBody>
              <a:bodyPr/>
              <a:lstStyle/>
              <a:p>
                <a:endParaRPr lang="zh-CN" altLang="en-US"/>
              </a:p>
            </p:txBody>
          </p:sp>
          <p:sp>
            <p:nvSpPr>
              <p:cNvPr id="54385" name="Line 36"/>
              <p:cNvSpPr>
                <a:spLocks noChangeShapeType="1"/>
              </p:cNvSpPr>
              <p:nvPr/>
            </p:nvSpPr>
            <p:spPr bwMode="auto">
              <a:xfrm flipV="1">
                <a:off x="4067" y="2292"/>
                <a:ext cx="0" cy="117"/>
              </a:xfrm>
              <a:prstGeom prst="line">
                <a:avLst/>
              </a:prstGeom>
              <a:noFill/>
              <a:ln w="9525">
                <a:solidFill>
                  <a:srgbClr val="000000"/>
                </a:solidFill>
                <a:round/>
                <a:headEnd/>
                <a:tailEnd/>
              </a:ln>
            </p:spPr>
            <p:txBody>
              <a:bodyPr/>
              <a:lstStyle/>
              <a:p>
                <a:endParaRPr lang="zh-CN" altLang="en-US"/>
              </a:p>
            </p:txBody>
          </p:sp>
          <p:grpSp>
            <p:nvGrpSpPr>
              <p:cNvPr id="54386" name="Group 37"/>
              <p:cNvGrpSpPr>
                <a:grpSpLocks/>
              </p:cNvGrpSpPr>
              <p:nvPr/>
            </p:nvGrpSpPr>
            <p:grpSpPr bwMode="auto">
              <a:xfrm>
                <a:off x="4142" y="692"/>
                <a:ext cx="214" cy="273"/>
                <a:chOff x="7891" y="10172"/>
                <a:chExt cx="220" cy="280"/>
              </a:xfrm>
            </p:grpSpPr>
            <p:sp>
              <p:nvSpPr>
                <p:cNvPr id="54424" name="Text Box 38"/>
                <p:cNvSpPr txBox="1">
                  <a:spLocks noChangeArrowheads="1"/>
                </p:cNvSpPr>
                <p:nvPr/>
              </p:nvSpPr>
              <p:spPr bwMode="auto">
                <a:xfrm>
                  <a:off x="7891" y="10172"/>
                  <a:ext cx="220" cy="280"/>
                </a:xfrm>
                <a:prstGeom prst="rect">
                  <a:avLst/>
                </a:prstGeom>
                <a:solidFill>
                  <a:srgbClr val="FFFFFF"/>
                </a:solidFill>
                <a:ln w="9525">
                  <a:noFill/>
                  <a:miter lim="800000"/>
                  <a:headEnd/>
                  <a:tailEnd/>
                </a:ln>
              </p:spPr>
              <p:txBody>
                <a:bodyPr lIns="0" tIns="0" rIns="0" bIns="0"/>
                <a:lstStyle/>
                <a:p>
                  <a:pPr algn="just"/>
                  <a:r>
                    <a:rPr lang="en-US" altLang="zh-CN"/>
                    <a:t>Q</a:t>
                  </a:r>
                </a:p>
              </p:txBody>
            </p:sp>
            <p:sp>
              <p:nvSpPr>
                <p:cNvPr id="54425" name="Line 39"/>
                <p:cNvSpPr>
                  <a:spLocks noChangeShapeType="1"/>
                </p:cNvSpPr>
                <p:nvPr/>
              </p:nvSpPr>
              <p:spPr bwMode="auto">
                <a:xfrm>
                  <a:off x="7911" y="10212"/>
                  <a:ext cx="120" cy="0"/>
                </a:xfrm>
                <a:prstGeom prst="line">
                  <a:avLst/>
                </a:prstGeom>
                <a:noFill/>
                <a:ln w="9525">
                  <a:solidFill>
                    <a:srgbClr val="000000"/>
                  </a:solidFill>
                  <a:round/>
                  <a:headEnd/>
                  <a:tailEnd/>
                </a:ln>
              </p:spPr>
              <p:txBody>
                <a:bodyPr/>
                <a:lstStyle/>
                <a:p>
                  <a:endParaRPr lang="zh-CN" altLang="en-US"/>
                </a:p>
              </p:txBody>
            </p:sp>
          </p:grpSp>
          <p:sp>
            <p:nvSpPr>
              <p:cNvPr id="54387" name="Rectangle 40"/>
              <p:cNvSpPr>
                <a:spLocks noChangeArrowheads="1"/>
              </p:cNvSpPr>
              <p:nvPr/>
            </p:nvSpPr>
            <p:spPr bwMode="auto">
              <a:xfrm>
                <a:off x="3010" y="2660"/>
                <a:ext cx="546" cy="293"/>
              </a:xfrm>
              <a:prstGeom prst="rect">
                <a:avLst/>
              </a:prstGeom>
              <a:solidFill>
                <a:srgbClr val="FFFFFF"/>
              </a:solidFill>
              <a:ln w="9525">
                <a:solidFill>
                  <a:srgbClr val="000000"/>
                </a:solidFill>
                <a:miter lim="800000"/>
                <a:headEnd/>
                <a:tailEnd/>
              </a:ln>
            </p:spPr>
            <p:txBody>
              <a:bodyPr tIns="0" bIns="0"/>
              <a:lstStyle/>
              <a:p>
                <a:pPr algn="ctr"/>
                <a:r>
                  <a:rPr lang="en-US" altLang="zh-CN"/>
                  <a:t>E</a:t>
                </a:r>
              </a:p>
            </p:txBody>
          </p:sp>
          <p:sp>
            <p:nvSpPr>
              <p:cNvPr id="54388" name="Oval 41"/>
              <p:cNvSpPr>
                <a:spLocks noChangeArrowheads="1"/>
              </p:cNvSpPr>
              <p:nvPr/>
            </p:nvSpPr>
            <p:spPr bwMode="auto">
              <a:xfrm>
                <a:off x="3263"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89" name="Line 42"/>
              <p:cNvSpPr>
                <a:spLocks noChangeShapeType="1"/>
              </p:cNvSpPr>
              <p:nvPr/>
            </p:nvSpPr>
            <p:spPr bwMode="auto">
              <a:xfrm>
                <a:off x="3283" y="2953"/>
                <a:ext cx="0" cy="312"/>
              </a:xfrm>
              <a:prstGeom prst="line">
                <a:avLst/>
              </a:prstGeom>
              <a:noFill/>
              <a:ln w="9525">
                <a:solidFill>
                  <a:srgbClr val="000000"/>
                </a:solidFill>
                <a:round/>
                <a:headEnd/>
                <a:tailEnd/>
              </a:ln>
            </p:spPr>
            <p:txBody>
              <a:bodyPr/>
              <a:lstStyle/>
              <a:p>
                <a:endParaRPr lang="zh-CN" altLang="en-US"/>
              </a:p>
            </p:txBody>
          </p:sp>
          <p:sp>
            <p:nvSpPr>
              <p:cNvPr id="54390" name="Line 43"/>
              <p:cNvSpPr>
                <a:spLocks noChangeShapeType="1"/>
              </p:cNvSpPr>
              <p:nvPr/>
            </p:nvSpPr>
            <p:spPr bwMode="auto">
              <a:xfrm>
                <a:off x="3439" y="2953"/>
                <a:ext cx="0" cy="136"/>
              </a:xfrm>
              <a:prstGeom prst="line">
                <a:avLst/>
              </a:prstGeom>
              <a:noFill/>
              <a:ln w="9525">
                <a:solidFill>
                  <a:srgbClr val="000000"/>
                </a:solidFill>
                <a:round/>
                <a:headEnd/>
                <a:tailEnd/>
              </a:ln>
            </p:spPr>
            <p:txBody>
              <a:bodyPr/>
              <a:lstStyle/>
              <a:p>
                <a:endParaRPr lang="zh-CN" altLang="en-US"/>
              </a:p>
            </p:txBody>
          </p:sp>
          <p:sp>
            <p:nvSpPr>
              <p:cNvPr id="54391" name="Rectangle 44"/>
              <p:cNvSpPr>
                <a:spLocks noChangeArrowheads="1"/>
              </p:cNvSpPr>
              <p:nvPr/>
            </p:nvSpPr>
            <p:spPr bwMode="auto">
              <a:xfrm flipH="1">
                <a:off x="3949" y="2660"/>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F</a:t>
                </a:r>
              </a:p>
            </p:txBody>
          </p:sp>
          <p:sp>
            <p:nvSpPr>
              <p:cNvPr id="54392" name="Oval 45"/>
              <p:cNvSpPr>
                <a:spLocks noChangeArrowheads="1"/>
              </p:cNvSpPr>
              <p:nvPr/>
            </p:nvSpPr>
            <p:spPr bwMode="auto">
              <a:xfrm flipH="1">
                <a:off x="4161" y="2579"/>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393" name="Line 46"/>
              <p:cNvSpPr>
                <a:spLocks noChangeShapeType="1"/>
              </p:cNvSpPr>
              <p:nvPr/>
            </p:nvSpPr>
            <p:spPr bwMode="auto">
              <a:xfrm flipH="1">
                <a:off x="4200" y="2953"/>
                <a:ext cx="0" cy="312"/>
              </a:xfrm>
              <a:prstGeom prst="line">
                <a:avLst/>
              </a:prstGeom>
              <a:noFill/>
              <a:ln w="9525">
                <a:solidFill>
                  <a:srgbClr val="000000"/>
                </a:solidFill>
                <a:round/>
                <a:headEnd/>
                <a:tailEnd/>
              </a:ln>
            </p:spPr>
            <p:txBody>
              <a:bodyPr/>
              <a:lstStyle/>
              <a:p>
                <a:endParaRPr lang="zh-CN" altLang="en-US"/>
              </a:p>
            </p:txBody>
          </p:sp>
          <p:sp>
            <p:nvSpPr>
              <p:cNvPr id="54394" name="Line 47"/>
              <p:cNvSpPr>
                <a:spLocks noChangeShapeType="1"/>
              </p:cNvSpPr>
              <p:nvPr/>
            </p:nvSpPr>
            <p:spPr bwMode="auto">
              <a:xfrm flipH="1">
                <a:off x="4064" y="2953"/>
                <a:ext cx="0" cy="136"/>
              </a:xfrm>
              <a:prstGeom prst="line">
                <a:avLst/>
              </a:prstGeom>
              <a:noFill/>
              <a:ln w="9525">
                <a:solidFill>
                  <a:srgbClr val="000000"/>
                </a:solidFill>
                <a:round/>
                <a:headEnd/>
                <a:tailEnd/>
              </a:ln>
            </p:spPr>
            <p:txBody>
              <a:bodyPr/>
              <a:lstStyle/>
              <a:p>
                <a:endParaRPr lang="zh-CN" altLang="en-US"/>
              </a:p>
            </p:txBody>
          </p:sp>
          <p:sp>
            <p:nvSpPr>
              <p:cNvPr id="54395" name="Line 48"/>
              <p:cNvSpPr>
                <a:spLocks noChangeShapeType="1"/>
              </p:cNvSpPr>
              <p:nvPr/>
            </p:nvSpPr>
            <p:spPr bwMode="auto">
              <a:xfrm>
                <a:off x="3439" y="3070"/>
                <a:ext cx="176" cy="0"/>
              </a:xfrm>
              <a:prstGeom prst="line">
                <a:avLst/>
              </a:prstGeom>
              <a:noFill/>
              <a:ln w="9525">
                <a:solidFill>
                  <a:srgbClr val="000000"/>
                </a:solidFill>
                <a:round/>
                <a:headEnd/>
                <a:tailEnd/>
              </a:ln>
            </p:spPr>
            <p:txBody>
              <a:bodyPr/>
              <a:lstStyle/>
              <a:p>
                <a:endParaRPr lang="zh-CN" altLang="en-US"/>
              </a:p>
            </p:txBody>
          </p:sp>
          <p:sp>
            <p:nvSpPr>
              <p:cNvPr id="54396" name="Line 49"/>
              <p:cNvSpPr>
                <a:spLocks noChangeShapeType="1"/>
              </p:cNvSpPr>
              <p:nvPr/>
            </p:nvSpPr>
            <p:spPr bwMode="auto">
              <a:xfrm flipH="1">
                <a:off x="3888" y="3070"/>
                <a:ext cx="176" cy="0"/>
              </a:xfrm>
              <a:prstGeom prst="line">
                <a:avLst/>
              </a:prstGeom>
              <a:noFill/>
              <a:ln w="9525">
                <a:solidFill>
                  <a:srgbClr val="000000"/>
                </a:solidFill>
                <a:round/>
                <a:headEnd/>
                <a:tailEnd/>
              </a:ln>
            </p:spPr>
            <p:txBody>
              <a:bodyPr/>
              <a:lstStyle/>
              <a:p>
                <a:endParaRPr lang="zh-CN" altLang="en-US"/>
              </a:p>
            </p:txBody>
          </p:sp>
          <p:sp>
            <p:nvSpPr>
              <p:cNvPr id="54397" name="Line 50"/>
              <p:cNvSpPr>
                <a:spLocks noChangeShapeType="1"/>
              </p:cNvSpPr>
              <p:nvPr/>
            </p:nvSpPr>
            <p:spPr bwMode="auto">
              <a:xfrm>
                <a:off x="3302" y="2484"/>
                <a:ext cx="313" cy="0"/>
              </a:xfrm>
              <a:prstGeom prst="line">
                <a:avLst/>
              </a:prstGeom>
              <a:noFill/>
              <a:ln w="9525">
                <a:solidFill>
                  <a:srgbClr val="000000"/>
                </a:solidFill>
                <a:round/>
                <a:headEnd/>
                <a:tailEnd/>
              </a:ln>
            </p:spPr>
            <p:txBody>
              <a:bodyPr/>
              <a:lstStyle/>
              <a:p>
                <a:endParaRPr lang="zh-CN" altLang="en-US"/>
              </a:p>
            </p:txBody>
          </p:sp>
          <p:sp>
            <p:nvSpPr>
              <p:cNvPr id="54398" name="Line 51"/>
              <p:cNvSpPr>
                <a:spLocks noChangeShapeType="1"/>
              </p:cNvSpPr>
              <p:nvPr/>
            </p:nvSpPr>
            <p:spPr bwMode="auto">
              <a:xfrm flipH="1">
                <a:off x="3888" y="2484"/>
                <a:ext cx="312" cy="0"/>
              </a:xfrm>
              <a:prstGeom prst="line">
                <a:avLst/>
              </a:prstGeom>
              <a:noFill/>
              <a:ln w="9525">
                <a:solidFill>
                  <a:srgbClr val="000000"/>
                </a:solidFill>
                <a:round/>
                <a:headEnd/>
                <a:tailEnd/>
              </a:ln>
            </p:spPr>
            <p:txBody>
              <a:bodyPr/>
              <a:lstStyle/>
              <a:p>
                <a:endParaRPr lang="zh-CN" altLang="en-US"/>
              </a:p>
            </p:txBody>
          </p:sp>
          <p:sp>
            <p:nvSpPr>
              <p:cNvPr id="54399" name="Line 52"/>
              <p:cNvSpPr>
                <a:spLocks noChangeShapeType="1"/>
              </p:cNvSpPr>
              <p:nvPr/>
            </p:nvSpPr>
            <p:spPr bwMode="auto">
              <a:xfrm flipH="1">
                <a:off x="3615" y="2484"/>
                <a:ext cx="273" cy="586"/>
              </a:xfrm>
              <a:prstGeom prst="line">
                <a:avLst/>
              </a:prstGeom>
              <a:noFill/>
              <a:ln w="9525">
                <a:solidFill>
                  <a:srgbClr val="000000"/>
                </a:solidFill>
                <a:round/>
                <a:headEnd/>
                <a:tailEnd/>
              </a:ln>
            </p:spPr>
            <p:txBody>
              <a:bodyPr/>
              <a:lstStyle/>
              <a:p>
                <a:endParaRPr lang="zh-CN" altLang="en-US"/>
              </a:p>
            </p:txBody>
          </p:sp>
          <p:sp>
            <p:nvSpPr>
              <p:cNvPr id="54400" name="Line 53"/>
              <p:cNvSpPr>
                <a:spLocks noChangeShapeType="1"/>
              </p:cNvSpPr>
              <p:nvPr/>
            </p:nvSpPr>
            <p:spPr bwMode="auto">
              <a:xfrm>
                <a:off x="3576" y="2484"/>
                <a:ext cx="331" cy="586"/>
              </a:xfrm>
              <a:prstGeom prst="line">
                <a:avLst/>
              </a:prstGeom>
              <a:noFill/>
              <a:ln w="9525">
                <a:solidFill>
                  <a:srgbClr val="000000"/>
                </a:solidFill>
                <a:round/>
                <a:headEnd/>
                <a:tailEnd/>
              </a:ln>
            </p:spPr>
            <p:txBody>
              <a:bodyPr/>
              <a:lstStyle/>
              <a:p>
                <a:endParaRPr lang="zh-CN" altLang="en-US"/>
              </a:p>
            </p:txBody>
          </p:sp>
          <p:sp>
            <p:nvSpPr>
              <p:cNvPr id="54401" name="Rectangle 54"/>
              <p:cNvSpPr>
                <a:spLocks noChangeArrowheads="1"/>
              </p:cNvSpPr>
              <p:nvPr/>
            </p:nvSpPr>
            <p:spPr bwMode="auto">
              <a:xfrm>
                <a:off x="299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G</a:t>
                </a:r>
              </a:p>
            </p:txBody>
          </p:sp>
          <p:sp>
            <p:nvSpPr>
              <p:cNvPr id="54402" name="Oval 55"/>
              <p:cNvSpPr>
                <a:spLocks noChangeArrowheads="1"/>
              </p:cNvSpPr>
              <p:nvPr/>
            </p:nvSpPr>
            <p:spPr bwMode="auto">
              <a:xfrm>
                <a:off x="3244"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03" name="Rectangle 56"/>
              <p:cNvSpPr>
                <a:spLocks noChangeArrowheads="1"/>
              </p:cNvSpPr>
              <p:nvPr/>
            </p:nvSpPr>
            <p:spPr bwMode="auto">
              <a:xfrm flipH="1">
                <a:off x="3930" y="3304"/>
                <a:ext cx="547" cy="293"/>
              </a:xfrm>
              <a:prstGeom prst="rect">
                <a:avLst/>
              </a:prstGeom>
              <a:solidFill>
                <a:srgbClr val="FFFFFF"/>
              </a:solidFill>
              <a:ln w="9525">
                <a:solidFill>
                  <a:srgbClr val="000000"/>
                </a:solidFill>
                <a:miter lim="800000"/>
                <a:headEnd/>
                <a:tailEnd/>
              </a:ln>
            </p:spPr>
            <p:txBody>
              <a:bodyPr tIns="0" bIns="0"/>
              <a:lstStyle/>
              <a:p>
                <a:pPr algn="ctr"/>
                <a:r>
                  <a:rPr lang="en-US" altLang="zh-CN"/>
                  <a:t>H</a:t>
                </a:r>
              </a:p>
            </p:txBody>
          </p:sp>
          <p:sp>
            <p:nvSpPr>
              <p:cNvPr id="54404" name="Oval 57"/>
              <p:cNvSpPr>
                <a:spLocks noChangeArrowheads="1"/>
              </p:cNvSpPr>
              <p:nvPr/>
            </p:nvSpPr>
            <p:spPr bwMode="auto">
              <a:xfrm flipH="1">
                <a:off x="4161" y="3223"/>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05" name="Line 58"/>
              <p:cNvSpPr>
                <a:spLocks noChangeShapeType="1"/>
              </p:cNvSpPr>
              <p:nvPr/>
            </p:nvSpPr>
            <p:spPr bwMode="auto">
              <a:xfrm>
                <a:off x="3439" y="3597"/>
                <a:ext cx="0" cy="117"/>
              </a:xfrm>
              <a:prstGeom prst="line">
                <a:avLst/>
              </a:prstGeom>
              <a:noFill/>
              <a:ln w="9525">
                <a:solidFill>
                  <a:srgbClr val="000000"/>
                </a:solidFill>
                <a:round/>
                <a:headEnd/>
                <a:tailEnd/>
              </a:ln>
            </p:spPr>
            <p:txBody>
              <a:bodyPr/>
              <a:lstStyle/>
              <a:p>
                <a:endParaRPr lang="zh-CN" altLang="en-US"/>
              </a:p>
            </p:txBody>
          </p:sp>
          <p:sp>
            <p:nvSpPr>
              <p:cNvPr id="54406" name="Line 59"/>
              <p:cNvSpPr>
                <a:spLocks noChangeShapeType="1"/>
              </p:cNvSpPr>
              <p:nvPr/>
            </p:nvSpPr>
            <p:spPr bwMode="auto">
              <a:xfrm>
                <a:off x="3439" y="3717"/>
                <a:ext cx="1559" cy="0"/>
              </a:xfrm>
              <a:prstGeom prst="line">
                <a:avLst/>
              </a:prstGeom>
              <a:noFill/>
              <a:ln w="9525">
                <a:solidFill>
                  <a:srgbClr val="000000"/>
                </a:solidFill>
                <a:round/>
                <a:headEnd/>
                <a:tailEnd/>
              </a:ln>
            </p:spPr>
            <p:txBody>
              <a:bodyPr/>
              <a:lstStyle/>
              <a:p>
                <a:endParaRPr lang="zh-CN" altLang="en-US"/>
              </a:p>
            </p:txBody>
          </p:sp>
          <p:sp>
            <p:nvSpPr>
              <p:cNvPr id="54407" name="Line 60"/>
              <p:cNvSpPr>
                <a:spLocks noChangeShapeType="1"/>
              </p:cNvSpPr>
              <p:nvPr/>
            </p:nvSpPr>
            <p:spPr bwMode="auto">
              <a:xfrm flipV="1">
                <a:off x="4025" y="3597"/>
                <a:ext cx="0" cy="117"/>
              </a:xfrm>
              <a:prstGeom prst="line">
                <a:avLst/>
              </a:prstGeom>
              <a:noFill/>
              <a:ln w="9525">
                <a:solidFill>
                  <a:srgbClr val="000000"/>
                </a:solidFill>
                <a:round/>
                <a:headEnd/>
                <a:tailEnd/>
              </a:ln>
            </p:spPr>
            <p:txBody>
              <a:bodyPr/>
              <a:lstStyle/>
              <a:p>
                <a:endParaRPr lang="zh-CN" altLang="en-US"/>
              </a:p>
            </p:txBody>
          </p:sp>
          <p:sp>
            <p:nvSpPr>
              <p:cNvPr id="54408" name="Line 61"/>
              <p:cNvSpPr>
                <a:spLocks noChangeShapeType="1"/>
              </p:cNvSpPr>
              <p:nvPr/>
            </p:nvSpPr>
            <p:spPr bwMode="auto">
              <a:xfrm>
                <a:off x="5001" y="2389"/>
                <a:ext cx="0" cy="684"/>
              </a:xfrm>
              <a:prstGeom prst="line">
                <a:avLst/>
              </a:prstGeom>
              <a:noFill/>
              <a:ln w="9525">
                <a:solidFill>
                  <a:srgbClr val="000000"/>
                </a:solidFill>
                <a:round/>
                <a:headEnd/>
                <a:tailEnd/>
              </a:ln>
            </p:spPr>
            <p:txBody>
              <a:bodyPr/>
              <a:lstStyle/>
              <a:p>
                <a:endParaRPr lang="zh-CN" altLang="en-US"/>
              </a:p>
            </p:txBody>
          </p:sp>
          <p:sp>
            <p:nvSpPr>
              <p:cNvPr id="54409" name="Oval 62"/>
              <p:cNvSpPr>
                <a:spLocks noChangeArrowheads="1"/>
              </p:cNvSpPr>
              <p:nvPr/>
            </p:nvSpPr>
            <p:spPr bwMode="auto">
              <a:xfrm>
                <a:off x="4962" y="3050"/>
                <a:ext cx="78" cy="7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0" name="Rectangle 63"/>
              <p:cNvSpPr>
                <a:spLocks noChangeArrowheads="1"/>
              </p:cNvSpPr>
              <p:nvPr/>
            </p:nvSpPr>
            <p:spPr bwMode="auto">
              <a:xfrm>
                <a:off x="4805" y="3131"/>
                <a:ext cx="427" cy="215"/>
              </a:xfrm>
              <a:prstGeom prst="rect">
                <a:avLst/>
              </a:prstGeom>
              <a:solidFill>
                <a:srgbClr val="FFFFFF"/>
              </a:solidFill>
              <a:ln w="9525">
                <a:solidFill>
                  <a:srgbClr val="000000"/>
                </a:solidFill>
                <a:miter lim="800000"/>
                <a:headEnd/>
                <a:tailEnd/>
              </a:ln>
            </p:spPr>
            <p:txBody>
              <a:bodyPr tIns="0" bIns="0"/>
              <a:lstStyle/>
              <a:p>
                <a:pPr algn="ctr"/>
                <a:endParaRPr lang="zh-CN" altLang="zh-CN"/>
              </a:p>
            </p:txBody>
          </p:sp>
          <p:sp>
            <p:nvSpPr>
              <p:cNvPr id="54411" name="Oval 64"/>
              <p:cNvSpPr>
                <a:spLocks noChangeArrowheads="1"/>
              </p:cNvSpPr>
              <p:nvPr/>
            </p:nvSpPr>
            <p:spPr bwMode="auto">
              <a:xfrm>
                <a:off x="3299" y="984"/>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2" name="Oval 65"/>
              <p:cNvSpPr>
                <a:spLocks noChangeArrowheads="1"/>
              </p:cNvSpPr>
              <p:nvPr/>
            </p:nvSpPr>
            <p:spPr bwMode="auto">
              <a:xfrm>
                <a:off x="4959" y="3834"/>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3" name="Oval 66"/>
              <p:cNvSpPr>
                <a:spLocks noChangeArrowheads="1"/>
              </p:cNvSpPr>
              <p:nvPr/>
            </p:nvSpPr>
            <p:spPr bwMode="auto">
              <a:xfrm>
                <a:off x="4155" y="3853"/>
                <a:ext cx="59"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4" name="Oval 67"/>
              <p:cNvSpPr>
                <a:spLocks noChangeArrowheads="1"/>
              </p:cNvSpPr>
              <p:nvPr/>
            </p:nvSpPr>
            <p:spPr bwMode="auto">
              <a:xfrm>
                <a:off x="3218" y="3873"/>
                <a:ext cx="59"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5" name="Oval 68"/>
              <p:cNvSpPr>
                <a:spLocks noChangeArrowheads="1"/>
              </p:cNvSpPr>
              <p:nvPr/>
            </p:nvSpPr>
            <p:spPr bwMode="auto">
              <a:xfrm>
                <a:off x="4217" y="965"/>
                <a:ext cx="58"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54416" name="Line 69"/>
              <p:cNvSpPr>
                <a:spLocks noChangeShapeType="1"/>
              </p:cNvSpPr>
              <p:nvPr/>
            </p:nvSpPr>
            <p:spPr bwMode="auto">
              <a:xfrm>
                <a:off x="3104" y="3599"/>
                <a:ext cx="0" cy="215"/>
              </a:xfrm>
              <a:prstGeom prst="line">
                <a:avLst/>
              </a:prstGeom>
              <a:noFill/>
              <a:ln w="9525">
                <a:solidFill>
                  <a:srgbClr val="000000"/>
                </a:solidFill>
                <a:round/>
                <a:headEnd/>
                <a:tailEnd/>
              </a:ln>
            </p:spPr>
            <p:txBody>
              <a:bodyPr/>
              <a:lstStyle/>
              <a:p>
                <a:endParaRPr lang="zh-CN" altLang="en-US"/>
              </a:p>
            </p:txBody>
          </p:sp>
          <p:sp>
            <p:nvSpPr>
              <p:cNvPr id="54417" name="Line 70"/>
              <p:cNvSpPr>
                <a:spLocks noChangeShapeType="1"/>
              </p:cNvSpPr>
              <p:nvPr/>
            </p:nvSpPr>
            <p:spPr bwMode="auto">
              <a:xfrm flipH="1">
                <a:off x="2831" y="3814"/>
                <a:ext cx="273" cy="0"/>
              </a:xfrm>
              <a:prstGeom prst="line">
                <a:avLst/>
              </a:prstGeom>
              <a:noFill/>
              <a:ln w="9525">
                <a:solidFill>
                  <a:srgbClr val="000000"/>
                </a:solidFill>
                <a:round/>
                <a:headEnd/>
                <a:tailEnd/>
              </a:ln>
            </p:spPr>
            <p:txBody>
              <a:bodyPr/>
              <a:lstStyle/>
              <a:p>
                <a:endParaRPr lang="zh-CN" altLang="en-US"/>
              </a:p>
            </p:txBody>
          </p:sp>
          <p:sp>
            <p:nvSpPr>
              <p:cNvPr id="54418" name="Line 71"/>
              <p:cNvSpPr>
                <a:spLocks noChangeShapeType="1"/>
              </p:cNvSpPr>
              <p:nvPr/>
            </p:nvSpPr>
            <p:spPr bwMode="auto">
              <a:xfrm flipV="1">
                <a:off x="2831" y="1121"/>
                <a:ext cx="0" cy="2674"/>
              </a:xfrm>
              <a:prstGeom prst="line">
                <a:avLst/>
              </a:prstGeom>
              <a:noFill/>
              <a:ln w="9525">
                <a:solidFill>
                  <a:srgbClr val="000000"/>
                </a:solidFill>
                <a:round/>
                <a:headEnd/>
                <a:tailEnd/>
              </a:ln>
            </p:spPr>
            <p:txBody>
              <a:bodyPr/>
              <a:lstStyle/>
              <a:p>
                <a:endParaRPr lang="zh-CN" altLang="en-US"/>
              </a:p>
            </p:txBody>
          </p:sp>
          <p:sp>
            <p:nvSpPr>
              <p:cNvPr id="54419" name="Line 72"/>
              <p:cNvSpPr>
                <a:spLocks noChangeShapeType="1"/>
              </p:cNvSpPr>
              <p:nvPr/>
            </p:nvSpPr>
            <p:spPr bwMode="auto">
              <a:xfrm>
                <a:off x="2831" y="1121"/>
                <a:ext cx="1405" cy="0"/>
              </a:xfrm>
              <a:prstGeom prst="line">
                <a:avLst/>
              </a:prstGeom>
              <a:noFill/>
              <a:ln w="9525">
                <a:solidFill>
                  <a:srgbClr val="000000"/>
                </a:solidFill>
                <a:round/>
                <a:headEnd/>
                <a:tailEnd/>
              </a:ln>
            </p:spPr>
            <p:txBody>
              <a:bodyPr/>
              <a:lstStyle/>
              <a:p>
                <a:endParaRPr lang="zh-CN" altLang="en-US"/>
              </a:p>
            </p:txBody>
          </p:sp>
          <p:sp>
            <p:nvSpPr>
              <p:cNvPr id="54420" name="Line 73"/>
              <p:cNvSpPr>
                <a:spLocks noChangeShapeType="1"/>
              </p:cNvSpPr>
              <p:nvPr/>
            </p:nvSpPr>
            <p:spPr bwMode="auto">
              <a:xfrm>
                <a:off x="3358" y="1062"/>
                <a:ext cx="1366" cy="0"/>
              </a:xfrm>
              <a:prstGeom prst="line">
                <a:avLst/>
              </a:prstGeom>
              <a:noFill/>
              <a:ln w="9525">
                <a:solidFill>
                  <a:srgbClr val="000000"/>
                </a:solidFill>
                <a:round/>
                <a:headEnd/>
                <a:tailEnd/>
              </a:ln>
            </p:spPr>
            <p:txBody>
              <a:bodyPr/>
              <a:lstStyle/>
              <a:p>
                <a:endParaRPr lang="zh-CN" altLang="en-US"/>
              </a:p>
            </p:txBody>
          </p:sp>
          <p:sp>
            <p:nvSpPr>
              <p:cNvPr id="54421" name="Line 74"/>
              <p:cNvSpPr>
                <a:spLocks noChangeShapeType="1"/>
              </p:cNvSpPr>
              <p:nvPr/>
            </p:nvSpPr>
            <p:spPr bwMode="auto">
              <a:xfrm>
                <a:off x="4705" y="1043"/>
                <a:ext cx="0" cy="2771"/>
              </a:xfrm>
              <a:prstGeom prst="line">
                <a:avLst/>
              </a:prstGeom>
              <a:noFill/>
              <a:ln w="9525">
                <a:solidFill>
                  <a:srgbClr val="000000"/>
                </a:solidFill>
                <a:round/>
                <a:headEnd/>
                <a:tailEnd/>
              </a:ln>
            </p:spPr>
            <p:txBody>
              <a:bodyPr/>
              <a:lstStyle/>
              <a:p>
                <a:endParaRPr lang="zh-CN" altLang="en-US"/>
              </a:p>
            </p:txBody>
          </p:sp>
          <p:sp>
            <p:nvSpPr>
              <p:cNvPr id="54422" name="Line 75"/>
              <p:cNvSpPr>
                <a:spLocks noChangeShapeType="1"/>
              </p:cNvSpPr>
              <p:nvPr/>
            </p:nvSpPr>
            <p:spPr bwMode="auto">
              <a:xfrm flipH="1">
                <a:off x="4373" y="3814"/>
                <a:ext cx="332" cy="0"/>
              </a:xfrm>
              <a:prstGeom prst="line">
                <a:avLst/>
              </a:prstGeom>
              <a:noFill/>
              <a:ln w="9525">
                <a:solidFill>
                  <a:srgbClr val="000000"/>
                </a:solidFill>
                <a:round/>
                <a:headEnd/>
                <a:tailEnd/>
              </a:ln>
            </p:spPr>
            <p:txBody>
              <a:bodyPr/>
              <a:lstStyle/>
              <a:p>
                <a:endParaRPr lang="zh-CN" altLang="en-US"/>
              </a:p>
            </p:txBody>
          </p:sp>
          <p:sp>
            <p:nvSpPr>
              <p:cNvPr id="54423" name="Line 76"/>
              <p:cNvSpPr>
                <a:spLocks noChangeShapeType="1"/>
              </p:cNvSpPr>
              <p:nvPr/>
            </p:nvSpPr>
            <p:spPr bwMode="auto">
              <a:xfrm flipV="1">
                <a:off x="4373" y="3599"/>
                <a:ext cx="0" cy="215"/>
              </a:xfrm>
              <a:prstGeom prst="line">
                <a:avLst/>
              </a:prstGeom>
              <a:noFill/>
              <a:ln w="9525">
                <a:solidFill>
                  <a:srgbClr val="000000"/>
                </a:solidFill>
                <a:round/>
                <a:headEnd/>
                <a:tailEnd/>
              </a:ln>
            </p:spPr>
            <p:txBody>
              <a:bodyPr/>
              <a:lstStyle/>
              <a:p>
                <a:endParaRPr lang="zh-CN" altLang="en-US"/>
              </a:p>
            </p:txBody>
          </p:sp>
        </p:grpSp>
      </p:grpSp>
      <p:sp>
        <p:nvSpPr>
          <p:cNvPr id="66637" name="Text Box 77"/>
          <p:cNvSpPr txBox="1">
            <a:spLocks noChangeArrowheads="1"/>
          </p:cNvSpPr>
          <p:nvPr/>
        </p:nvSpPr>
        <p:spPr bwMode="auto">
          <a:xfrm>
            <a:off x="4343400" y="457200"/>
            <a:ext cx="4495800" cy="3663950"/>
          </a:xfrm>
          <a:prstGeom prst="rect">
            <a:avLst/>
          </a:prstGeom>
          <a:noFill/>
          <a:ln w="9525">
            <a:noFill/>
            <a:miter lim="800000"/>
            <a:headEnd/>
            <a:tailEnd/>
          </a:ln>
        </p:spPr>
        <p:txBody>
          <a:bodyPr>
            <a:spAutoFit/>
          </a:bodyPr>
          <a:lstStyle/>
          <a:p>
            <a:pPr algn="just" eaLnBrk="1" hangingPunct="1">
              <a:spcBef>
                <a:spcPct val="50000"/>
              </a:spcBef>
            </a:pPr>
            <a:r>
              <a:rPr lang="en-US" altLang="zh-CN" sz="1800"/>
              <a:t>●</a:t>
            </a:r>
            <a:r>
              <a:rPr lang="zh-CN" altLang="en-US" sz="1800"/>
              <a:t>结果</a:t>
            </a:r>
          </a:p>
          <a:p>
            <a:pPr algn="just" eaLnBrk="1" hangingPunct="1">
              <a:spcBef>
                <a:spcPct val="50000"/>
              </a:spcBef>
            </a:pPr>
            <a:r>
              <a:rPr lang="zh-CN" altLang="en-US" sz="1800"/>
              <a:t>由于存在一次变化现象，如果</a:t>
            </a:r>
            <a:r>
              <a:rPr lang="en-US" altLang="zh-CN" sz="1800"/>
              <a:t>CP=1</a:t>
            </a:r>
            <a:r>
              <a:rPr lang="zh-CN" altLang="en-US" sz="1800"/>
              <a:t>期间出现干扰信号，就会造成触发器的错误翻转，这就是主从</a:t>
            </a:r>
            <a:r>
              <a:rPr lang="en-US" altLang="zh-CN" sz="1800"/>
              <a:t>JK</a:t>
            </a:r>
            <a:r>
              <a:rPr lang="zh-CN" altLang="en-US" sz="1800"/>
              <a:t>触发器抗干扰能力下降的原因，为此，使用时，要求在</a:t>
            </a:r>
            <a:r>
              <a:rPr lang="en-US" altLang="zh-CN" sz="1800"/>
              <a:t>CP=1</a:t>
            </a:r>
            <a:r>
              <a:rPr lang="zh-CN" altLang="en-US" sz="1800"/>
              <a:t>期间，</a:t>
            </a:r>
            <a:r>
              <a:rPr lang="en-US" altLang="zh-CN" sz="1800"/>
              <a:t>J</a:t>
            </a:r>
            <a:r>
              <a:rPr lang="zh-CN" altLang="en-US" sz="1800"/>
              <a:t>、</a:t>
            </a:r>
            <a:r>
              <a:rPr lang="en-US" altLang="zh-CN" sz="1800"/>
              <a:t>K</a:t>
            </a:r>
            <a:r>
              <a:rPr lang="zh-CN" altLang="en-US" sz="1800"/>
              <a:t>的状态必须保持不变。为了减少干扰的机会，它适合在窄脉冲条件下工作。</a:t>
            </a:r>
          </a:p>
          <a:p>
            <a:pPr algn="just" eaLnBrk="1" hangingPunct="1">
              <a:spcBef>
                <a:spcPct val="50000"/>
              </a:spcBef>
            </a:pPr>
            <a:r>
              <a:rPr lang="zh-CN" altLang="en-US" sz="1800"/>
              <a:t>●注意：主从</a:t>
            </a:r>
            <a:r>
              <a:rPr lang="en-US" altLang="zh-CN" sz="1800"/>
              <a:t>JK</a:t>
            </a:r>
            <a:r>
              <a:rPr lang="zh-CN" altLang="en-US" sz="1800"/>
              <a:t>触发器输出状态的改变，发生在</a:t>
            </a:r>
            <a:r>
              <a:rPr lang="en-US" altLang="zh-CN" sz="1800"/>
              <a:t>CP</a:t>
            </a:r>
            <a:r>
              <a:rPr lang="zh-CN" altLang="en-US" sz="1800"/>
              <a:t>下降沿到达的时刻；但是，这一状态的取值不是由下降沿到来时</a:t>
            </a:r>
            <a:r>
              <a:rPr lang="en-US" altLang="zh-CN" sz="1800"/>
              <a:t>J</a:t>
            </a:r>
            <a:r>
              <a:rPr lang="zh-CN" altLang="en-US" sz="1800"/>
              <a:t>、</a:t>
            </a:r>
            <a:r>
              <a:rPr lang="en-US" altLang="zh-CN" sz="1800"/>
              <a:t>K</a:t>
            </a:r>
            <a:r>
              <a:rPr lang="zh-CN" altLang="en-US" sz="1800"/>
              <a:t>的取值来确定，而是由主触发器的状态来确定。如下例： </a:t>
            </a:r>
          </a:p>
        </p:txBody>
      </p:sp>
      <p:grpSp>
        <p:nvGrpSpPr>
          <p:cNvPr id="66638" name="Group 78"/>
          <p:cNvGrpSpPr>
            <a:grpSpLocks/>
          </p:cNvGrpSpPr>
          <p:nvPr/>
        </p:nvGrpSpPr>
        <p:grpSpPr bwMode="auto">
          <a:xfrm>
            <a:off x="4648200" y="4267200"/>
            <a:ext cx="3937000" cy="1997075"/>
            <a:chOff x="2928" y="2688"/>
            <a:chExt cx="2480" cy="1258"/>
          </a:xfrm>
        </p:grpSpPr>
        <p:grpSp>
          <p:nvGrpSpPr>
            <p:cNvPr id="54279" name="Group 79"/>
            <p:cNvGrpSpPr>
              <a:grpSpLocks/>
            </p:cNvGrpSpPr>
            <p:nvPr/>
          </p:nvGrpSpPr>
          <p:grpSpPr bwMode="auto">
            <a:xfrm>
              <a:off x="3264" y="2688"/>
              <a:ext cx="2144" cy="1152"/>
              <a:chOff x="2988" y="11072"/>
              <a:chExt cx="5360" cy="2880"/>
            </a:xfrm>
          </p:grpSpPr>
          <p:sp>
            <p:nvSpPr>
              <p:cNvPr id="54285" name="Line 80"/>
              <p:cNvSpPr>
                <a:spLocks noChangeShapeType="1"/>
              </p:cNvSpPr>
              <p:nvPr/>
            </p:nvSpPr>
            <p:spPr bwMode="auto">
              <a:xfrm>
                <a:off x="2988" y="11452"/>
                <a:ext cx="524" cy="0"/>
              </a:xfrm>
              <a:prstGeom prst="line">
                <a:avLst/>
              </a:prstGeom>
              <a:noFill/>
              <a:ln w="9525">
                <a:solidFill>
                  <a:srgbClr val="000000"/>
                </a:solidFill>
                <a:round/>
                <a:headEnd/>
                <a:tailEnd/>
              </a:ln>
            </p:spPr>
            <p:txBody>
              <a:bodyPr/>
              <a:lstStyle/>
              <a:p>
                <a:endParaRPr lang="zh-CN" altLang="en-US"/>
              </a:p>
            </p:txBody>
          </p:sp>
          <p:sp>
            <p:nvSpPr>
              <p:cNvPr id="54286" name="Line 81"/>
              <p:cNvSpPr>
                <a:spLocks noChangeShapeType="1"/>
              </p:cNvSpPr>
              <p:nvPr/>
            </p:nvSpPr>
            <p:spPr bwMode="auto">
              <a:xfrm flipV="1">
                <a:off x="3512" y="11099"/>
                <a:ext cx="0" cy="353"/>
              </a:xfrm>
              <a:prstGeom prst="line">
                <a:avLst/>
              </a:prstGeom>
              <a:noFill/>
              <a:ln w="9525">
                <a:solidFill>
                  <a:srgbClr val="000000"/>
                </a:solidFill>
                <a:round/>
                <a:headEnd/>
                <a:tailEnd/>
              </a:ln>
            </p:spPr>
            <p:txBody>
              <a:bodyPr/>
              <a:lstStyle/>
              <a:p>
                <a:endParaRPr lang="zh-CN" altLang="en-US"/>
              </a:p>
            </p:txBody>
          </p:sp>
          <p:sp>
            <p:nvSpPr>
              <p:cNvPr id="54287" name="Line 82"/>
              <p:cNvSpPr>
                <a:spLocks noChangeShapeType="1"/>
              </p:cNvSpPr>
              <p:nvPr/>
            </p:nvSpPr>
            <p:spPr bwMode="auto">
              <a:xfrm>
                <a:off x="3528" y="11099"/>
                <a:ext cx="632" cy="0"/>
              </a:xfrm>
              <a:prstGeom prst="line">
                <a:avLst/>
              </a:prstGeom>
              <a:noFill/>
              <a:ln w="9525">
                <a:solidFill>
                  <a:srgbClr val="000000"/>
                </a:solidFill>
                <a:round/>
                <a:headEnd/>
                <a:tailEnd/>
              </a:ln>
            </p:spPr>
            <p:txBody>
              <a:bodyPr/>
              <a:lstStyle/>
              <a:p>
                <a:endParaRPr lang="zh-CN" altLang="en-US"/>
              </a:p>
            </p:txBody>
          </p:sp>
          <p:sp>
            <p:nvSpPr>
              <p:cNvPr id="54288" name="Line 83"/>
              <p:cNvSpPr>
                <a:spLocks noChangeShapeType="1"/>
              </p:cNvSpPr>
              <p:nvPr/>
            </p:nvSpPr>
            <p:spPr bwMode="auto">
              <a:xfrm>
                <a:off x="4160" y="11099"/>
                <a:ext cx="0" cy="353"/>
              </a:xfrm>
              <a:prstGeom prst="line">
                <a:avLst/>
              </a:prstGeom>
              <a:noFill/>
              <a:ln w="9525">
                <a:solidFill>
                  <a:srgbClr val="000000"/>
                </a:solidFill>
                <a:round/>
                <a:headEnd/>
                <a:tailEnd/>
              </a:ln>
            </p:spPr>
            <p:txBody>
              <a:bodyPr/>
              <a:lstStyle/>
              <a:p>
                <a:endParaRPr lang="zh-CN" altLang="en-US"/>
              </a:p>
            </p:txBody>
          </p:sp>
          <p:sp>
            <p:nvSpPr>
              <p:cNvPr id="54289" name="Line 84"/>
              <p:cNvSpPr>
                <a:spLocks noChangeShapeType="1"/>
              </p:cNvSpPr>
              <p:nvPr/>
            </p:nvSpPr>
            <p:spPr bwMode="auto">
              <a:xfrm>
                <a:off x="4185" y="11425"/>
                <a:ext cx="524" cy="0"/>
              </a:xfrm>
              <a:prstGeom prst="line">
                <a:avLst/>
              </a:prstGeom>
              <a:noFill/>
              <a:ln w="9525">
                <a:solidFill>
                  <a:srgbClr val="000000"/>
                </a:solidFill>
                <a:round/>
                <a:headEnd/>
                <a:tailEnd/>
              </a:ln>
            </p:spPr>
            <p:txBody>
              <a:bodyPr/>
              <a:lstStyle/>
              <a:p>
                <a:endParaRPr lang="zh-CN" altLang="en-US"/>
              </a:p>
            </p:txBody>
          </p:sp>
          <p:sp>
            <p:nvSpPr>
              <p:cNvPr id="54290" name="Line 85"/>
              <p:cNvSpPr>
                <a:spLocks noChangeShapeType="1"/>
              </p:cNvSpPr>
              <p:nvPr/>
            </p:nvSpPr>
            <p:spPr bwMode="auto">
              <a:xfrm flipV="1">
                <a:off x="4709" y="11072"/>
                <a:ext cx="0" cy="353"/>
              </a:xfrm>
              <a:prstGeom prst="line">
                <a:avLst/>
              </a:prstGeom>
              <a:noFill/>
              <a:ln w="9525">
                <a:solidFill>
                  <a:srgbClr val="000000"/>
                </a:solidFill>
                <a:round/>
                <a:headEnd/>
                <a:tailEnd/>
              </a:ln>
            </p:spPr>
            <p:txBody>
              <a:bodyPr/>
              <a:lstStyle/>
              <a:p>
                <a:endParaRPr lang="zh-CN" altLang="en-US"/>
              </a:p>
            </p:txBody>
          </p:sp>
          <p:sp>
            <p:nvSpPr>
              <p:cNvPr id="54291" name="Line 86"/>
              <p:cNvSpPr>
                <a:spLocks noChangeShapeType="1"/>
              </p:cNvSpPr>
              <p:nvPr/>
            </p:nvSpPr>
            <p:spPr bwMode="auto">
              <a:xfrm>
                <a:off x="4708" y="11072"/>
                <a:ext cx="649" cy="0"/>
              </a:xfrm>
              <a:prstGeom prst="line">
                <a:avLst/>
              </a:prstGeom>
              <a:noFill/>
              <a:ln w="9525">
                <a:solidFill>
                  <a:srgbClr val="000000"/>
                </a:solidFill>
                <a:round/>
                <a:headEnd/>
                <a:tailEnd/>
              </a:ln>
            </p:spPr>
            <p:txBody>
              <a:bodyPr/>
              <a:lstStyle/>
              <a:p>
                <a:endParaRPr lang="zh-CN" altLang="en-US"/>
              </a:p>
            </p:txBody>
          </p:sp>
          <p:sp>
            <p:nvSpPr>
              <p:cNvPr id="54292" name="Line 87"/>
              <p:cNvSpPr>
                <a:spLocks noChangeShapeType="1"/>
              </p:cNvSpPr>
              <p:nvPr/>
            </p:nvSpPr>
            <p:spPr bwMode="auto">
              <a:xfrm>
                <a:off x="5357" y="11072"/>
                <a:ext cx="0" cy="353"/>
              </a:xfrm>
              <a:prstGeom prst="line">
                <a:avLst/>
              </a:prstGeom>
              <a:noFill/>
              <a:ln w="9525">
                <a:solidFill>
                  <a:srgbClr val="000000"/>
                </a:solidFill>
                <a:round/>
                <a:headEnd/>
                <a:tailEnd/>
              </a:ln>
            </p:spPr>
            <p:txBody>
              <a:bodyPr/>
              <a:lstStyle/>
              <a:p>
                <a:endParaRPr lang="zh-CN" altLang="en-US"/>
              </a:p>
            </p:txBody>
          </p:sp>
          <p:sp>
            <p:nvSpPr>
              <p:cNvPr id="54293" name="Line 88"/>
              <p:cNvSpPr>
                <a:spLocks noChangeShapeType="1"/>
              </p:cNvSpPr>
              <p:nvPr/>
            </p:nvSpPr>
            <p:spPr bwMode="auto">
              <a:xfrm>
                <a:off x="5382" y="11425"/>
                <a:ext cx="524" cy="0"/>
              </a:xfrm>
              <a:prstGeom prst="line">
                <a:avLst/>
              </a:prstGeom>
              <a:noFill/>
              <a:ln w="9525">
                <a:solidFill>
                  <a:srgbClr val="000000"/>
                </a:solidFill>
                <a:round/>
                <a:headEnd/>
                <a:tailEnd/>
              </a:ln>
            </p:spPr>
            <p:txBody>
              <a:bodyPr/>
              <a:lstStyle/>
              <a:p>
                <a:endParaRPr lang="zh-CN" altLang="en-US"/>
              </a:p>
            </p:txBody>
          </p:sp>
          <p:sp>
            <p:nvSpPr>
              <p:cNvPr id="54294" name="Line 89"/>
              <p:cNvSpPr>
                <a:spLocks noChangeShapeType="1"/>
              </p:cNvSpPr>
              <p:nvPr/>
            </p:nvSpPr>
            <p:spPr bwMode="auto">
              <a:xfrm flipV="1">
                <a:off x="5906" y="11072"/>
                <a:ext cx="0" cy="353"/>
              </a:xfrm>
              <a:prstGeom prst="line">
                <a:avLst/>
              </a:prstGeom>
              <a:noFill/>
              <a:ln w="9525">
                <a:solidFill>
                  <a:srgbClr val="000000"/>
                </a:solidFill>
                <a:round/>
                <a:headEnd/>
                <a:tailEnd/>
              </a:ln>
            </p:spPr>
            <p:txBody>
              <a:bodyPr/>
              <a:lstStyle/>
              <a:p>
                <a:endParaRPr lang="zh-CN" altLang="en-US"/>
              </a:p>
            </p:txBody>
          </p:sp>
          <p:sp>
            <p:nvSpPr>
              <p:cNvPr id="54295" name="Line 90"/>
              <p:cNvSpPr>
                <a:spLocks noChangeShapeType="1"/>
              </p:cNvSpPr>
              <p:nvPr/>
            </p:nvSpPr>
            <p:spPr bwMode="auto">
              <a:xfrm>
                <a:off x="5888" y="11072"/>
                <a:ext cx="666" cy="0"/>
              </a:xfrm>
              <a:prstGeom prst="line">
                <a:avLst/>
              </a:prstGeom>
              <a:noFill/>
              <a:ln w="9525">
                <a:solidFill>
                  <a:srgbClr val="000000"/>
                </a:solidFill>
                <a:round/>
                <a:headEnd/>
                <a:tailEnd/>
              </a:ln>
            </p:spPr>
            <p:txBody>
              <a:bodyPr/>
              <a:lstStyle/>
              <a:p>
                <a:endParaRPr lang="zh-CN" altLang="en-US"/>
              </a:p>
            </p:txBody>
          </p:sp>
          <p:sp>
            <p:nvSpPr>
              <p:cNvPr id="54296" name="Line 91"/>
              <p:cNvSpPr>
                <a:spLocks noChangeShapeType="1"/>
              </p:cNvSpPr>
              <p:nvPr/>
            </p:nvSpPr>
            <p:spPr bwMode="auto">
              <a:xfrm>
                <a:off x="6554" y="11072"/>
                <a:ext cx="0" cy="353"/>
              </a:xfrm>
              <a:prstGeom prst="line">
                <a:avLst/>
              </a:prstGeom>
              <a:noFill/>
              <a:ln w="9525">
                <a:solidFill>
                  <a:srgbClr val="000000"/>
                </a:solidFill>
                <a:round/>
                <a:headEnd/>
                <a:tailEnd/>
              </a:ln>
            </p:spPr>
            <p:txBody>
              <a:bodyPr/>
              <a:lstStyle/>
              <a:p>
                <a:endParaRPr lang="zh-CN" altLang="en-US"/>
              </a:p>
            </p:txBody>
          </p:sp>
          <p:sp>
            <p:nvSpPr>
              <p:cNvPr id="54297" name="Line 92"/>
              <p:cNvSpPr>
                <a:spLocks noChangeShapeType="1"/>
              </p:cNvSpPr>
              <p:nvPr/>
            </p:nvSpPr>
            <p:spPr bwMode="auto">
              <a:xfrm>
                <a:off x="6579" y="11425"/>
                <a:ext cx="524" cy="0"/>
              </a:xfrm>
              <a:prstGeom prst="line">
                <a:avLst/>
              </a:prstGeom>
              <a:noFill/>
              <a:ln w="9525">
                <a:solidFill>
                  <a:srgbClr val="000000"/>
                </a:solidFill>
                <a:round/>
                <a:headEnd/>
                <a:tailEnd/>
              </a:ln>
            </p:spPr>
            <p:txBody>
              <a:bodyPr/>
              <a:lstStyle/>
              <a:p>
                <a:endParaRPr lang="zh-CN" altLang="en-US"/>
              </a:p>
            </p:txBody>
          </p:sp>
          <p:sp>
            <p:nvSpPr>
              <p:cNvPr id="54298" name="Line 93"/>
              <p:cNvSpPr>
                <a:spLocks noChangeShapeType="1"/>
              </p:cNvSpPr>
              <p:nvPr/>
            </p:nvSpPr>
            <p:spPr bwMode="auto">
              <a:xfrm flipV="1">
                <a:off x="7103" y="11072"/>
                <a:ext cx="0" cy="353"/>
              </a:xfrm>
              <a:prstGeom prst="line">
                <a:avLst/>
              </a:prstGeom>
              <a:noFill/>
              <a:ln w="9525">
                <a:solidFill>
                  <a:srgbClr val="000000"/>
                </a:solidFill>
                <a:round/>
                <a:headEnd/>
                <a:tailEnd/>
              </a:ln>
            </p:spPr>
            <p:txBody>
              <a:bodyPr/>
              <a:lstStyle/>
              <a:p>
                <a:endParaRPr lang="zh-CN" altLang="en-US"/>
              </a:p>
            </p:txBody>
          </p:sp>
          <p:sp>
            <p:nvSpPr>
              <p:cNvPr id="54299" name="Line 94"/>
              <p:cNvSpPr>
                <a:spLocks noChangeShapeType="1"/>
              </p:cNvSpPr>
              <p:nvPr/>
            </p:nvSpPr>
            <p:spPr bwMode="auto">
              <a:xfrm>
                <a:off x="7108" y="11072"/>
                <a:ext cx="643" cy="0"/>
              </a:xfrm>
              <a:prstGeom prst="line">
                <a:avLst/>
              </a:prstGeom>
              <a:noFill/>
              <a:ln w="9525">
                <a:solidFill>
                  <a:srgbClr val="000000"/>
                </a:solidFill>
                <a:round/>
                <a:headEnd/>
                <a:tailEnd/>
              </a:ln>
            </p:spPr>
            <p:txBody>
              <a:bodyPr/>
              <a:lstStyle/>
              <a:p>
                <a:endParaRPr lang="zh-CN" altLang="en-US"/>
              </a:p>
            </p:txBody>
          </p:sp>
          <p:sp>
            <p:nvSpPr>
              <p:cNvPr id="54300" name="Line 95"/>
              <p:cNvSpPr>
                <a:spLocks noChangeShapeType="1"/>
              </p:cNvSpPr>
              <p:nvPr/>
            </p:nvSpPr>
            <p:spPr bwMode="auto">
              <a:xfrm>
                <a:off x="7751" y="11072"/>
                <a:ext cx="0" cy="353"/>
              </a:xfrm>
              <a:prstGeom prst="line">
                <a:avLst/>
              </a:prstGeom>
              <a:noFill/>
              <a:ln w="9525">
                <a:solidFill>
                  <a:srgbClr val="000000"/>
                </a:solidFill>
                <a:round/>
                <a:headEnd/>
                <a:tailEnd/>
              </a:ln>
            </p:spPr>
            <p:txBody>
              <a:bodyPr/>
              <a:lstStyle/>
              <a:p>
                <a:endParaRPr lang="zh-CN" altLang="en-US"/>
              </a:p>
            </p:txBody>
          </p:sp>
          <p:sp>
            <p:nvSpPr>
              <p:cNvPr id="54301" name="Line 96"/>
              <p:cNvSpPr>
                <a:spLocks noChangeShapeType="1"/>
              </p:cNvSpPr>
              <p:nvPr/>
            </p:nvSpPr>
            <p:spPr bwMode="auto">
              <a:xfrm>
                <a:off x="7776" y="11425"/>
                <a:ext cx="524" cy="0"/>
              </a:xfrm>
              <a:prstGeom prst="line">
                <a:avLst/>
              </a:prstGeom>
              <a:noFill/>
              <a:ln w="9525">
                <a:solidFill>
                  <a:srgbClr val="000000"/>
                </a:solidFill>
                <a:round/>
                <a:headEnd/>
                <a:tailEnd/>
              </a:ln>
            </p:spPr>
            <p:txBody>
              <a:bodyPr/>
              <a:lstStyle/>
              <a:p>
                <a:endParaRPr lang="zh-CN" altLang="en-US"/>
              </a:p>
            </p:txBody>
          </p:sp>
          <p:sp>
            <p:nvSpPr>
              <p:cNvPr id="54302" name="Line 97"/>
              <p:cNvSpPr>
                <a:spLocks noChangeShapeType="1"/>
              </p:cNvSpPr>
              <p:nvPr/>
            </p:nvSpPr>
            <p:spPr bwMode="auto">
              <a:xfrm flipV="1">
                <a:off x="7308" y="12312"/>
                <a:ext cx="0" cy="393"/>
              </a:xfrm>
              <a:prstGeom prst="line">
                <a:avLst/>
              </a:prstGeom>
              <a:noFill/>
              <a:ln w="9525">
                <a:solidFill>
                  <a:srgbClr val="000000"/>
                </a:solidFill>
                <a:round/>
                <a:headEnd/>
                <a:tailEnd/>
              </a:ln>
            </p:spPr>
            <p:txBody>
              <a:bodyPr/>
              <a:lstStyle/>
              <a:p>
                <a:endParaRPr lang="zh-CN" altLang="en-US"/>
              </a:p>
            </p:txBody>
          </p:sp>
          <p:sp>
            <p:nvSpPr>
              <p:cNvPr id="54303" name="Line 98"/>
              <p:cNvSpPr>
                <a:spLocks noChangeShapeType="1"/>
              </p:cNvSpPr>
              <p:nvPr/>
            </p:nvSpPr>
            <p:spPr bwMode="auto">
              <a:xfrm>
                <a:off x="7328" y="12332"/>
                <a:ext cx="623" cy="0"/>
              </a:xfrm>
              <a:prstGeom prst="line">
                <a:avLst/>
              </a:prstGeom>
              <a:noFill/>
              <a:ln w="9525">
                <a:solidFill>
                  <a:srgbClr val="000000"/>
                </a:solidFill>
                <a:round/>
                <a:headEnd/>
                <a:tailEnd/>
              </a:ln>
            </p:spPr>
            <p:txBody>
              <a:bodyPr/>
              <a:lstStyle/>
              <a:p>
                <a:endParaRPr lang="zh-CN" altLang="en-US"/>
              </a:p>
            </p:txBody>
          </p:sp>
          <p:sp>
            <p:nvSpPr>
              <p:cNvPr id="54304" name="Line 99"/>
              <p:cNvSpPr>
                <a:spLocks noChangeShapeType="1"/>
              </p:cNvSpPr>
              <p:nvPr/>
            </p:nvSpPr>
            <p:spPr bwMode="auto">
              <a:xfrm>
                <a:off x="7948" y="12352"/>
                <a:ext cx="0" cy="353"/>
              </a:xfrm>
              <a:prstGeom prst="line">
                <a:avLst/>
              </a:prstGeom>
              <a:noFill/>
              <a:ln w="9525">
                <a:solidFill>
                  <a:srgbClr val="000000"/>
                </a:solidFill>
                <a:round/>
                <a:headEnd/>
                <a:tailEnd/>
              </a:ln>
            </p:spPr>
            <p:txBody>
              <a:bodyPr/>
              <a:lstStyle/>
              <a:p>
                <a:endParaRPr lang="zh-CN" altLang="en-US"/>
              </a:p>
            </p:txBody>
          </p:sp>
          <p:sp>
            <p:nvSpPr>
              <p:cNvPr id="54305" name="Line 100"/>
              <p:cNvSpPr>
                <a:spLocks noChangeShapeType="1"/>
              </p:cNvSpPr>
              <p:nvPr/>
            </p:nvSpPr>
            <p:spPr bwMode="auto">
              <a:xfrm>
                <a:off x="2988" y="12052"/>
                <a:ext cx="783" cy="0"/>
              </a:xfrm>
              <a:prstGeom prst="line">
                <a:avLst/>
              </a:prstGeom>
              <a:noFill/>
              <a:ln w="9525">
                <a:solidFill>
                  <a:srgbClr val="000000"/>
                </a:solidFill>
                <a:round/>
                <a:headEnd/>
                <a:tailEnd/>
              </a:ln>
            </p:spPr>
            <p:txBody>
              <a:bodyPr/>
              <a:lstStyle/>
              <a:p>
                <a:endParaRPr lang="zh-CN" altLang="en-US"/>
              </a:p>
            </p:txBody>
          </p:sp>
          <p:sp>
            <p:nvSpPr>
              <p:cNvPr id="54306" name="Line 101"/>
              <p:cNvSpPr>
                <a:spLocks noChangeShapeType="1"/>
              </p:cNvSpPr>
              <p:nvPr/>
            </p:nvSpPr>
            <p:spPr bwMode="auto">
              <a:xfrm flipV="1">
                <a:off x="3771" y="11692"/>
                <a:ext cx="0" cy="360"/>
              </a:xfrm>
              <a:prstGeom prst="line">
                <a:avLst/>
              </a:prstGeom>
              <a:noFill/>
              <a:ln w="9525">
                <a:solidFill>
                  <a:srgbClr val="000000"/>
                </a:solidFill>
                <a:round/>
                <a:headEnd/>
                <a:tailEnd/>
              </a:ln>
            </p:spPr>
            <p:txBody>
              <a:bodyPr/>
              <a:lstStyle/>
              <a:p>
                <a:endParaRPr lang="zh-CN" altLang="en-US"/>
              </a:p>
            </p:txBody>
          </p:sp>
          <p:sp>
            <p:nvSpPr>
              <p:cNvPr id="54307" name="Line 102"/>
              <p:cNvSpPr>
                <a:spLocks noChangeShapeType="1"/>
              </p:cNvSpPr>
              <p:nvPr/>
            </p:nvSpPr>
            <p:spPr bwMode="auto">
              <a:xfrm>
                <a:off x="3748" y="11692"/>
                <a:ext cx="1261" cy="0"/>
              </a:xfrm>
              <a:prstGeom prst="line">
                <a:avLst/>
              </a:prstGeom>
              <a:noFill/>
              <a:ln w="9525">
                <a:solidFill>
                  <a:srgbClr val="000000"/>
                </a:solidFill>
                <a:round/>
                <a:headEnd/>
                <a:tailEnd/>
              </a:ln>
            </p:spPr>
            <p:txBody>
              <a:bodyPr/>
              <a:lstStyle/>
              <a:p>
                <a:endParaRPr lang="zh-CN" altLang="en-US"/>
              </a:p>
            </p:txBody>
          </p:sp>
          <p:sp>
            <p:nvSpPr>
              <p:cNvPr id="54308" name="Line 103"/>
              <p:cNvSpPr>
                <a:spLocks noChangeShapeType="1"/>
              </p:cNvSpPr>
              <p:nvPr/>
            </p:nvSpPr>
            <p:spPr bwMode="auto">
              <a:xfrm>
                <a:off x="5009" y="11692"/>
                <a:ext cx="0" cy="320"/>
              </a:xfrm>
              <a:prstGeom prst="line">
                <a:avLst/>
              </a:prstGeom>
              <a:noFill/>
              <a:ln w="9525">
                <a:solidFill>
                  <a:srgbClr val="000000"/>
                </a:solidFill>
                <a:round/>
                <a:headEnd/>
                <a:tailEnd/>
              </a:ln>
            </p:spPr>
            <p:txBody>
              <a:bodyPr/>
              <a:lstStyle/>
              <a:p>
                <a:endParaRPr lang="zh-CN" altLang="en-US"/>
              </a:p>
            </p:txBody>
          </p:sp>
          <p:sp>
            <p:nvSpPr>
              <p:cNvPr id="54309" name="Line 104"/>
              <p:cNvSpPr>
                <a:spLocks noChangeShapeType="1"/>
              </p:cNvSpPr>
              <p:nvPr/>
            </p:nvSpPr>
            <p:spPr bwMode="auto">
              <a:xfrm>
                <a:off x="5009" y="12012"/>
                <a:ext cx="1079" cy="0"/>
              </a:xfrm>
              <a:prstGeom prst="line">
                <a:avLst/>
              </a:prstGeom>
              <a:noFill/>
              <a:ln w="9525">
                <a:solidFill>
                  <a:srgbClr val="000000"/>
                </a:solidFill>
                <a:round/>
                <a:headEnd/>
                <a:tailEnd/>
              </a:ln>
            </p:spPr>
            <p:txBody>
              <a:bodyPr/>
              <a:lstStyle/>
              <a:p>
                <a:endParaRPr lang="zh-CN" altLang="en-US"/>
              </a:p>
            </p:txBody>
          </p:sp>
          <p:sp>
            <p:nvSpPr>
              <p:cNvPr id="54310" name="Line 105"/>
              <p:cNvSpPr>
                <a:spLocks noChangeShapeType="1"/>
              </p:cNvSpPr>
              <p:nvPr/>
            </p:nvSpPr>
            <p:spPr bwMode="auto">
              <a:xfrm flipV="1">
                <a:off x="6076" y="11672"/>
                <a:ext cx="0" cy="360"/>
              </a:xfrm>
              <a:prstGeom prst="line">
                <a:avLst/>
              </a:prstGeom>
              <a:noFill/>
              <a:ln w="9525">
                <a:solidFill>
                  <a:srgbClr val="000000"/>
                </a:solidFill>
                <a:round/>
                <a:headEnd/>
                <a:tailEnd/>
              </a:ln>
            </p:spPr>
            <p:txBody>
              <a:bodyPr/>
              <a:lstStyle/>
              <a:p>
                <a:endParaRPr lang="zh-CN" altLang="en-US"/>
              </a:p>
            </p:txBody>
          </p:sp>
          <p:sp>
            <p:nvSpPr>
              <p:cNvPr id="54311" name="Line 106"/>
              <p:cNvSpPr>
                <a:spLocks noChangeShapeType="1"/>
              </p:cNvSpPr>
              <p:nvPr/>
            </p:nvSpPr>
            <p:spPr bwMode="auto">
              <a:xfrm>
                <a:off x="6068" y="11672"/>
                <a:ext cx="260" cy="0"/>
              </a:xfrm>
              <a:prstGeom prst="line">
                <a:avLst/>
              </a:prstGeom>
              <a:noFill/>
              <a:ln w="9525">
                <a:solidFill>
                  <a:srgbClr val="000000"/>
                </a:solidFill>
                <a:round/>
                <a:headEnd/>
                <a:tailEnd/>
              </a:ln>
            </p:spPr>
            <p:txBody>
              <a:bodyPr/>
              <a:lstStyle/>
              <a:p>
                <a:endParaRPr lang="zh-CN" altLang="en-US"/>
              </a:p>
            </p:txBody>
          </p:sp>
          <p:sp>
            <p:nvSpPr>
              <p:cNvPr id="54312" name="Line 107"/>
              <p:cNvSpPr>
                <a:spLocks noChangeShapeType="1"/>
              </p:cNvSpPr>
              <p:nvPr/>
            </p:nvSpPr>
            <p:spPr bwMode="auto">
              <a:xfrm>
                <a:off x="6328" y="11672"/>
                <a:ext cx="0" cy="340"/>
              </a:xfrm>
              <a:prstGeom prst="line">
                <a:avLst/>
              </a:prstGeom>
              <a:noFill/>
              <a:ln w="9525">
                <a:solidFill>
                  <a:srgbClr val="000000"/>
                </a:solidFill>
                <a:round/>
                <a:headEnd/>
                <a:tailEnd/>
              </a:ln>
            </p:spPr>
            <p:txBody>
              <a:bodyPr/>
              <a:lstStyle/>
              <a:p>
                <a:endParaRPr lang="zh-CN" altLang="en-US"/>
              </a:p>
            </p:txBody>
          </p:sp>
          <p:sp>
            <p:nvSpPr>
              <p:cNvPr id="54313" name="Line 108"/>
              <p:cNvSpPr>
                <a:spLocks noChangeShapeType="1"/>
              </p:cNvSpPr>
              <p:nvPr/>
            </p:nvSpPr>
            <p:spPr bwMode="auto">
              <a:xfrm>
                <a:off x="6328" y="12012"/>
                <a:ext cx="1100" cy="0"/>
              </a:xfrm>
              <a:prstGeom prst="line">
                <a:avLst/>
              </a:prstGeom>
              <a:noFill/>
              <a:ln w="9525">
                <a:solidFill>
                  <a:srgbClr val="000000"/>
                </a:solidFill>
                <a:round/>
                <a:headEnd/>
                <a:tailEnd/>
              </a:ln>
            </p:spPr>
            <p:txBody>
              <a:bodyPr/>
              <a:lstStyle/>
              <a:p>
                <a:endParaRPr lang="zh-CN" altLang="en-US"/>
              </a:p>
            </p:txBody>
          </p:sp>
          <p:sp>
            <p:nvSpPr>
              <p:cNvPr id="54314" name="Line 109"/>
              <p:cNvSpPr>
                <a:spLocks noChangeShapeType="1"/>
              </p:cNvSpPr>
              <p:nvPr/>
            </p:nvSpPr>
            <p:spPr bwMode="auto">
              <a:xfrm flipV="1">
                <a:off x="7435" y="11692"/>
                <a:ext cx="0" cy="340"/>
              </a:xfrm>
              <a:prstGeom prst="line">
                <a:avLst/>
              </a:prstGeom>
              <a:noFill/>
              <a:ln w="9525">
                <a:solidFill>
                  <a:srgbClr val="000000"/>
                </a:solidFill>
                <a:round/>
                <a:headEnd/>
                <a:tailEnd/>
              </a:ln>
            </p:spPr>
            <p:txBody>
              <a:bodyPr/>
              <a:lstStyle/>
              <a:p>
                <a:endParaRPr lang="zh-CN" altLang="en-US"/>
              </a:p>
            </p:txBody>
          </p:sp>
          <p:sp>
            <p:nvSpPr>
              <p:cNvPr id="54315" name="Line 110"/>
              <p:cNvSpPr>
                <a:spLocks noChangeShapeType="1"/>
              </p:cNvSpPr>
              <p:nvPr/>
            </p:nvSpPr>
            <p:spPr bwMode="auto">
              <a:xfrm>
                <a:off x="7435" y="11692"/>
                <a:ext cx="733" cy="0"/>
              </a:xfrm>
              <a:prstGeom prst="line">
                <a:avLst/>
              </a:prstGeom>
              <a:noFill/>
              <a:ln w="9525">
                <a:solidFill>
                  <a:srgbClr val="000000"/>
                </a:solidFill>
                <a:round/>
                <a:headEnd/>
                <a:tailEnd/>
              </a:ln>
            </p:spPr>
            <p:txBody>
              <a:bodyPr/>
              <a:lstStyle/>
              <a:p>
                <a:endParaRPr lang="zh-CN" altLang="en-US"/>
              </a:p>
            </p:txBody>
          </p:sp>
          <p:sp>
            <p:nvSpPr>
              <p:cNvPr id="54316" name="Line 111"/>
              <p:cNvSpPr>
                <a:spLocks noChangeShapeType="1"/>
              </p:cNvSpPr>
              <p:nvPr/>
            </p:nvSpPr>
            <p:spPr bwMode="auto">
              <a:xfrm>
                <a:off x="2988" y="12692"/>
                <a:ext cx="905" cy="0"/>
              </a:xfrm>
              <a:prstGeom prst="line">
                <a:avLst/>
              </a:prstGeom>
              <a:noFill/>
              <a:ln w="9525">
                <a:solidFill>
                  <a:srgbClr val="000000"/>
                </a:solidFill>
                <a:round/>
                <a:headEnd/>
                <a:tailEnd/>
              </a:ln>
            </p:spPr>
            <p:txBody>
              <a:bodyPr/>
              <a:lstStyle/>
              <a:p>
                <a:endParaRPr lang="zh-CN" altLang="en-US"/>
              </a:p>
            </p:txBody>
          </p:sp>
          <p:sp>
            <p:nvSpPr>
              <p:cNvPr id="54317" name="Line 112"/>
              <p:cNvSpPr>
                <a:spLocks noChangeShapeType="1"/>
              </p:cNvSpPr>
              <p:nvPr/>
            </p:nvSpPr>
            <p:spPr bwMode="auto">
              <a:xfrm flipV="1">
                <a:off x="3893" y="12272"/>
                <a:ext cx="0" cy="420"/>
              </a:xfrm>
              <a:prstGeom prst="line">
                <a:avLst/>
              </a:prstGeom>
              <a:noFill/>
              <a:ln w="9525">
                <a:solidFill>
                  <a:srgbClr val="000000"/>
                </a:solidFill>
                <a:round/>
                <a:headEnd/>
                <a:tailEnd/>
              </a:ln>
            </p:spPr>
            <p:txBody>
              <a:bodyPr/>
              <a:lstStyle/>
              <a:p>
                <a:endParaRPr lang="zh-CN" altLang="en-US"/>
              </a:p>
            </p:txBody>
          </p:sp>
          <p:sp>
            <p:nvSpPr>
              <p:cNvPr id="54318" name="Line 113"/>
              <p:cNvSpPr>
                <a:spLocks noChangeShapeType="1"/>
              </p:cNvSpPr>
              <p:nvPr/>
            </p:nvSpPr>
            <p:spPr bwMode="auto">
              <a:xfrm>
                <a:off x="3896" y="12292"/>
                <a:ext cx="972" cy="0"/>
              </a:xfrm>
              <a:prstGeom prst="line">
                <a:avLst/>
              </a:prstGeom>
              <a:noFill/>
              <a:ln w="9525">
                <a:solidFill>
                  <a:srgbClr val="000000"/>
                </a:solidFill>
                <a:round/>
                <a:headEnd/>
                <a:tailEnd/>
              </a:ln>
            </p:spPr>
            <p:txBody>
              <a:bodyPr/>
              <a:lstStyle/>
              <a:p>
                <a:endParaRPr lang="zh-CN" altLang="en-US"/>
              </a:p>
            </p:txBody>
          </p:sp>
          <p:sp>
            <p:nvSpPr>
              <p:cNvPr id="54319" name="Line 114"/>
              <p:cNvSpPr>
                <a:spLocks noChangeShapeType="1"/>
              </p:cNvSpPr>
              <p:nvPr/>
            </p:nvSpPr>
            <p:spPr bwMode="auto">
              <a:xfrm>
                <a:off x="4868" y="12292"/>
                <a:ext cx="0" cy="400"/>
              </a:xfrm>
              <a:prstGeom prst="line">
                <a:avLst/>
              </a:prstGeom>
              <a:noFill/>
              <a:ln w="9525">
                <a:solidFill>
                  <a:srgbClr val="000000"/>
                </a:solidFill>
                <a:round/>
                <a:headEnd/>
                <a:tailEnd/>
              </a:ln>
            </p:spPr>
            <p:txBody>
              <a:bodyPr/>
              <a:lstStyle/>
              <a:p>
                <a:endParaRPr lang="zh-CN" altLang="en-US"/>
              </a:p>
            </p:txBody>
          </p:sp>
          <p:sp>
            <p:nvSpPr>
              <p:cNvPr id="54320" name="Line 115"/>
              <p:cNvSpPr>
                <a:spLocks noChangeShapeType="1"/>
              </p:cNvSpPr>
              <p:nvPr/>
            </p:nvSpPr>
            <p:spPr bwMode="auto">
              <a:xfrm>
                <a:off x="4888" y="12692"/>
                <a:ext cx="1580" cy="0"/>
              </a:xfrm>
              <a:prstGeom prst="line">
                <a:avLst/>
              </a:prstGeom>
              <a:noFill/>
              <a:ln w="9525">
                <a:solidFill>
                  <a:srgbClr val="000000"/>
                </a:solidFill>
                <a:round/>
                <a:headEnd/>
                <a:tailEnd/>
              </a:ln>
            </p:spPr>
            <p:txBody>
              <a:bodyPr/>
              <a:lstStyle/>
              <a:p>
                <a:endParaRPr lang="zh-CN" altLang="en-US"/>
              </a:p>
            </p:txBody>
          </p:sp>
          <p:sp>
            <p:nvSpPr>
              <p:cNvPr id="54321" name="Line 116"/>
              <p:cNvSpPr>
                <a:spLocks noChangeShapeType="1"/>
              </p:cNvSpPr>
              <p:nvPr/>
            </p:nvSpPr>
            <p:spPr bwMode="auto">
              <a:xfrm flipV="1">
                <a:off x="6448" y="12292"/>
                <a:ext cx="0" cy="420"/>
              </a:xfrm>
              <a:prstGeom prst="line">
                <a:avLst/>
              </a:prstGeom>
              <a:noFill/>
              <a:ln w="9525">
                <a:solidFill>
                  <a:srgbClr val="000000"/>
                </a:solidFill>
                <a:round/>
                <a:headEnd/>
                <a:tailEnd/>
              </a:ln>
            </p:spPr>
            <p:txBody>
              <a:bodyPr/>
              <a:lstStyle/>
              <a:p>
                <a:endParaRPr lang="zh-CN" altLang="en-US"/>
              </a:p>
            </p:txBody>
          </p:sp>
          <p:sp>
            <p:nvSpPr>
              <p:cNvPr id="54322" name="Line 117"/>
              <p:cNvSpPr>
                <a:spLocks noChangeShapeType="1"/>
              </p:cNvSpPr>
              <p:nvPr/>
            </p:nvSpPr>
            <p:spPr bwMode="auto">
              <a:xfrm>
                <a:off x="6444" y="12292"/>
                <a:ext cx="304" cy="0"/>
              </a:xfrm>
              <a:prstGeom prst="line">
                <a:avLst/>
              </a:prstGeom>
              <a:noFill/>
              <a:ln w="9525">
                <a:solidFill>
                  <a:srgbClr val="000000"/>
                </a:solidFill>
                <a:round/>
                <a:headEnd/>
                <a:tailEnd/>
              </a:ln>
            </p:spPr>
            <p:txBody>
              <a:bodyPr/>
              <a:lstStyle/>
              <a:p>
                <a:endParaRPr lang="zh-CN" altLang="en-US"/>
              </a:p>
            </p:txBody>
          </p:sp>
          <p:sp>
            <p:nvSpPr>
              <p:cNvPr id="54323" name="Line 118"/>
              <p:cNvSpPr>
                <a:spLocks noChangeShapeType="1"/>
              </p:cNvSpPr>
              <p:nvPr/>
            </p:nvSpPr>
            <p:spPr bwMode="auto">
              <a:xfrm>
                <a:off x="6747" y="12292"/>
                <a:ext cx="0" cy="420"/>
              </a:xfrm>
              <a:prstGeom prst="line">
                <a:avLst/>
              </a:prstGeom>
              <a:noFill/>
              <a:ln w="9525">
                <a:solidFill>
                  <a:srgbClr val="000000"/>
                </a:solidFill>
                <a:round/>
                <a:headEnd/>
                <a:tailEnd/>
              </a:ln>
            </p:spPr>
            <p:txBody>
              <a:bodyPr/>
              <a:lstStyle/>
              <a:p>
                <a:endParaRPr lang="zh-CN" altLang="en-US"/>
              </a:p>
            </p:txBody>
          </p:sp>
          <p:sp>
            <p:nvSpPr>
              <p:cNvPr id="54324" name="Line 119"/>
              <p:cNvSpPr>
                <a:spLocks noChangeShapeType="1"/>
              </p:cNvSpPr>
              <p:nvPr/>
            </p:nvSpPr>
            <p:spPr bwMode="auto">
              <a:xfrm>
                <a:off x="6747" y="12692"/>
                <a:ext cx="581" cy="0"/>
              </a:xfrm>
              <a:prstGeom prst="line">
                <a:avLst/>
              </a:prstGeom>
              <a:noFill/>
              <a:ln w="9525">
                <a:solidFill>
                  <a:srgbClr val="000000"/>
                </a:solidFill>
                <a:round/>
                <a:headEnd/>
                <a:tailEnd/>
              </a:ln>
            </p:spPr>
            <p:txBody>
              <a:bodyPr/>
              <a:lstStyle/>
              <a:p>
                <a:endParaRPr lang="zh-CN" altLang="en-US"/>
              </a:p>
            </p:txBody>
          </p:sp>
          <p:sp>
            <p:nvSpPr>
              <p:cNvPr id="54325" name="Line 120"/>
              <p:cNvSpPr>
                <a:spLocks noChangeShapeType="1"/>
              </p:cNvSpPr>
              <p:nvPr/>
            </p:nvSpPr>
            <p:spPr bwMode="auto">
              <a:xfrm>
                <a:off x="7948" y="12712"/>
                <a:ext cx="380" cy="0"/>
              </a:xfrm>
              <a:prstGeom prst="line">
                <a:avLst/>
              </a:prstGeom>
              <a:noFill/>
              <a:ln w="9525">
                <a:solidFill>
                  <a:srgbClr val="000000"/>
                </a:solidFill>
                <a:round/>
                <a:headEnd/>
                <a:tailEnd/>
              </a:ln>
            </p:spPr>
            <p:txBody>
              <a:bodyPr/>
              <a:lstStyle/>
              <a:p>
                <a:endParaRPr lang="zh-CN" altLang="en-US"/>
              </a:p>
            </p:txBody>
          </p:sp>
          <p:sp>
            <p:nvSpPr>
              <p:cNvPr id="54326" name="Line 121"/>
              <p:cNvSpPr>
                <a:spLocks noChangeShapeType="1"/>
              </p:cNvSpPr>
              <p:nvPr/>
            </p:nvSpPr>
            <p:spPr bwMode="auto">
              <a:xfrm>
                <a:off x="3768" y="11752"/>
                <a:ext cx="0" cy="1560"/>
              </a:xfrm>
              <a:prstGeom prst="line">
                <a:avLst/>
              </a:prstGeom>
              <a:noFill/>
              <a:ln w="9525">
                <a:solidFill>
                  <a:srgbClr val="000000"/>
                </a:solidFill>
                <a:prstDash val="sysDot"/>
                <a:round/>
                <a:headEnd/>
                <a:tailEnd/>
              </a:ln>
            </p:spPr>
            <p:txBody>
              <a:bodyPr/>
              <a:lstStyle/>
              <a:p>
                <a:endParaRPr lang="zh-CN" altLang="en-US"/>
              </a:p>
            </p:txBody>
          </p:sp>
          <p:sp>
            <p:nvSpPr>
              <p:cNvPr id="54327" name="Line 122"/>
              <p:cNvSpPr>
                <a:spLocks noChangeShapeType="1"/>
              </p:cNvSpPr>
              <p:nvPr/>
            </p:nvSpPr>
            <p:spPr bwMode="auto">
              <a:xfrm>
                <a:off x="2988" y="13332"/>
                <a:ext cx="780" cy="0"/>
              </a:xfrm>
              <a:prstGeom prst="line">
                <a:avLst/>
              </a:prstGeom>
              <a:noFill/>
              <a:ln w="9525">
                <a:solidFill>
                  <a:srgbClr val="000000"/>
                </a:solidFill>
                <a:round/>
                <a:headEnd/>
                <a:tailEnd/>
              </a:ln>
            </p:spPr>
            <p:txBody>
              <a:bodyPr/>
              <a:lstStyle/>
              <a:p>
                <a:endParaRPr lang="zh-CN" altLang="en-US"/>
              </a:p>
            </p:txBody>
          </p:sp>
          <p:sp>
            <p:nvSpPr>
              <p:cNvPr id="54328" name="Line 123"/>
              <p:cNvSpPr>
                <a:spLocks noChangeShapeType="1"/>
              </p:cNvSpPr>
              <p:nvPr/>
            </p:nvSpPr>
            <p:spPr bwMode="auto">
              <a:xfrm flipV="1">
                <a:off x="3768" y="12932"/>
                <a:ext cx="0" cy="400"/>
              </a:xfrm>
              <a:prstGeom prst="line">
                <a:avLst/>
              </a:prstGeom>
              <a:noFill/>
              <a:ln w="9525">
                <a:solidFill>
                  <a:srgbClr val="000000"/>
                </a:solidFill>
                <a:round/>
                <a:headEnd/>
                <a:tailEnd/>
              </a:ln>
            </p:spPr>
            <p:txBody>
              <a:bodyPr/>
              <a:lstStyle/>
              <a:p>
                <a:endParaRPr lang="zh-CN" altLang="en-US"/>
              </a:p>
            </p:txBody>
          </p:sp>
          <p:sp>
            <p:nvSpPr>
              <p:cNvPr id="54329" name="Line 124"/>
              <p:cNvSpPr>
                <a:spLocks noChangeShapeType="1"/>
              </p:cNvSpPr>
              <p:nvPr/>
            </p:nvSpPr>
            <p:spPr bwMode="auto">
              <a:xfrm>
                <a:off x="3768" y="12932"/>
                <a:ext cx="0" cy="0"/>
              </a:xfrm>
              <a:prstGeom prst="line">
                <a:avLst/>
              </a:prstGeom>
              <a:noFill/>
              <a:ln w="9525">
                <a:solidFill>
                  <a:srgbClr val="000000"/>
                </a:solidFill>
                <a:round/>
                <a:headEnd/>
                <a:tailEnd/>
              </a:ln>
            </p:spPr>
            <p:txBody>
              <a:bodyPr/>
              <a:lstStyle/>
              <a:p>
                <a:endParaRPr lang="zh-CN" altLang="en-US"/>
              </a:p>
            </p:txBody>
          </p:sp>
          <p:sp>
            <p:nvSpPr>
              <p:cNvPr id="54330" name="Line 125"/>
              <p:cNvSpPr>
                <a:spLocks noChangeShapeType="1"/>
              </p:cNvSpPr>
              <p:nvPr/>
            </p:nvSpPr>
            <p:spPr bwMode="auto">
              <a:xfrm>
                <a:off x="3768" y="12932"/>
                <a:ext cx="960" cy="0"/>
              </a:xfrm>
              <a:prstGeom prst="line">
                <a:avLst/>
              </a:prstGeom>
              <a:noFill/>
              <a:ln w="9525">
                <a:solidFill>
                  <a:srgbClr val="000000"/>
                </a:solidFill>
                <a:round/>
                <a:headEnd/>
                <a:tailEnd/>
              </a:ln>
            </p:spPr>
            <p:txBody>
              <a:bodyPr/>
              <a:lstStyle/>
              <a:p>
                <a:endParaRPr lang="zh-CN" altLang="en-US"/>
              </a:p>
            </p:txBody>
          </p:sp>
          <p:sp>
            <p:nvSpPr>
              <p:cNvPr id="54331" name="Line 126"/>
              <p:cNvSpPr>
                <a:spLocks noChangeShapeType="1"/>
              </p:cNvSpPr>
              <p:nvPr/>
            </p:nvSpPr>
            <p:spPr bwMode="auto">
              <a:xfrm>
                <a:off x="4148" y="11272"/>
                <a:ext cx="0" cy="2660"/>
              </a:xfrm>
              <a:prstGeom prst="line">
                <a:avLst/>
              </a:prstGeom>
              <a:noFill/>
              <a:ln w="9525">
                <a:solidFill>
                  <a:srgbClr val="000000"/>
                </a:solidFill>
                <a:prstDash val="sysDot"/>
                <a:round/>
                <a:headEnd/>
                <a:tailEnd/>
              </a:ln>
            </p:spPr>
            <p:txBody>
              <a:bodyPr/>
              <a:lstStyle/>
              <a:p>
                <a:endParaRPr lang="zh-CN" altLang="en-US"/>
              </a:p>
            </p:txBody>
          </p:sp>
          <p:sp>
            <p:nvSpPr>
              <p:cNvPr id="54332" name="Line 127"/>
              <p:cNvSpPr>
                <a:spLocks noChangeShapeType="1"/>
              </p:cNvSpPr>
              <p:nvPr/>
            </p:nvSpPr>
            <p:spPr bwMode="auto">
              <a:xfrm>
                <a:off x="4708" y="11392"/>
                <a:ext cx="0" cy="1540"/>
              </a:xfrm>
              <a:prstGeom prst="line">
                <a:avLst/>
              </a:prstGeom>
              <a:noFill/>
              <a:ln w="9525">
                <a:solidFill>
                  <a:srgbClr val="000000"/>
                </a:solidFill>
                <a:prstDash val="sysDot"/>
                <a:round/>
                <a:headEnd/>
                <a:tailEnd/>
              </a:ln>
            </p:spPr>
            <p:txBody>
              <a:bodyPr/>
              <a:lstStyle/>
              <a:p>
                <a:endParaRPr lang="zh-CN" altLang="en-US"/>
              </a:p>
            </p:txBody>
          </p:sp>
          <p:sp>
            <p:nvSpPr>
              <p:cNvPr id="54333" name="Line 128"/>
              <p:cNvSpPr>
                <a:spLocks noChangeShapeType="1"/>
              </p:cNvSpPr>
              <p:nvPr/>
            </p:nvSpPr>
            <p:spPr bwMode="auto">
              <a:xfrm>
                <a:off x="5348" y="11412"/>
                <a:ext cx="0" cy="2540"/>
              </a:xfrm>
              <a:prstGeom prst="line">
                <a:avLst/>
              </a:prstGeom>
              <a:noFill/>
              <a:ln w="9525">
                <a:solidFill>
                  <a:srgbClr val="000000"/>
                </a:solidFill>
                <a:prstDash val="sysDot"/>
                <a:round/>
                <a:headEnd/>
                <a:tailEnd/>
              </a:ln>
            </p:spPr>
            <p:txBody>
              <a:bodyPr/>
              <a:lstStyle/>
              <a:p>
                <a:endParaRPr lang="zh-CN" altLang="en-US"/>
              </a:p>
            </p:txBody>
          </p:sp>
          <p:sp>
            <p:nvSpPr>
              <p:cNvPr id="54334" name="Line 129"/>
              <p:cNvSpPr>
                <a:spLocks noChangeShapeType="1"/>
              </p:cNvSpPr>
              <p:nvPr/>
            </p:nvSpPr>
            <p:spPr bwMode="auto">
              <a:xfrm>
                <a:off x="6068" y="11992"/>
                <a:ext cx="0" cy="1020"/>
              </a:xfrm>
              <a:prstGeom prst="line">
                <a:avLst/>
              </a:prstGeom>
              <a:noFill/>
              <a:ln w="9525">
                <a:solidFill>
                  <a:srgbClr val="000000"/>
                </a:solidFill>
                <a:prstDash val="sysDot"/>
                <a:round/>
                <a:headEnd/>
                <a:tailEnd/>
              </a:ln>
            </p:spPr>
            <p:txBody>
              <a:bodyPr/>
              <a:lstStyle/>
              <a:p>
                <a:endParaRPr lang="zh-CN" altLang="en-US"/>
              </a:p>
            </p:txBody>
          </p:sp>
          <p:sp>
            <p:nvSpPr>
              <p:cNvPr id="54335" name="Line 130"/>
              <p:cNvSpPr>
                <a:spLocks noChangeShapeType="1"/>
              </p:cNvSpPr>
              <p:nvPr/>
            </p:nvSpPr>
            <p:spPr bwMode="auto">
              <a:xfrm>
                <a:off x="6548" y="11412"/>
                <a:ext cx="0" cy="2500"/>
              </a:xfrm>
              <a:prstGeom prst="line">
                <a:avLst/>
              </a:prstGeom>
              <a:noFill/>
              <a:ln w="9525">
                <a:solidFill>
                  <a:srgbClr val="000000"/>
                </a:solidFill>
                <a:prstDash val="sysDot"/>
                <a:round/>
                <a:headEnd/>
                <a:tailEnd/>
              </a:ln>
            </p:spPr>
            <p:txBody>
              <a:bodyPr/>
              <a:lstStyle/>
              <a:p>
                <a:endParaRPr lang="zh-CN" altLang="en-US"/>
              </a:p>
            </p:txBody>
          </p:sp>
          <p:sp>
            <p:nvSpPr>
              <p:cNvPr id="54336" name="Line 131"/>
              <p:cNvSpPr>
                <a:spLocks noChangeShapeType="1"/>
              </p:cNvSpPr>
              <p:nvPr/>
            </p:nvSpPr>
            <p:spPr bwMode="auto">
              <a:xfrm>
                <a:off x="7748" y="11412"/>
                <a:ext cx="0" cy="2480"/>
              </a:xfrm>
              <a:prstGeom prst="line">
                <a:avLst/>
              </a:prstGeom>
              <a:noFill/>
              <a:ln w="9525">
                <a:solidFill>
                  <a:srgbClr val="000000"/>
                </a:solidFill>
                <a:prstDash val="sysDot"/>
                <a:round/>
                <a:headEnd/>
                <a:tailEnd/>
              </a:ln>
            </p:spPr>
            <p:txBody>
              <a:bodyPr/>
              <a:lstStyle/>
              <a:p>
                <a:endParaRPr lang="zh-CN" altLang="en-US"/>
              </a:p>
            </p:txBody>
          </p:sp>
          <p:sp>
            <p:nvSpPr>
              <p:cNvPr id="54337" name="Line 132"/>
              <p:cNvSpPr>
                <a:spLocks noChangeShapeType="1"/>
              </p:cNvSpPr>
              <p:nvPr/>
            </p:nvSpPr>
            <p:spPr bwMode="auto">
              <a:xfrm>
                <a:off x="7308" y="12692"/>
                <a:ext cx="0" cy="440"/>
              </a:xfrm>
              <a:prstGeom prst="line">
                <a:avLst/>
              </a:prstGeom>
              <a:noFill/>
              <a:ln w="9525">
                <a:solidFill>
                  <a:srgbClr val="000000"/>
                </a:solidFill>
                <a:prstDash val="sysDot"/>
                <a:round/>
                <a:headEnd/>
                <a:tailEnd/>
              </a:ln>
            </p:spPr>
            <p:txBody>
              <a:bodyPr/>
              <a:lstStyle/>
              <a:p>
                <a:endParaRPr lang="zh-CN" altLang="en-US"/>
              </a:p>
            </p:txBody>
          </p:sp>
          <p:sp>
            <p:nvSpPr>
              <p:cNvPr id="54338" name="Line 133"/>
              <p:cNvSpPr>
                <a:spLocks noChangeShapeType="1"/>
              </p:cNvSpPr>
              <p:nvPr/>
            </p:nvSpPr>
            <p:spPr bwMode="auto">
              <a:xfrm>
                <a:off x="4708" y="12932"/>
                <a:ext cx="0" cy="380"/>
              </a:xfrm>
              <a:prstGeom prst="line">
                <a:avLst/>
              </a:prstGeom>
              <a:noFill/>
              <a:ln w="9525">
                <a:solidFill>
                  <a:srgbClr val="000000"/>
                </a:solidFill>
                <a:round/>
                <a:headEnd/>
                <a:tailEnd/>
              </a:ln>
            </p:spPr>
            <p:txBody>
              <a:bodyPr/>
              <a:lstStyle/>
              <a:p>
                <a:endParaRPr lang="zh-CN" altLang="en-US"/>
              </a:p>
            </p:txBody>
          </p:sp>
          <p:sp>
            <p:nvSpPr>
              <p:cNvPr id="54339" name="Line 134"/>
              <p:cNvSpPr>
                <a:spLocks noChangeShapeType="1"/>
              </p:cNvSpPr>
              <p:nvPr/>
            </p:nvSpPr>
            <p:spPr bwMode="auto">
              <a:xfrm>
                <a:off x="4688" y="13312"/>
                <a:ext cx="1400" cy="0"/>
              </a:xfrm>
              <a:prstGeom prst="line">
                <a:avLst/>
              </a:prstGeom>
              <a:noFill/>
              <a:ln w="9525">
                <a:solidFill>
                  <a:srgbClr val="000000"/>
                </a:solidFill>
                <a:round/>
                <a:headEnd/>
                <a:tailEnd/>
              </a:ln>
            </p:spPr>
            <p:txBody>
              <a:bodyPr/>
              <a:lstStyle/>
              <a:p>
                <a:endParaRPr lang="zh-CN" altLang="en-US"/>
              </a:p>
            </p:txBody>
          </p:sp>
          <p:sp>
            <p:nvSpPr>
              <p:cNvPr id="54340" name="Line 135"/>
              <p:cNvSpPr>
                <a:spLocks noChangeShapeType="1"/>
              </p:cNvSpPr>
              <p:nvPr/>
            </p:nvSpPr>
            <p:spPr bwMode="auto">
              <a:xfrm flipV="1">
                <a:off x="6088" y="12932"/>
                <a:ext cx="0" cy="380"/>
              </a:xfrm>
              <a:prstGeom prst="line">
                <a:avLst/>
              </a:prstGeom>
              <a:noFill/>
              <a:ln w="9525">
                <a:solidFill>
                  <a:srgbClr val="000000"/>
                </a:solidFill>
                <a:round/>
                <a:headEnd/>
                <a:tailEnd/>
              </a:ln>
            </p:spPr>
            <p:txBody>
              <a:bodyPr/>
              <a:lstStyle/>
              <a:p>
                <a:endParaRPr lang="zh-CN" altLang="en-US"/>
              </a:p>
            </p:txBody>
          </p:sp>
          <p:sp>
            <p:nvSpPr>
              <p:cNvPr id="54341" name="Line 136"/>
              <p:cNvSpPr>
                <a:spLocks noChangeShapeType="1"/>
              </p:cNvSpPr>
              <p:nvPr/>
            </p:nvSpPr>
            <p:spPr bwMode="auto">
              <a:xfrm>
                <a:off x="6088" y="12932"/>
                <a:ext cx="1220" cy="0"/>
              </a:xfrm>
              <a:prstGeom prst="line">
                <a:avLst/>
              </a:prstGeom>
              <a:noFill/>
              <a:ln w="9525">
                <a:solidFill>
                  <a:srgbClr val="000000"/>
                </a:solidFill>
                <a:round/>
                <a:headEnd/>
                <a:tailEnd/>
              </a:ln>
            </p:spPr>
            <p:txBody>
              <a:bodyPr/>
              <a:lstStyle/>
              <a:p>
                <a:endParaRPr lang="zh-CN" altLang="en-US"/>
              </a:p>
            </p:txBody>
          </p:sp>
          <p:sp>
            <p:nvSpPr>
              <p:cNvPr id="54342" name="Line 137"/>
              <p:cNvSpPr>
                <a:spLocks noChangeShapeType="1"/>
              </p:cNvSpPr>
              <p:nvPr/>
            </p:nvSpPr>
            <p:spPr bwMode="auto">
              <a:xfrm>
                <a:off x="7308" y="12932"/>
                <a:ext cx="0" cy="400"/>
              </a:xfrm>
              <a:prstGeom prst="line">
                <a:avLst/>
              </a:prstGeom>
              <a:noFill/>
              <a:ln w="9525">
                <a:solidFill>
                  <a:srgbClr val="000000"/>
                </a:solidFill>
                <a:round/>
                <a:headEnd/>
                <a:tailEnd/>
              </a:ln>
            </p:spPr>
            <p:txBody>
              <a:bodyPr/>
              <a:lstStyle/>
              <a:p>
                <a:endParaRPr lang="zh-CN" altLang="en-US"/>
              </a:p>
            </p:txBody>
          </p:sp>
          <p:sp>
            <p:nvSpPr>
              <p:cNvPr id="54343" name="Line 138"/>
              <p:cNvSpPr>
                <a:spLocks noChangeShapeType="1"/>
              </p:cNvSpPr>
              <p:nvPr/>
            </p:nvSpPr>
            <p:spPr bwMode="auto">
              <a:xfrm>
                <a:off x="7288" y="13332"/>
                <a:ext cx="1060" cy="0"/>
              </a:xfrm>
              <a:prstGeom prst="line">
                <a:avLst/>
              </a:prstGeom>
              <a:noFill/>
              <a:ln w="9525">
                <a:solidFill>
                  <a:srgbClr val="000000"/>
                </a:solidFill>
                <a:round/>
                <a:headEnd/>
                <a:tailEnd/>
              </a:ln>
            </p:spPr>
            <p:txBody>
              <a:bodyPr/>
              <a:lstStyle/>
              <a:p>
                <a:endParaRPr lang="zh-CN" altLang="en-US"/>
              </a:p>
            </p:txBody>
          </p:sp>
          <p:sp>
            <p:nvSpPr>
              <p:cNvPr id="54344" name="Line 139"/>
              <p:cNvSpPr>
                <a:spLocks noChangeShapeType="1"/>
              </p:cNvSpPr>
              <p:nvPr/>
            </p:nvSpPr>
            <p:spPr bwMode="auto">
              <a:xfrm>
                <a:off x="2988" y="13912"/>
                <a:ext cx="1160" cy="0"/>
              </a:xfrm>
              <a:prstGeom prst="line">
                <a:avLst/>
              </a:prstGeom>
              <a:noFill/>
              <a:ln w="9525">
                <a:solidFill>
                  <a:srgbClr val="000000"/>
                </a:solidFill>
                <a:round/>
                <a:headEnd/>
                <a:tailEnd/>
              </a:ln>
            </p:spPr>
            <p:txBody>
              <a:bodyPr/>
              <a:lstStyle/>
              <a:p>
                <a:endParaRPr lang="zh-CN" altLang="en-US"/>
              </a:p>
            </p:txBody>
          </p:sp>
          <p:sp>
            <p:nvSpPr>
              <p:cNvPr id="54345" name="Line 140"/>
              <p:cNvSpPr>
                <a:spLocks noChangeShapeType="1"/>
              </p:cNvSpPr>
              <p:nvPr/>
            </p:nvSpPr>
            <p:spPr bwMode="auto">
              <a:xfrm flipV="1">
                <a:off x="4148" y="13492"/>
                <a:ext cx="0" cy="420"/>
              </a:xfrm>
              <a:prstGeom prst="line">
                <a:avLst/>
              </a:prstGeom>
              <a:noFill/>
              <a:ln w="9525">
                <a:solidFill>
                  <a:srgbClr val="000000"/>
                </a:solidFill>
                <a:round/>
                <a:headEnd/>
                <a:tailEnd/>
              </a:ln>
            </p:spPr>
            <p:txBody>
              <a:bodyPr/>
              <a:lstStyle/>
              <a:p>
                <a:endParaRPr lang="zh-CN" altLang="en-US"/>
              </a:p>
            </p:txBody>
          </p:sp>
          <p:sp>
            <p:nvSpPr>
              <p:cNvPr id="54346" name="Line 141"/>
              <p:cNvSpPr>
                <a:spLocks noChangeShapeType="1"/>
              </p:cNvSpPr>
              <p:nvPr/>
            </p:nvSpPr>
            <p:spPr bwMode="auto">
              <a:xfrm>
                <a:off x="4148" y="13492"/>
                <a:ext cx="1200" cy="0"/>
              </a:xfrm>
              <a:prstGeom prst="line">
                <a:avLst/>
              </a:prstGeom>
              <a:noFill/>
              <a:ln w="9525">
                <a:solidFill>
                  <a:srgbClr val="000000"/>
                </a:solidFill>
                <a:round/>
                <a:headEnd/>
                <a:tailEnd/>
              </a:ln>
            </p:spPr>
            <p:txBody>
              <a:bodyPr/>
              <a:lstStyle/>
              <a:p>
                <a:endParaRPr lang="zh-CN" altLang="en-US"/>
              </a:p>
            </p:txBody>
          </p:sp>
          <p:sp>
            <p:nvSpPr>
              <p:cNvPr id="54347" name="Line 142"/>
              <p:cNvSpPr>
                <a:spLocks noChangeShapeType="1"/>
              </p:cNvSpPr>
              <p:nvPr/>
            </p:nvSpPr>
            <p:spPr bwMode="auto">
              <a:xfrm>
                <a:off x="5348" y="13452"/>
                <a:ext cx="0" cy="460"/>
              </a:xfrm>
              <a:prstGeom prst="line">
                <a:avLst/>
              </a:prstGeom>
              <a:noFill/>
              <a:ln w="9525">
                <a:solidFill>
                  <a:srgbClr val="000000"/>
                </a:solidFill>
                <a:round/>
                <a:headEnd/>
                <a:tailEnd/>
              </a:ln>
            </p:spPr>
            <p:txBody>
              <a:bodyPr/>
              <a:lstStyle/>
              <a:p>
                <a:endParaRPr lang="zh-CN" altLang="en-US"/>
              </a:p>
            </p:txBody>
          </p:sp>
          <p:sp>
            <p:nvSpPr>
              <p:cNvPr id="54348" name="Line 143"/>
              <p:cNvSpPr>
                <a:spLocks noChangeShapeType="1"/>
              </p:cNvSpPr>
              <p:nvPr/>
            </p:nvSpPr>
            <p:spPr bwMode="auto">
              <a:xfrm>
                <a:off x="5348" y="13912"/>
                <a:ext cx="1220" cy="0"/>
              </a:xfrm>
              <a:prstGeom prst="line">
                <a:avLst/>
              </a:prstGeom>
              <a:noFill/>
              <a:ln w="9525">
                <a:solidFill>
                  <a:srgbClr val="000000"/>
                </a:solidFill>
                <a:round/>
                <a:headEnd/>
                <a:tailEnd/>
              </a:ln>
            </p:spPr>
            <p:txBody>
              <a:bodyPr/>
              <a:lstStyle/>
              <a:p>
                <a:endParaRPr lang="zh-CN" altLang="en-US"/>
              </a:p>
            </p:txBody>
          </p:sp>
          <p:sp>
            <p:nvSpPr>
              <p:cNvPr id="54349" name="Line 144"/>
              <p:cNvSpPr>
                <a:spLocks noChangeShapeType="1"/>
              </p:cNvSpPr>
              <p:nvPr/>
            </p:nvSpPr>
            <p:spPr bwMode="auto">
              <a:xfrm flipV="1">
                <a:off x="6548" y="13452"/>
                <a:ext cx="0" cy="460"/>
              </a:xfrm>
              <a:prstGeom prst="line">
                <a:avLst/>
              </a:prstGeom>
              <a:noFill/>
              <a:ln w="9525">
                <a:solidFill>
                  <a:srgbClr val="000000"/>
                </a:solidFill>
                <a:round/>
                <a:headEnd/>
                <a:tailEnd/>
              </a:ln>
            </p:spPr>
            <p:txBody>
              <a:bodyPr/>
              <a:lstStyle/>
              <a:p>
                <a:endParaRPr lang="zh-CN" altLang="en-US"/>
              </a:p>
            </p:txBody>
          </p:sp>
          <p:sp>
            <p:nvSpPr>
              <p:cNvPr id="54350" name="Line 145"/>
              <p:cNvSpPr>
                <a:spLocks noChangeShapeType="1"/>
              </p:cNvSpPr>
              <p:nvPr/>
            </p:nvSpPr>
            <p:spPr bwMode="auto">
              <a:xfrm>
                <a:off x="6548" y="13512"/>
                <a:ext cx="1200" cy="0"/>
              </a:xfrm>
              <a:prstGeom prst="line">
                <a:avLst/>
              </a:prstGeom>
              <a:noFill/>
              <a:ln w="9525">
                <a:solidFill>
                  <a:srgbClr val="000000"/>
                </a:solidFill>
                <a:round/>
                <a:headEnd/>
                <a:tailEnd/>
              </a:ln>
            </p:spPr>
            <p:txBody>
              <a:bodyPr/>
              <a:lstStyle/>
              <a:p>
                <a:endParaRPr lang="zh-CN" altLang="en-US"/>
              </a:p>
            </p:txBody>
          </p:sp>
          <p:sp>
            <p:nvSpPr>
              <p:cNvPr id="54351" name="Line 146"/>
              <p:cNvSpPr>
                <a:spLocks noChangeShapeType="1"/>
              </p:cNvSpPr>
              <p:nvPr/>
            </p:nvSpPr>
            <p:spPr bwMode="auto">
              <a:xfrm>
                <a:off x="7748" y="13512"/>
                <a:ext cx="0" cy="360"/>
              </a:xfrm>
              <a:prstGeom prst="line">
                <a:avLst/>
              </a:prstGeom>
              <a:noFill/>
              <a:ln w="9525">
                <a:solidFill>
                  <a:srgbClr val="000000"/>
                </a:solidFill>
                <a:round/>
                <a:headEnd/>
                <a:tailEnd/>
              </a:ln>
            </p:spPr>
            <p:txBody>
              <a:bodyPr/>
              <a:lstStyle/>
              <a:p>
                <a:endParaRPr lang="zh-CN" altLang="en-US"/>
              </a:p>
            </p:txBody>
          </p:sp>
          <p:sp>
            <p:nvSpPr>
              <p:cNvPr id="54352" name="Line 147"/>
              <p:cNvSpPr>
                <a:spLocks noChangeShapeType="1"/>
              </p:cNvSpPr>
              <p:nvPr/>
            </p:nvSpPr>
            <p:spPr bwMode="auto">
              <a:xfrm>
                <a:off x="7768" y="13872"/>
                <a:ext cx="580" cy="0"/>
              </a:xfrm>
              <a:prstGeom prst="line">
                <a:avLst/>
              </a:prstGeom>
              <a:noFill/>
              <a:ln w="9525">
                <a:solidFill>
                  <a:srgbClr val="000000"/>
                </a:solidFill>
                <a:round/>
                <a:headEnd/>
                <a:tailEnd/>
              </a:ln>
            </p:spPr>
            <p:txBody>
              <a:bodyPr/>
              <a:lstStyle/>
              <a:p>
                <a:endParaRPr lang="zh-CN" altLang="en-US"/>
              </a:p>
            </p:txBody>
          </p:sp>
        </p:grpSp>
        <p:sp>
          <p:nvSpPr>
            <p:cNvPr id="54280" name="Text Box 148"/>
            <p:cNvSpPr txBox="1">
              <a:spLocks noChangeArrowheads="1"/>
            </p:cNvSpPr>
            <p:nvPr/>
          </p:nvSpPr>
          <p:spPr bwMode="auto">
            <a:xfrm>
              <a:off x="2928" y="2688"/>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CP</a:t>
              </a:r>
            </a:p>
          </p:txBody>
        </p:sp>
        <p:sp>
          <p:nvSpPr>
            <p:cNvPr id="54281" name="Text Box 149"/>
            <p:cNvSpPr txBox="1">
              <a:spLocks noChangeArrowheads="1"/>
            </p:cNvSpPr>
            <p:nvPr/>
          </p:nvSpPr>
          <p:spPr bwMode="auto">
            <a:xfrm>
              <a:off x="2976" y="2928"/>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J</a:t>
              </a:r>
            </a:p>
          </p:txBody>
        </p:sp>
        <p:sp>
          <p:nvSpPr>
            <p:cNvPr id="54282" name="Text Box 150"/>
            <p:cNvSpPr txBox="1">
              <a:spLocks noChangeArrowheads="1"/>
            </p:cNvSpPr>
            <p:nvPr/>
          </p:nvSpPr>
          <p:spPr bwMode="auto">
            <a:xfrm>
              <a:off x="2976" y="3168"/>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K</a:t>
              </a:r>
            </a:p>
          </p:txBody>
        </p:sp>
        <p:sp>
          <p:nvSpPr>
            <p:cNvPr id="54283" name="Text Box 151"/>
            <p:cNvSpPr txBox="1">
              <a:spLocks noChangeArrowheads="1"/>
            </p:cNvSpPr>
            <p:nvPr/>
          </p:nvSpPr>
          <p:spPr bwMode="auto">
            <a:xfrm>
              <a:off x="2976" y="3456"/>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Q1</a:t>
              </a:r>
            </a:p>
          </p:txBody>
        </p:sp>
        <p:sp>
          <p:nvSpPr>
            <p:cNvPr id="54284" name="Text Box 152"/>
            <p:cNvSpPr txBox="1">
              <a:spLocks noChangeArrowheads="1"/>
            </p:cNvSpPr>
            <p:nvPr/>
          </p:nvSpPr>
          <p:spPr bwMode="auto">
            <a:xfrm>
              <a:off x="2976" y="3696"/>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Q2</a:t>
              </a:r>
            </a:p>
          </p:txBody>
        </p:sp>
      </p:grpSp>
      <p:sp>
        <p:nvSpPr>
          <p:cNvPr id="54278" name="Text Box 153"/>
          <p:cNvSpPr txBox="1">
            <a:spLocks noChangeArrowheads="1"/>
          </p:cNvSpPr>
          <p:nvPr/>
        </p:nvSpPr>
        <p:spPr bwMode="auto">
          <a:xfrm>
            <a:off x="609600" y="762000"/>
            <a:ext cx="3886200" cy="45720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4</a:t>
            </a:r>
            <a:r>
              <a:rPr lang="zh-CN" altLang="en-US"/>
              <a:t>）一次变化问题</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637">
                                            <p:txEl>
                                              <p:pRg st="0" end="0"/>
                                            </p:txEl>
                                          </p:spTgt>
                                        </p:tgtEl>
                                        <p:attrNameLst>
                                          <p:attrName>style.visibility</p:attrName>
                                        </p:attrNameLst>
                                      </p:cBhvr>
                                      <p:to>
                                        <p:strVal val="visible"/>
                                      </p:to>
                                    </p:set>
                                    <p:anim calcmode="lin" valueType="num">
                                      <p:cBhvr additive="base">
                                        <p:cTn id="7" dur="500" fill="hold"/>
                                        <p:tgtEl>
                                          <p:spTgt spid="6663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6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6637">
                                            <p:txEl>
                                              <p:pRg st="1" end="1"/>
                                            </p:txEl>
                                          </p:spTgt>
                                        </p:tgtEl>
                                        <p:attrNameLst>
                                          <p:attrName>style.visibility</p:attrName>
                                        </p:attrNameLst>
                                      </p:cBhvr>
                                      <p:to>
                                        <p:strVal val="visible"/>
                                      </p:to>
                                    </p:set>
                                    <p:anim calcmode="lin" valueType="num">
                                      <p:cBhvr additive="base">
                                        <p:cTn id="13" dur="500" fill="hold"/>
                                        <p:tgtEl>
                                          <p:spTgt spid="6663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6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6637">
                                            <p:txEl>
                                              <p:pRg st="2" end="2"/>
                                            </p:txEl>
                                          </p:spTgt>
                                        </p:tgtEl>
                                        <p:attrNameLst>
                                          <p:attrName>style.visibility</p:attrName>
                                        </p:attrNameLst>
                                      </p:cBhvr>
                                      <p:to>
                                        <p:strVal val="visible"/>
                                      </p:to>
                                    </p:set>
                                    <p:anim calcmode="lin" valueType="num">
                                      <p:cBhvr additive="base">
                                        <p:cTn id="19" dur="500" fill="hold"/>
                                        <p:tgtEl>
                                          <p:spTgt spid="6663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66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6638"/>
                                        </p:tgtEl>
                                        <p:attrNameLst>
                                          <p:attrName>style.visibility</p:attrName>
                                        </p:attrNameLst>
                                      </p:cBhvr>
                                      <p:to>
                                        <p:strVal val="visible"/>
                                      </p:to>
                                    </p:set>
                                    <p:animEffect transition="in" filter="wipe(left)">
                                      <p:cBhvr>
                                        <p:cTn id="25" dur="500"/>
                                        <p:tgtEl>
                                          <p:spTgt spid="66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3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1636713" y="4492625"/>
            <a:ext cx="4416425" cy="555625"/>
            <a:chOff x="2716" y="2960"/>
            <a:chExt cx="2782" cy="350"/>
          </a:xfrm>
        </p:grpSpPr>
        <p:sp>
          <p:nvSpPr>
            <p:cNvPr id="55377" name="Line 3"/>
            <p:cNvSpPr>
              <a:spLocks noChangeShapeType="1"/>
            </p:cNvSpPr>
            <p:nvPr/>
          </p:nvSpPr>
          <p:spPr bwMode="auto">
            <a:xfrm>
              <a:off x="2716" y="3287"/>
              <a:ext cx="709" cy="0"/>
            </a:xfrm>
            <a:prstGeom prst="line">
              <a:avLst/>
            </a:prstGeom>
            <a:noFill/>
            <a:ln w="38100">
              <a:solidFill>
                <a:schemeClr val="tx1"/>
              </a:solidFill>
              <a:round/>
              <a:headEnd/>
              <a:tailEnd/>
            </a:ln>
          </p:spPr>
          <p:txBody>
            <a:bodyPr/>
            <a:lstStyle/>
            <a:p>
              <a:endParaRPr lang="zh-CN" altLang="en-US"/>
            </a:p>
          </p:txBody>
        </p:sp>
        <p:sp>
          <p:nvSpPr>
            <p:cNvPr id="55378" name="Line 4"/>
            <p:cNvSpPr>
              <a:spLocks noChangeShapeType="1"/>
            </p:cNvSpPr>
            <p:nvPr/>
          </p:nvSpPr>
          <p:spPr bwMode="auto">
            <a:xfrm>
              <a:off x="3416" y="2969"/>
              <a:ext cx="0" cy="327"/>
            </a:xfrm>
            <a:prstGeom prst="line">
              <a:avLst/>
            </a:prstGeom>
            <a:noFill/>
            <a:ln w="38100">
              <a:solidFill>
                <a:schemeClr val="tx1"/>
              </a:solidFill>
              <a:round/>
              <a:headEnd/>
              <a:tailEnd/>
            </a:ln>
          </p:spPr>
          <p:txBody>
            <a:bodyPr/>
            <a:lstStyle/>
            <a:p>
              <a:endParaRPr lang="zh-CN" altLang="en-US"/>
            </a:p>
          </p:txBody>
        </p:sp>
        <p:sp>
          <p:nvSpPr>
            <p:cNvPr id="55379" name="Line 5"/>
            <p:cNvSpPr>
              <a:spLocks noChangeShapeType="1"/>
            </p:cNvSpPr>
            <p:nvPr/>
          </p:nvSpPr>
          <p:spPr bwMode="auto">
            <a:xfrm>
              <a:off x="3407" y="2969"/>
              <a:ext cx="545" cy="0"/>
            </a:xfrm>
            <a:prstGeom prst="line">
              <a:avLst/>
            </a:prstGeom>
            <a:noFill/>
            <a:ln w="38100">
              <a:solidFill>
                <a:schemeClr val="tx1"/>
              </a:solidFill>
              <a:round/>
              <a:headEnd/>
              <a:tailEnd/>
            </a:ln>
          </p:spPr>
          <p:txBody>
            <a:bodyPr/>
            <a:lstStyle/>
            <a:p>
              <a:endParaRPr lang="zh-CN" altLang="en-US"/>
            </a:p>
          </p:txBody>
        </p:sp>
        <p:sp>
          <p:nvSpPr>
            <p:cNvPr id="55380" name="Line 6"/>
            <p:cNvSpPr>
              <a:spLocks noChangeShapeType="1"/>
            </p:cNvSpPr>
            <p:nvPr/>
          </p:nvSpPr>
          <p:spPr bwMode="auto">
            <a:xfrm>
              <a:off x="3936" y="2969"/>
              <a:ext cx="0" cy="318"/>
            </a:xfrm>
            <a:prstGeom prst="line">
              <a:avLst/>
            </a:prstGeom>
            <a:noFill/>
            <a:ln w="38100">
              <a:solidFill>
                <a:schemeClr val="tx1"/>
              </a:solidFill>
              <a:round/>
              <a:headEnd/>
              <a:tailEnd/>
            </a:ln>
          </p:spPr>
          <p:txBody>
            <a:bodyPr/>
            <a:lstStyle/>
            <a:p>
              <a:endParaRPr lang="zh-CN" altLang="en-US"/>
            </a:p>
          </p:txBody>
        </p:sp>
        <p:sp>
          <p:nvSpPr>
            <p:cNvPr id="55381" name="Line 7"/>
            <p:cNvSpPr>
              <a:spLocks noChangeShapeType="1"/>
            </p:cNvSpPr>
            <p:nvPr/>
          </p:nvSpPr>
          <p:spPr bwMode="auto">
            <a:xfrm>
              <a:off x="4407" y="2960"/>
              <a:ext cx="0" cy="345"/>
            </a:xfrm>
            <a:prstGeom prst="line">
              <a:avLst/>
            </a:prstGeom>
            <a:noFill/>
            <a:ln w="38100">
              <a:solidFill>
                <a:schemeClr val="tx1"/>
              </a:solidFill>
              <a:round/>
              <a:headEnd/>
              <a:tailEnd/>
            </a:ln>
          </p:spPr>
          <p:txBody>
            <a:bodyPr/>
            <a:lstStyle/>
            <a:p>
              <a:endParaRPr lang="zh-CN" altLang="en-US"/>
            </a:p>
          </p:txBody>
        </p:sp>
        <p:sp>
          <p:nvSpPr>
            <p:cNvPr id="55382" name="Line 8"/>
            <p:cNvSpPr>
              <a:spLocks noChangeShapeType="1"/>
            </p:cNvSpPr>
            <p:nvPr/>
          </p:nvSpPr>
          <p:spPr bwMode="auto">
            <a:xfrm>
              <a:off x="5367" y="2965"/>
              <a:ext cx="0" cy="345"/>
            </a:xfrm>
            <a:prstGeom prst="line">
              <a:avLst/>
            </a:prstGeom>
            <a:noFill/>
            <a:ln w="38100">
              <a:solidFill>
                <a:schemeClr val="tx1"/>
              </a:solidFill>
              <a:round/>
              <a:headEnd/>
              <a:tailEnd/>
            </a:ln>
          </p:spPr>
          <p:txBody>
            <a:bodyPr/>
            <a:lstStyle/>
            <a:p>
              <a:endParaRPr lang="zh-CN" altLang="en-US"/>
            </a:p>
          </p:txBody>
        </p:sp>
        <p:sp>
          <p:nvSpPr>
            <p:cNvPr id="55383" name="Line 9"/>
            <p:cNvSpPr>
              <a:spLocks noChangeShapeType="1"/>
            </p:cNvSpPr>
            <p:nvPr/>
          </p:nvSpPr>
          <p:spPr bwMode="auto">
            <a:xfrm>
              <a:off x="3926" y="3287"/>
              <a:ext cx="499" cy="0"/>
            </a:xfrm>
            <a:prstGeom prst="line">
              <a:avLst/>
            </a:prstGeom>
            <a:noFill/>
            <a:ln w="38100">
              <a:solidFill>
                <a:schemeClr val="tx1"/>
              </a:solidFill>
              <a:round/>
              <a:headEnd/>
              <a:tailEnd/>
            </a:ln>
          </p:spPr>
          <p:txBody>
            <a:bodyPr/>
            <a:lstStyle/>
            <a:p>
              <a:endParaRPr lang="zh-CN" altLang="en-US"/>
            </a:p>
          </p:txBody>
        </p:sp>
        <p:sp>
          <p:nvSpPr>
            <p:cNvPr id="55384" name="Line 10"/>
            <p:cNvSpPr>
              <a:spLocks noChangeShapeType="1"/>
            </p:cNvSpPr>
            <p:nvPr/>
          </p:nvSpPr>
          <p:spPr bwMode="auto">
            <a:xfrm>
              <a:off x="4407" y="2969"/>
              <a:ext cx="973" cy="0"/>
            </a:xfrm>
            <a:prstGeom prst="line">
              <a:avLst/>
            </a:prstGeom>
            <a:noFill/>
            <a:ln w="38100">
              <a:solidFill>
                <a:schemeClr val="tx1"/>
              </a:solidFill>
              <a:round/>
              <a:headEnd/>
              <a:tailEnd/>
            </a:ln>
          </p:spPr>
          <p:txBody>
            <a:bodyPr/>
            <a:lstStyle/>
            <a:p>
              <a:endParaRPr lang="zh-CN" altLang="en-US"/>
            </a:p>
          </p:txBody>
        </p:sp>
        <p:sp>
          <p:nvSpPr>
            <p:cNvPr id="55385" name="Line 11"/>
            <p:cNvSpPr>
              <a:spLocks noChangeShapeType="1"/>
            </p:cNvSpPr>
            <p:nvPr/>
          </p:nvSpPr>
          <p:spPr bwMode="auto">
            <a:xfrm>
              <a:off x="5371" y="3287"/>
              <a:ext cx="127" cy="0"/>
            </a:xfrm>
            <a:prstGeom prst="line">
              <a:avLst/>
            </a:prstGeom>
            <a:noFill/>
            <a:ln w="38100">
              <a:solidFill>
                <a:schemeClr val="tx1"/>
              </a:solidFill>
              <a:round/>
              <a:headEnd/>
              <a:tailEnd/>
            </a:ln>
          </p:spPr>
          <p:txBody>
            <a:bodyPr/>
            <a:lstStyle/>
            <a:p>
              <a:endParaRPr lang="zh-CN" altLang="en-US"/>
            </a:p>
          </p:txBody>
        </p:sp>
        <p:sp>
          <p:nvSpPr>
            <p:cNvPr id="55386" name="Line 12"/>
            <p:cNvSpPr>
              <a:spLocks noChangeShapeType="1"/>
            </p:cNvSpPr>
            <p:nvPr/>
          </p:nvSpPr>
          <p:spPr bwMode="auto">
            <a:xfrm>
              <a:off x="4407" y="2960"/>
              <a:ext cx="0" cy="345"/>
            </a:xfrm>
            <a:prstGeom prst="line">
              <a:avLst/>
            </a:prstGeom>
            <a:noFill/>
            <a:ln w="38100">
              <a:solidFill>
                <a:schemeClr val="tx1"/>
              </a:solidFill>
              <a:round/>
              <a:headEnd/>
              <a:tailEnd/>
            </a:ln>
          </p:spPr>
          <p:txBody>
            <a:bodyPr/>
            <a:lstStyle/>
            <a:p>
              <a:endParaRPr lang="zh-CN" altLang="en-US"/>
            </a:p>
          </p:txBody>
        </p:sp>
      </p:grpSp>
      <p:sp>
        <p:nvSpPr>
          <p:cNvPr id="55299" name="Text Box 13"/>
          <p:cNvSpPr txBox="1">
            <a:spLocks noChangeArrowheads="1"/>
          </p:cNvSpPr>
          <p:nvPr/>
        </p:nvSpPr>
        <p:spPr bwMode="auto">
          <a:xfrm>
            <a:off x="304800" y="1066800"/>
            <a:ext cx="3889375" cy="822325"/>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b="1">
                <a:solidFill>
                  <a:srgbClr val="FF0000"/>
                </a:solidFill>
              </a:rPr>
              <a:t>例</a:t>
            </a:r>
            <a:r>
              <a:rPr lang="en-US" altLang="zh-CN" b="1">
                <a:solidFill>
                  <a:srgbClr val="FF0000"/>
                </a:solidFill>
              </a:rPr>
              <a:t>1</a:t>
            </a:r>
            <a:r>
              <a:rPr lang="zh-CN" altLang="en-US" b="1">
                <a:solidFill>
                  <a:srgbClr val="FF0000"/>
                </a:solidFill>
              </a:rPr>
              <a:t>：</a:t>
            </a:r>
            <a:r>
              <a:rPr lang="zh-CN" altLang="en-US" b="1"/>
              <a:t>画出主从 </a:t>
            </a:r>
            <a:r>
              <a:rPr lang="en-US" altLang="zh-CN" b="1"/>
              <a:t>JK </a:t>
            </a:r>
            <a:r>
              <a:rPr lang="zh-CN" altLang="en-US" b="1"/>
              <a:t>触发器输出端波形图。</a:t>
            </a:r>
          </a:p>
        </p:txBody>
      </p:sp>
      <p:grpSp>
        <p:nvGrpSpPr>
          <p:cNvPr id="67598" name="Group 14"/>
          <p:cNvGrpSpPr>
            <a:grpSpLocks/>
          </p:cNvGrpSpPr>
          <p:nvPr/>
        </p:nvGrpSpPr>
        <p:grpSpPr bwMode="auto">
          <a:xfrm>
            <a:off x="914400" y="2962275"/>
            <a:ext cx="838200" cy="2981325"/>
            <a:chOff x="2117" y="718"/>
            <a:chExt cx="528" cy="1878"/>
          </a:xfrm>
        </p:grpSpPr>
        <p:sp>
          <p:nvSpPr>
            <p:cNvPr id="55373" name="Text Box 15"/>
            <p:cNvSpPr txBox="1">
              <a:spLocks noChangeArrowheads="1"/>
            </p:cNvSpPr>
            <p:nvPr/>
          </p:nvSpPr>
          <p:spPr bwMode="auto">
            <a:xfrm>
              <a:off x="2117" y="718"/>
              <a:ext cx="473"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CP</a:t>
              </a:r>
            </a:p>
          </p:txBody>
        </p:sp>
        <p:sp>
          <p:nvSpPr>
            <p:cNvPr id="55374" name="Text Box 16"/>
            <p:cNvSpPr txBox="1">
              <a:spLocks noChangeArrowheads="1"/>
            </p:cNvSpPr>
            <p:nvPr/>
          </p:nvSpPr>
          <p:spPr bwMode="auto">
            <a:xfrm>
              <a:off x="2299" y="1241"/>
              <a:ext cx="346"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J</a:t>
              </a:r>
            </a:p>
          </p:txBody>
        </p:sp>
        <p:sp>
          <p:nvSpPr>
            <p:cNvPr id="55375" name="Text Box 17"/>
            <p:cNvSpPr txBox="1">
              <a:spLocks noChangeArrowheads="1"/>
            </p:cNvSpPr>
            <p:nvPr/>
          </p:nvSpPr>
          <p:spPr bwMode="auto">
            <a:xfrm>
              <a:off x="2236" y="1777"/>
              <a:ext cx="327"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K</a:t>
              </a:r>
            </a:p>
          </p:txBody>
        </p:sp>
        <p:sp>
          <p:nvSpPr>
            <p:cNvPr id="55376" name="Text Box 18"/>
            <p:cNvSpPr txBox="1">
              <a:spLocks noChangeArrowheads="1"/>
            </p:cNvSpPr>
            <p:nvPr/>
          </p:nvSpPr>
          <p:spPr bwMode="auto">
            <a:xfrm>
              <a:off x="2245" y="2269"/>
              <a:ext cx="364"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Q</a:t>
              </a:r>
            </a:p>
          </p:txBody>
        </p:sp>
      </p:grpSp>
      <p:grpSp>
        <p:nvGrpSpPr>
          <p:cNvPr id="67603" name="Group 19"/>
          <p:cNvGrpSpPr>
            <a:grpSpLocks/>
          </p:cNvGrpSpPr>
          <p:nvPr/>
        </p:nvGrpSpPr>
        <p:grpSpPr bwMode="auto">
          <a:xfrm>
            <a:off x="1636713" y="2817813"/>
            <a:ext cx="4430712" cy="534987"/>
            <a:chOff x="2572" y="627"/>
            <a:chExt cx="2791" cy="337"/>
          </a:xfrm>
        </p:grpSpPr>
        <p:sp>
          <p:nvSpPr>
            <p:cNvPr id="55352" name="Line 20"/>
            <p:cNvSpPr>
              <a:spLocks noChangeShapeType="1"/>
            </p:cNvSpPr>
            <p:nvPr/>
          </p:nvSpPr>
          <p:spPr bwMode="auto">
            <a:xfrm>
              <a:off x="2827" y="636"/>
              <a:ext cx="264" cy="0"/>
            </a:xfrm>
            <a:prstGeom prst="line">
              <a:avLst/>
            </a:prstGeom>
            <a:noFill/>
            <a:ln w="38100">
              <a:solidFill>
                <a:schemeClr val="tx1"/>
              </a:solidFill>
              <a:round/>
              <a:headEnd/>
              <a:tailEnd/>
            </a:ln>
          </p:spPr>
          <p:txBody>
            <a:bodyPr/>
            <a:lstStyle/>
            <a:p>
              <a:endParaRPr lang="zh-CN" altLang="en-US"/>
            </a:p>
          </p:txBody>
        </p:sp>
        <p:sp>
          <p:nvSpPr>
            <p:cNvPr id="55353" name="Line 21"/>
            <p:cNvSpPr>
              <a:spLocks noChangeShapeType="1"/>
            </p:cNvSpPr>
            <p:nvPr/>
          </p:nvSpPr>
          <p:spPr bwMode="auto">
            <a:xfrm>
              <a:off x="3336" y="636"/>
              <a:ext cx="264" cy="0"/>
            </a:xfrm>
            <a:prstGeom prst="line">
              <a:avLst/>
            </a:prstGeom>
            <a:noFill/>
            <a:ln w="38100">
              <a:solidFill>
                <a:schemeClr val="tx1"/>
              </a:solidFill>
              <a:round/>
              <a:headEnd/>
              <a:tailEnd/>
            </a:ln>
          </p:spPr>
          <p:txBody>
            <a:bodyPr/>
            <a:lstStyle/>
            <a:p>
              <a:endParaRPr lang="zh-CN" altLang="en-US"/>
            </a:p>
          </p:txBody>
        </p:sp>
        <p:sp>
          <p:nvSpPr>
            <p:cNvPr id="55354" name="Line 22"/>
            <p:cNvSpPr>
              <a:spLocks noChangeShapeType="1"/>
            </p:cNvSpPr>
            <p:nvPr/>
          </p:nvSpPr>
          <p:spPr bwMode="auto">
            <a:xfrm>
              <a:off x="3845" y="636"/>
              <a:ext cx="264" cy="0"/>
            </a:xfrm>
            <a:prstGeom prst="line">
              <a:avLst/>
            </a:prstGeom>
            <a:noFill/>
            <a:ln w="38100">
              <a:solidFill>
                <a:schemeClr val="tx1"/>
              </a:solidFill>
              <a:round/>
              <a:headEnd/>
              <a:tailEnd/>
            </a:ln>
          </p:spPr>
          <p:txBody>
            <a:bodyPr/>
            <a:lstStyle/>
            <a:p>
              <a:endParaRPr lang="zh-CN" altLang="en-US"/>
            </a:p>
          </p:txBody>
        </p:sp>
        <p:sp>
          <p:nvSpPr>
            <p:cNvPr id="55355" name="Line 23"/>
            <p:cNvSpPr>
              <a:spLocks noChangeShapeType="1"/>
            </p:cNvSpPr>
            <p:nvPr/>
          </p:nvSpPr>
          <p:spPr bwMode="auto">
            <a:xfrm>
              <a:off x="4354" y="636"/>
              <a:ext cx="264" cy="0"/>
            </a:xfrm>
            <a:prstGeom prst="line">
              <a:avLst/>
            </a:prstGeom>
            <a:noFill/>
            <a:ln w="38100">
              <a:solidFill>
                <a:schemeClr val="tx1"/>
              </a:solidFill>
              <a:round/>
              <a:headEnd/>
              <a:tailEnd/>
            </a:ln>
          </p:spPr>
          <p:txBody>
            <a:bodyPr/>
            <a:lstStyle/>
            <a:p>
              <a:endParaRPr lang="zh-CN" altLang="en-US"/>
            </a:p>
          </p:txBody>
        </p:sp>
        <p:sp>
          <p:nvSpPr>
            <p:cNvPr id="55356" name="Line 24"/>
            <p:cNvSpPr>
              <a:spLocks noChangeShapeType="1"/>
            </p:cNvSpPr>
            <p:nvPr/>
          </p:nvSpPr>
          <p:spPr bwMode="auto">
            <a:xfrm>
              <a:off x="4863" y="636"/>
              <a:ext cx="246" cy="0"/>
            </a:xfrm>
            <a:prstGeom prst="line">
              <a:avLst/>
            </a:prstGeom>
            <a:noFill/>
            <a:ln w="38100">
              <a:solidFill>
                <a:schemeClr val="tx1"/>
              </a:solidFill>
              <a:round/>
              <a:headEnd/>
              <a:tailEnd/>
            </a:ln>
          </p:spPr>
          <p:txBody>
            <a:bodyPr/>
            <a:lstStyle/>
            <a:p>
              <a:endParaRPr lang="zh-CN" altLang="en-US"/>
            </a:p>
          </p:txBody>
        </p:sp>
        <p:sp>
          <p:nvSpPr>
            <p:cNvPr id="55357" name="Line 25"/>
            <p:cNvSpPr>
              <a:spLocks noChangeShapeType="1"/>
            </p:cNvSpPr>
            <p:nvPr/>
          </p:nvSpPr>
          <p:spPr bwMode="auto">
            <a:xfrm>
              <a:off x="2572" y="955"/>
              <a:ext cx="264" cy="0"/>
            </a:xfrm>
            <a:prstGeom prst="line">
              <a:avLst/>
            </a:prstGeom>
            <a:noFill/>
            <a:ln w="38100">
              <a:solidFill>
                <a:schemeClr val="tx1"/>
              </a:solidFill>
              <a:round/>
              <a:headEnd/>
              <a:tailEnd/>
            </a:ln>
          </p:spPr>
          <p:txBody>
            <a:bodyPr/>
            <a:lstStyle/>
            <a:p>
              <a:endParaRPr lang="zh-CN" altLang="en-US"/>
            </a:p>
          </p:txBody>
        </p:sp>
        <p:sp>
          <p:nvSpPr>
            <p:cNvPr id="55358" name="Line 26"/>
            <p:cNvSpPr>
              <a:spLocks noChangeShapeType="1"/>
            </p:cNvSpPr>
            <p:nvPr/>
          </p:nvSpPr>
          <p:spPr bwMode="auto">
            <a:xfrm>
              <a:off x="3081" y="955"/>
              <a:ext cx="264" cy="0"/>
            </a:xfrm>
            <a:prstGeom prst="line">
              <a:avLst/>
            </a:prstGeom>
            <a:noFill/>
            <a:ln w="38100">
              <a:solidFill>
                <a:schemeClr val="tx1"/>
              </a:solidFill>
              <a:round/>
              <a:headEnd/>
              <a:tailEnd/>
            </a:ln>
          </p:spPr>
          <p:txBody>
            <a:bodyPr/>
            <a:lstStyle/>
            <a:p>
              <a:endParaRPr lang="zh-CN" altLang="en-US"/>
            </a:p>
          </p:txBody>
        </p:sp>
        <p:sp>
          <p:nvSpPr>
            <p:cNvPr id="55359" name="Line 27"/>
            <p:cNvSpPr>
              <a:spLocks noChangeShapeType="1"/>
            </p:cNvSpPr>
            <p:nvPr/>
          </p:nvSpPr>
          <p:spPr bwMode="auto">
            <a:xfrm>
              <a:off x="3591" y="955"/>
              <a:ext cx="263" cy="0"/>
            </a:xfrm>
            <a:prstGeom prst="line">
              <a:avLst/>
            </a:prstGeom>
            <a:noFill/>
            <a:ln w="38100">
              <a:solidFill>
                <a:schemeClr val="tx1"/>
              </a:solidFill>
              <a:round/>
              <a:headEnd/>
              <a:tailEnd/>
            </a:ln>
          </p:spPr>
          <p:txBody>
            <a:bodyPr/>
            <a:lstStyle/>
            <a:p>
              <a:endParaRPr lang="zh-CN" altLang="en-US"/>
            </a:p>
          </p:txBody>
        </p:sp>
        <p:sp>
          <p:nvSpPr>
            <p:cNvPr id="55360" name="Line 28"/>
            <p:cNvSpPr>
              <a:spLocks noChangeShapeType="1"/>
            </p:cNvSpPr>
            <p:nvPr/>
          </p:nvSpPr>
          <p:spPr bwMode="auto">
            <a:xfrm>
              <a:off x="4100" y="955"/>
              <a:ext cx="263" cy="0"/>
            </a:xfrm>
            <a:prstGeom prst="line">
              <a:avLst/>
            </a:prstGeom>
            <a:noFill/>
            <a:ln w="38100">
              <a:solidFill>
                <a:schemeClr val="tx1"/>
              </a:solidFill>
              <a:round/>
              <a:headEnd/>
              <a:tailEnd/>
            </a:ln>
          </p:spPr>
          <p:txBody>
            <a:bodyPr/>
            <a:lstStyle/>
            <a:p>
              <a:endParaRPr lang="zh-CN" altLang="en-US"/>
            </a:p>
          </p:txBody>
        </p:sp>
        <p:sp>
          <p:nvSpPr>
            <p:cNvPr id="55361" name="Line 29"/>
            <p:cNvSpPr>
              <a:spLocks noChangeShapeType="1"/>
            </p:cNvSpPr>
            <p:nvPr/>
          </p:nvSpPr>
          <p:spPr bwMode="auto">
            <a:xfrm>
              <a:off x="4609" y="955"/>
              <a:ext cx="263" cy="0"/>
            </a:xfrm>
            <a:prstGeom prst="line">
              <a:avLst/>
            </a:prstGeom>
            <a:noFill/>
            <a:ln w="38100">
              <a:solidFill>
                <a:schemeClr val="tx1"/>
              </a:solidFill>
              <a:round/>
              <a:headEnd/>
              <a:tailEnd/>
            </a:ln>
          </p:spPr>
          <p:txBody>
            <a:bodyPr/>
            <a:lstStyle/>
            <a:p>
              <a:endParaRPr lang="zh-CN" altLang="en-US"/>
            </a:p>
          </p:txBody>
        </p:sp>
        <p:sp>
          <p:nvSpPr>
            <p:cNvPr id="55362" name="Line 30"/>
            <p:cNvSpPr>
              <a:spLocks noChangeShapeType="1"/>
            </p:cNvSpPr>
            <p:nvPr/>
          </p:nvSpPr>
          <p:spPr bwMode="auto">
            <a:xfrm>
              <a:off x="5099" y="955"/>
              <a:ext cx="264" cy="0"/>
            </a:xfrm>
            <a:prstGeom prst="line">
              <a:avLst/>
            </a:prstGeom>
            <a:noFill/>
            <a:ln w="38100">
              <a:solidFill>
                <a:schemeClr val="tx1"/>
              </a:solidFill>
              <a:round/>
              <a:headEnd/>
              <a:tailEnd/>
            </a:ln>
          </p:spPr>
          <p:txBody>
            <a:bodyPr/>
            <a:lstStyle/>
            <a:p>
              <a:endParaRPr lang="zh-CN" altLang="en-US"/>
            </a:p>
          </p:txBody>
        </p:sp>
        <p:sp>
          <p:nvSpPr>
            <p:cNvPr id="55363" name="Line 31"/>
            <p:cNvSpPr>
              <a:spLocks noChangeShapeType="1"/>
            </p:cNvSpPr>
            <p:nvPr/>
          </p:nvSpPr>
          <p:spPr bwMode="auto">
            <a:xfrm>
              <a:off x="2827" y="627"/>
              <a:ext cx="0" cy="337"/>
            </a:xfrm>
            <a:prstGeom prst="line">
              <a:avLst/>
            </a:prstGeom>
            <a:noFill/>
            <a:ln w="38100">
              <a:solidFill>
                <a:schemeClr val="tx1"/>
              </a:solidFill>
              <a:round/>
              <a:headEnd/>
              <a:tailEnd/>
            </a:ln>
          </p:spPr>
          <p:txBody>
            <a:bodyPr/>
            <a:lstStyle/>
            <a:p>
              <a:endParaRPr lang="zh-CN" altLang="en-US"/>
            </a:p>
          </p:txBody>
        </p:sp>
        <p:sp>
          <p:nvSpPr>
            <p:cNvPr id="55364" name="Line 32"/>
            <p:cNvSpPr>
              <a:spLocks noChangeShapeType="1"/>
            </p:cNvSpPr>
            <p:nvPr/>
          </p:nvSpPr>
          <p:spPr bwMode="auto">
            <a:xfrm>
              <a:off x="3081" y="636"/>
              <a:ext cx="0" cy="328"/>
            </a:xfrm>
            <a:prstGeom prst="line">
              <a:avLst/>
            </a:prstGeom>
            <a:noFill/>
            <a:ln w="38100">
              <a:solidFill>
                <a:schemeClr val="tx1"/>
              </a:solidFill>
              <a:round/>
              <a:headEnd/>
              <a:tailEnd/>
            </a:ln>
          </p:spPr>
          <p:txBody>
            <a:bodyPr/>
            <a:lstStyle/>
            <a:p>
              <a:endParaRPr lang="zh-CN" altLang="en-US"/>
            </a:p>
          </p:txBody>
        </p:sp>
        <p:sp>
          <p:nvSpPr>
            <p:cNvPr id="55365" name="Line 33"/>
            <p:cNvSpPr>
              <a:spLocks noChangeShapeType="1"/>
            </p:cNvSpPr>
            <p:nvPr/>
          </p:nvSpPr>
          <p:spPr bwMode="auto">
            <a:xfrm>
              <a:off x="3336" y="627"/>
              <a:ext cx="0" cy="337"/>
            </a:xfrm>
            <a:prstGeom prst="line">
              <a:avLst/>
            </a:prstGeom>
            <a:noFill/>
            <a:ln w="38100">
              <a:solidFill>
                <a:schemeClr val="tx1"/>
              </a:solidFill>
              <a:round/>
              <a:headEnd/>
              <a:tailEnd/>
            </a:ln>
          </p:spPr>
          <p:txBody>
            <a:bodyPr/>
            <a:lstStyle/>
            <a:p>
              <a:endParaRPr lang="zh-CN" altLang="en-US"/>
            </a:p>
          </p:txBody>
        </p:sp>
        <p:sp>
          <p:nvSpPr>
            <p:cNvPr id="55366" name="Line 34"/>
            <p:cNvSpPr>
              <a:spLocks noChangeShapeType="1"/>
            </p:cNvSpPr>
            <p:nvPr/>
          </p:nvSpPr>
          <p:spPr bwMode="auto">
            <a:xfrm>
              <a:off x="3591" y="636"/>
              <a:ext cx="0" cy="328"/>
            </a:xfrm>
            <a:prstGeom prst="line">
              <a:avLst/>
            </a:prstGeom>
            <a:noFill/>
            <a:ln w="38100">
              <a:solidFill>
                <a:schemeClr val="tx1"/>
              </a:solidFill>
              <a:round/>
              <a:headEnd/>
              <a:tailEnd/>
            </a:ln>
          </p:spPr>
          <p:txBody>
            <a:bodyPr/>
            <a:lstStyle/>
            <a:p>
              <a:endParaRPr lang="zh-CN" altLang="en-US"/>
            </a:p>
          </p:txBody>
        </p:sp>
        <p:sp>
          <p:nvSpPr>
            <p:cNvPr id="55367" name="Line 35"/>
            <p:cNvSpPr>
              <a:spLocks noChangeShapeType="1"/>
            </p:cNvSpPr>
            <p:nvPr/>
          </p:nvSpPr>
          <p:spPr bwMode="auto">
            <a:xfrm>
              <a:off x="3845" y="627"/>
              <a:ext cx="0" cy="337"/>
            </a:xfrm>
            <a:prstGeom prst="line">
              <a:avLst/>
            </a:prstGeom>
            <a:noFill/>
            <a:ln w="38100">
              <a:solidFill>
                <a:schemeClr val="tx1"/>
              </a:solidFill>
              <a:round/>
              <a:headEnd/>
              <a:tailEnd/>
            </a:ln>
          </p:spPr>
          <p:txBody>
            <a:bodyPr/>
            <a:lstStyle/>
            <a:p>
              <a:endParaRPr lang="zh-CN" altLang="en-US"/>
            </a:p>
          </p:txBody>
        </p:sp>
        <p:sp>
          <p:nvSpPr>
            <p:cNvPr id="55368" name="Line 36"/>
            <p:cNvSpPr>
              <a:spLocks noChangeShapeType="1"/>
            </p:cNvSpPr>
            <p:nvPr/>
          </p:nvSpPr>
          <p:spPr bwMode="auto">
            <a:xfrm>
              <a:off x="4100" y="636"/>
              <a:ext cx="0" cy="319"/>
            </a:xfrm>
            <a:prstGeom prst="line">
              <a:avLst/>
            </a:prstGeom>
            <a:noFill/>
            <a:ln w="38100">
              <a:solidFill>
                <a:schemeClr val="tx1"/>
              </a:solidFill>
              <a:round/>
              <a:headEnd/>
              <a:tailEnd/>
            </a:ln>
          </p:spPr>
          <p:txBody>
            <a:bodyPr/>
            <a:lstStyle/>
            <a:p>
              <a:endParaRPr lang="zh-CN" altLang="en-US"/>
            </a:p>
          </p:txBody>
        </p:sp>
        <p:sp>
          <p:nvSpPr>
            <p:cNvPr id="55369" name="Line 37"/>
            <p:cNvSpPr>
              <a:spLocks noChangeShapeType="1"/>
            </p:cNvSpPr>
            <p:nvPr/>
          </p:nvSpPr>
          <p:spPr bwMode="auto">
            <a:xfrm>
              <a:off x="4354" y="627"/>
              <a:ext cx="0" cy="328"/>
            </a:xfrm>
            <a:prstGeom prst="line">
              <a:avLst/>
            </a:prstGeom>
            <a:noFill/>
            <a:ln w="38100">
              <a:solidFill>
                <a:schemeClr val="tx1"/>
              </a:solidFill>
              <a:round/>
              <a:headEnd/>
              <a:tailEnd/>
            </a:ln>
          </p:spPr>
          <p:txBody>
            <a:bodyPr/>
            <a:lstStyle/>
            <a:p>
              <a:endParaRPr lang="zh-CN" altLang="en-US"/>
            </a:p>
          </p:txBody>
        </p:sp>
        <p:sp>
          <p:nvSpPr>
            <p:cNvPr id="55370" name="Line 38"/>
            <p:cNvSpPr>
              <a:spLocks noChangeShapeType="1"/>
            </p:cNvSpPr>
            <p:nvPr/>
          </p:nvSpPr>
          <p:spPr bwMode="auto">
            <a:xfrm>
              <a:off x="4609" y="627"/>
              <a:ext cx="0" cy="328"/>
            </a:xfrm>
            <a:prstGeom prst="line">
              <a:avLst/>
            </a:prstGeom>
            <a:noFill/>
            <a:ln w="38100">
              <a:solidFill>
                <a:schemeClr val="tx1"/>
              </a:solidFill>
              <a:round/>
              <a:headEnd/>
              <a:tailEnd/>
            </a:ln>
          </p:spPr>
          <p:txBody>
            <a:bodyPr/>
            <a:lstStyle/>
            <a:p>
              <a:endParaRPr lang="zh-CN" altLang="en-US"/>
            </a:p>
          </p:txBody>
        </p:sp>
        <p:sp>
          <p:nvSpPr>
            <p:cNvPr id="55371" name="Line 39"/>
            <p:cNvSpPr>
              <a:spLocks noChangeShapeType="1"/>
            </p:cNvSpPr>
            <p:nvPr/>
          </p:nvSpPr>
          <p:spPr bwMode="auto">
            <a:xfrm>
              <a:off x="4863" y="627"/>
              <a:ext cx="0" cy="328"/>
            </a:xfrm>
            <a:prstGeom prst="line">
              <a:avLst/>
            </a:prstGeom>
            <a:noFill/>
            <a:ln w="38100">
              <a:solidFill>
                <a:schemeClr val="tx1"/>
              </a:solidFill>
              <a:round/>
              <a:headEnd/>
              <a:tailEnd/>
            </a:ln>
          </p:spPr>
          <p:txBody>
            <a:bodyPr/>
            <a:lstStyle/>
            <a:p>
              <a:endParaRPr lang="zh-CN" altLang="en-US"/>
            </a:p>
          </p:txBody>
        </p:sp>
        <p:sp>
          <p:nvSpPr>
            <p:cNvPr id="55372" name="Line 40"/>
            <p:cNvSpPr>
              <a:spLocks noChangeShapeType="1"/>
            </p:cNvSpPr>
            <p:nvPr/>
          </p:nvSpPr>
          <p:spPr bwMode="auto">
            <a:xfrm>
              <a:off x="5099" y="627"/>
              <a:ext cx="0" cy="328"/>
            </a:xfrm>
            <a:prstGeom prst="line">
              <a:avLst/>
            </a:prstGeom>
            <a:noFill/>
            <a:ln w="38100">
              <a:solidFill>
                <a:schemeClr val="tx1"/>
              </a:solidFill>
              <a:round/>
              <a:headEnd/>
              <a:tailEnd/>
            </a:ln>
          </p:spPr>
          <p:txBody>
            <a:bodyPr/>
            <a:lstStyle/>
            <a:p>
              <a:endParaRPr lang="zh-CN" altLang="en-US"/>
            </a:p>
          </p:txBody>
        </p:sp>
      </p:grpSp>
      <p:grpSp>
        <p:nvGrpSpPr>
          <p:cNvPr id="67625" name="Group 41"/>
          <p:cNvGrpSpPr>
            <a:grpSpLocks/>
          </p:cNvGrpSpPr>
          <p:nvPr/>
        </p:nvGrpSpPr>
        <p:grpSpPr bwMode="auto">
          <a:xfrm>
            <a:off x="1636713" y="3663950"/>
            <a:ext cx="4416425" cy="512763"/>
            <a:chOff x="2572" y="1160"/>
            <a:chExt cx="2782" cy="323"/>
          </a:xfrm>
        </p:grpSpPr>
        <p:sp>
          <p:nvSpPr>
            <p:cNvPr id="55343" name="Line 42"/>
            <p:cNvSpPr>
              <a:spLocks noChangeShapeType="1"/>
            </p:cNvSpPr>
            <p:nvPr/>
          </p:nvSpPr>
          <p:spPr bwMode="auto">
            <a:xfrm>
              <a:off x="3164" y="1164"/>
              <a:ext cx="0" cy="318"/>
            </a:xfrm>
            <a:prstGeom prst="line">
              <a:avLst/>
            </a:prstGeom>
            <a:noFill/>
            <a:ln w="38100">
              <a:solidFill>
                <a:schemeClr val="tx1"/>
              </a:solidFill>
              <a:round/>
              <a:headEnd/>
              <a:tailEnd/>
            </a:ln>
          </p:spPr>
          <p:txBody>
            <a:bodyPr/>
            <a:lstStyle/>
            <a:p>
              <a:endParaRPr lang="zh-CN" altLang="en-US"/>
            </a:p>
          </p:txBody>
        </p:sp>
        <p:sp>
          <p:nvSpPr>
            <p:cNvPr id="55344" name="Line 43"/>
            <p:cNvSpPr>
              <a:spLocks noChangeShapeType="1"/>
            </p:cNvSpPr>
            <p:nvPr/>
          </p:nvSpPr>
          <p:spPr bwMode="auto">
            <a:xfrm>
              <a:off x="3724" y="1160"/>
              <a:ext cx="0" cy="318"/>
            </a:xfrm>
            <a:prstGeom prst="line">
              <a:avLst/>
            </a:prstGeom>
            <a:noFill/>
            <a:ln w="38100">
              <a:solidFill>
                <a:schemeClr val="tx1"/>
              </a:solidFill>
              <a:round/>
              <a:headEnd/>
              <a:tailEnd/>
            </a:ln>
          </p:spPr>
          <p:txBody>
            <a:bodyPr/>
            <a:lstStyle/>
            <a:p>
              <a:endParaRPr lang="zh-CN" altLang="en-US"/>
            </a:p>
          </p:txBody>
        </p:sp>
        <p:sp>
          <p:nvSpPr>
            <p:cNvPr id="55345" name="Line 44"/>
            <p:cNvSpPr>
              <a:spLocks noChangeShapeType="1"/>
            </p:cNvSpPr>
            <p:nvPr/>
          </p:nvSpPr>
          <p:spPr bwMode="auto">
            <a:xfrm>
              <a:off x="4284" y="1165"/>
              <a:ext cx="0" cy="318"/>
            </a:xfrm>
            <a:prstGeom prst="line">
              <a:avLst/>
            </a:prstGeom>
            <a:noFill/>
            <a:ln w="38100">
              <a:solidFill>
                <a:schemeClr val="tx1"/>
              </a:solidFill>
              <a:round/>
              <a:headEnd/>
              <a:tailEnd/>
            </a:ln>
          </p:spPr>
          <p:txBody>
            <a:bodyPr/>
            <a:lstStyle/>
            <a:p>
              <a:endParaRPr lang="zh-CN" altLang="en-US"/>
            </a:p>
          </p:txBody>
        </p:sp>
        <p:sp>
          <p:nvSpPr>
            <p:cNvPr id="55346" name="Line 45"/>
            <p:cNvSpPr>
              <a:spLocks noChangeShapeType="1"/>
            </p:cNvSpPr>
            <p:nvPr/>
          </p:nvSpPr>
          <p:spPr bwMode="auto">
            <a:xfrm>
              <a:off x="4735" y="1161"/>
              <a:ext cx="0" cy="318"/>
            </a:xfrm>
            <a:prstGeom prst="line">
              <a:avLst/>
            </a:prstGeom>
            <a:noFill/>
            <a:ln w="38100">
              <a:solidFill>
                <a:schemeClr val="tx1"/>
              </a:solidFill>
              <a:round/>
              <a:headEnd/>
              <a:tailEnd/>
            </a:ln>
          </p:spPr>
          <p:txBody>
            <a:bodyPr/>
            <a:lstStyle/>
            <a:p>
              <a:endParaRPr lang="zh-CN" altLang="en-US"/>
            </a:p>
          </p:txBody>
        </p:sp>
        <p:sp>
          <p:nvSpPr>
            <p:cNvPr id="55347" name="Line 46"/>
            <p:cNvSpPr>
              <a:spLocks noChangeShapeType="1"/>
            </p:cNvSpPr>
            <p:nvPr/>
          </p:nvSpPr>
          <p:spPr bwMode="auto">
            <a:xfrm>
              <a:off x="2572" y="1164"/>
              <a:ext cx="591" cy="0"/>
            </a:xfrm>
            <a:prstGeom prst="line">
              <a:avLst/>
            </a:prstGeom>
            <a:noFill/>
            <a:ln w="38100">
              <a:solidFill>
                <a:schemeClr val="tx1"/>
              </a:solidFill>
              <a:round/>
              <a:headEnd/>
              <a:tailEnd/>
            </a:ln>
          </p:spPr>
          <p:txBody>
            <a:bodyPr/>
            <a:lstStyle/>
            <a:p>
              <a:endParaRPr lang="zh-CN" altLang="en-US"/>
            </a:p>
          </p:txBody>
        </p:sp>
        <p:sp>
          <p:nvSpPr>
            <p:cNvPr id="55348" name="Line 47"/>
            <p:cNvSpPr>
              <a:spLocks noChangeShapeType="1"/>
            </p:cNvSpPr>
            <p:nvPr/>
          </p:nvSpPr>
          <p:spPr bwMode="auto">
            <a:xfrm>
              <a:off x="3163" y="1482"/>
              <a:ext cx="564" cy="0"/>
            </a:xfrm>
            <a:prstGeom prst="line">
              <a:avLst/>
            </a:prstGeom>
            <a:noFill/>
            <a:ln w="38100">
              <a:solidFill>
                <a:schemeClr val="tx1"/>
              </a:solidFill>
              <a:round/>
              <a:headEnd/>
              <a:tailEnd/>
            </a:ln>
          </p:spPr>
          <p:txBody>
            <a:bodyPr/>
            <a:lstStyle/>
            <a:p>
              <a:endParaRPr lang="zh-CN" altLang="en-US"/>
            </a:p>
          </p:txBody>
        </p:sp>
        <p:sp>
          <p:nvSpPr>
            <p:cNvPr id="55349" name="Line 48"/>
            <p:cNvSpPr>
              <a:spLocks noChangeShapeType="1"/>
            </p:cNvSpPr>
            <p:nvPr/>
          </p:nvSpPr>
          <p:spPr bwMode="auto">
            <a:xfrm>
              <a:off x="3736" y="1164"/>
              <a:ext cx="554" cy="0"/>
            </a:xfrm>
            <a:prstGeom prst="line">
              <a:avLst/>
            </a:prstGeom>
            <a:noFill/>
            <a:ln w="38100">
              <a:solidFill>
                <a:schemeClr val="tx1"/>
              </a:solidFill>
              <a:round/>
              <a:headEnd/>
              <a:tailEnd/>
            </a:ln>
          </p:spPr>
          <p:txBody>
            <a:bodyPr/>
            <a:lstStyle/>
            <a:p>
              <a:endParaRPr lang="zh-CN" altLang="en-US"/>
            </a:p>
          </p:txBody>
        </p:sp>
        <p:sp>
          <p:nvSpPr>
            <p:cNvPr id="55350" name="Line 49"/>
            <p:cNvSpPr>
              <a:spLocks noChangeShapeType="1"/>
            </p:cNvSpPr>
            <p:nvPr/>
          </p:nvSpPr>
          <p:spPr bwMode="auto">
            <a:xfrm>
              <a:off x="4281" y="1482"/>
              <a:ext cx="464" cy="0"/>
            </a:xfrm>
            <a:prstGeom prst="line">
              <a:avLst/>
            </a:prstGeom>
            <a:noFill/>
            <a:ln w="38100">
              <a:solidFill>
                <a:schemeClr val="tx1"/>
              </a:solidFill>
              <a:round/>
              <a:headEnd/>
              <a:tailEnd/>
            </a:ln>
          </p:spPr>
          <p:txBody>
            <a:bodyPr/>
            <a:lstStyle/>
            <a:p>
              <a:endParaRPr lang="zh-CN" altLang="en-US"/>
            </a:p>
          </p:txBody>
        </p:sp>
        <p:sp>
          <p:nvSpPr>
            <p:cNvPr id="55351" name="Line 50"/>
            <p:cNvSpPr>
              <a:spLocks noChangeShapeType="1"/>
            </p:cNvSpPr>
            <p:nvPr/>
          </p:nvSpPr>
          <p:spPr bwMode="auto">
            <a:xfrm>
              <a:off x="4736" y="1164"/>
              <a:ext cx="618" cy="0"/>
            </a:xfrm>
            <a:prstGeom prst="line">
              <a:avLst/>
            </a:prstGeom>
            <a:noFill/>
            <a:ln w="38100">
              <a:solidFill>
                <a:schemeClr val="tx1"/>
              </a:solidFill>
              <a:round/>
              <a:headEnd/>
              <a:tailEnd/>
            </a:ln>
          </p:spPr>
          <p:txBody>
            <a:bodyPr/>
            <a:lstStyle/>
            <a:p>
              <a:endParaRPr lang="zh-CN" altLang="en-US"/>
            </a:p>
          </p:txBody>
        </p:sp>
      </p:grpSp>
      <p:sp>
        <p:nvSpPr>
          <p:cNvPr id="67635" name="Line 51"/>
          <p:cNvSpPr>
            <a:spLocks noChangeShapeType="1"/>
          </p:cNvSpPr>
          <p:nvPr/>
        </p:nvSpPr>
        <p:spPr bwMode="auto">
          <a:xfrm>
            <a:off x="1636713" y="5864225"/>
            <a:ext cx="808037" cy="0"/>
          </a:xfrm>
          <a:prstGeom prst="line">
            <a:avLst/>
          </a:prstGeom>
          <a:noFill/>
          <a:ln w="38100">
            <a:solidFill>
              <a:schemeClr val="tx1"/>
            </a:solidFill>
            <a:round/>
            <a:headEnd/>
            <a:tailEnd/>
          </a:ln>
        </p:spPr>
        <p:txBody>
          <a:bodyPr/>
          <a:lstStyle/>
          <a:p>
            <a:endParaRPr lang="zh-CN" altLang="en-US"/>
          </a:p>
        </p:txBody>
      </p:sp>
      <p:sp>
        <p:nvSpPr>
          <p:cNvPr id="67636" name="Line 52"/>
          <p:cNvSpPr>
            <a:spLocks noChangeShapeType="1"/>
          </p:cNvSpPr>
          <p:nvPr/>
        </p:nvSpPr>
        <p:spPr bwMode="auto">
          <a:xfrm>
            <a:off x="2444750" y="3409950"/>
            <a:ext cx="0" cy="1949450"/>
          </a:xfrm>
          <a:prstGeom prst="line">
            <a:avLst/>
          </a:prstGeom>
          <a:noFill/>
          <a:ln w="38100" cap="rnd">
            <a:solidFill>
              <a:srgbClr val="0000FF"/>
            </a:solidFill>
            <a:prstDash val="sysDot"/>
            <a:round/>
            <a:headEnd/>
            <a:tailEnd/>
          </a:ln>
        </p:spPr>
        <p:txBody>
          <a:bodyPr/>
          <a:lstStyle/>
          <a:p>
            <a:endParaRPr lang="zh-CN" altLang="en-US"/>
          </a:p>
        </p:txBody>
      </p:sp>
      <p:grpSp>
        <p:nvGrpSpPr>
          <p:cNvPr id="67637" name="Group 53"/>
          <p:cNvGrpSpPr>
            <a:grpSpLocks/>
          </p:cNvGrpSpPr>
          <p:nvPr/>
        </p:nvGrpSpPr>
        <p:grpSpPr bwMode="auto">
          <a:xfrm>
            <a:off x="2444750" y="5357813"/>
            <a:ext cx="809625" cy="506412"/>
            <a:chOff x="3081" y="2227"/>
            <a:chExt cx="510" cy="319"/>
          </a:xfrm>
        </p:grpSpPr>
        <p:sp>
          <p:nvSpPr>
            <p:cNvPr id="55341" name="Line 54"/>
            <p:cNvSpPr>
              <a:spLocks noChangeShapeType="1"/>
            </p:cNvSpPr>
            <p:nvPr/>
          </p:nvSpPr>
          <p:spPr bwMode="auto">
            <a:xfrm>
              <a:off x="3081" y="2227"/>
              <a:ext cx="0" cy="319"/>
            </a:xfrm>
            <a:prstGeom prst="line">
              <a:avLst/>
            </a:prstGeom>
            <a:noFill/>
            <a:ln w="38100">
              <a:solidFill>
                <a:schemeClr val="tx1"/>
              </a:solidFill>
              <a:round/>
              <a:headEnd/>
              <a:tailEnd/>
            </a:ln>
          </p:spPr>
          <p:txBody>
            <a:bodyPr/>
            <a:lstStyle/>
            <a:p>
              <a:endParaRPr lang="zh-CN" altLang="en-US"/>
            </a:p>
          </p:txBody>
        </p:sp>
        <p:sp>
          <p:nvSpPr>
            <p:cNvPr id="55342" name="Line 55"/>
            <p:cNvSpPr>
              <a:spLocks noChangeShapeType="1"/>
            </p:cNvSpPr>
            <p:nvPr/>
          </p:nvSpPr>
          <p:spPr bwMode="auto">
            <a:xfrm>
              <a:off x="3081" y="2227"/>
              <a:ext cx="510" cy="0"/>
            </a:xfrm>
            <a:prstGeom prst="line">
              <a:avLst/>
            </a:prstGeom>
            <a:noFill/>
            <a:ln w="38100">
              <a:solidFill>
                <a:schemeClr val="tx1"/>
              </a:solidFill>
              <a:round/>
              <a:headEnd/>
              <a:tailEnd/>
            </a:ln>
          </p:spPr>
          <p:txBody>
            <a:bodyPr/>
            <a:lstStyle/>
            <a:p>
              <a:endParaRPr lang="zh-CN" altLang="en-US"/>
            </a:p>
          </p:txBody>
        </p:sp>
      </p:grpSp>
      <p:sp>
        <p:nvSpPr>
          <p:cNvPr id="67640" name="Line 56"/>
          <p:cNvSpPr>
            <a:spLocks noChangeShapeType="1"/>
          </p:cNvSpPr>
          <p:nvPr/>
        </p:nvSpPr>
        <p:spPr bwMode="auto">
          <a:xfrm>
            <a:off x="3254375" y="3395663"/>
            <a:ext cx="0" cy="1905000"/>
          </a:xfrm>
          <a:prstGeom prst="line">
            <a:avLst/>
          </a:prstGeom>
          <a:noFill/>
          <a:ln w="38100" cap="rnd">
            <a:solidFill>
              <a:srgbClr val="0000FF"/>
            </a:solidFill>
            <a:prstDash val="sysDot"/>
            <a:round/>
            <a:headEnd/>
            <a:tailEnd/>
          </a:ln>
        </p:spPr>
        <p:txBody>
          <a:bodyPr/>
          <a:lstStyle/>
          <a:p>
            <a:endParaRPr lang="zh-CN" altLang="en-US"/>
          </a:p>
        </p:txBody>
      </p:sp>
      <p:grpSp>
        <p:nvGrpSpPr>
          <p:cNvPr id="67641" name="Group 57"/>
          <p:cNvGrpSpPr>
            <a:grpSpLocks/>
          </p:cNvGrpSpPr>
          <p:nvPr/>
        </p:nvGrpSpPr>
        <p:grpSpPr bwMode="auto">
          <a:xfrm>
            <a:off x="3254375" y="5357813"/>
            <a:ext cx="808038" cy="506412"/>
            <a:chOff x="3591" y="2227"/>
            <a:chExt cx="509" cy="319"/>
          </a:xfrm>
        </p:grpSpPr>
        <p:sp>
          <p:nvSpPr>
            <p:cNvPr id="55339" name="Line 58"/>
            <p:cNvSpPr>
              <a:spLocks noChangeShapeType="1"/>
            </p:cNvSpPr>
            <p:nvPr/>
          </p:nvSpPr>
          <p:spPr bwMode="auto">
            <a:xfrm>
              <a:off x="3591" y="2227"/>
              <a:ext cx="0" cy="319"/>
            </a:xfrm>
            <a:prstGeom prst="line">
              <a:avLst/>
            </a:prstGeom>
            <a:noFill/>
            <a:ln w="38100">
              <a:solidFill>
                <a:schemeClr val="tx1"/>
              </a:solidFill>
              <a:round/>
              <a:headEnd/>
              <a:tailEnd/>
            </a:ln>
          </p:spPr>
          <p:txBody>
            <a:bodyPr/>
            <a:lstStyle/>
            <a:p>
              <a:endParaRPr lang="zh-CN" altLang="en-US"/>
            </a:p>
          </p:txBody>
        </p:sp>
        <p:sp>
          <p:nvSpPr>
            <p:cNvPr id="55340" name="Line 59"/>
            <p:cNvSpPr>
              <a:spLocks noChangeShapeType="1"/>
            </p:cNvSpPr>
            <p:nvPr/>
          </p:nvSpPr>
          <p:spPr bwMode="auto">
            <a:xfrm>
              <a:off x="3591" y="2546"/>
              <a:ext cx="509" cy="0"/>
            </a:xfrm>
            <a:prstGeom prst="line">
              <a:avLst/>
            </a:prstGeom>
            <a:noFill/>
            <a:ln w="38100">
              <a:solidFill>
                <a:schemeClr val="tx1"/>
              </a:solidFill>
              <a:round/>
              <a:headEnd/>
              <a:tailEnd/>
            </a:ln>
          </p:spPr>
          <p:txBody>
            <a:bodyPr/>
            <a:lstStyle/>
            <a:p>
              <a:endParaRPr lang="zh-CN" altLang="en-US"/>
            </a:p>
          </p:txBody>
        </p:sp>
      </p:grpSp>
      <p:sp>
        <p:nvSpPr>
          <p:cNvPr id="67644" name="Line 60"/>
          <p:cNvSpPr>
            <a:spLocks noChangeShapeType="1"/>
          </p:cNvSpPr>
          <p:nvPr/>
        </p:nvSpPr>
        <p:spPr bwMode="auto">
          <a:xfrm>
            <a:off x="4062413" y="3424238"/>
            <a:ext cx="0" cy="1876425"/>
          </a:xfrm>
          <a:prstGeom prst="line">
            <a:avLst/>
          </a:prstGeom>
          <a:noFill/>
          <a:ln w="38100" cap="rnd">
            <a:solidFill>
              <a:srgbClr val="0000FF"/>
            </a:solidFill>
            <a:prstDash val="sysDot"/>
            <a:round/>
            <a:headEnd/>
            <a:tailEnd/>
          </a:ln>
        </p:spPr>
        <p:txBody>
          <a:bodyPr/>
          <a:lstStyle/>
          <a:p>
            <a:endParaRPr lang="zh-CN" altLang="en-US"/>
          </a:p>
        </p:txBody>
      </p:sp>
      <p:grpSp>
        <p:nvGrpSpPr>
          <p:cNvPr id="67645" name="Group 61"/>
          <p:cNvGrpSpPr>
            <a:grpSpLocks/>
          </p:cNvGrpSpPr>
          <p:nvPr/>
        </p:nvGrpSpPr>
        <p:grpSpPr bwMode="auto">
          <a:xfrm>
            <a:off x="4062413" y="5357813"/>
            <a:ext cx="836612" cy="506412"/>
            <a:chOff x="4100" y="2227"/>
            <a:chExt cx="527" cy="319"/>
          </a:xfrm>
        </p:grpSpPr>
        <p:sp>
          <p:nvSpPr>
            <p:cNvPr id="55337" name="Line 62"/>
            <p:cNvSpPr>
              <a:spLocks noChangeShapeType="1"/>
            </p:cNvSpPr>
            <p:nvPr/>
          </p:nvSpPr>
          <p:spPr bwMode="auto">
            <a:xfrm>
              <a:off x="4100" y="2227"/>
              <a:ext cx="0" cy="319"/>
            </a:xfrm>
            <a:prstGeom prst="line">
              <a:avLst/>
            </a:prstGeom>
            <a:noFill/>
            <a:ln w="38100">
              <a:solidFill>
                <a:schemeClr val="tx1"/>
              </a:solidFill>
              <a:round/>
              <a:headEnd/>
              <a:tailEnd/>
            </a:ln>
          </p:spPr>
          <p:txBody>
            <a:bodyPr/>
            <a:lstStyle/>
            <a:p>
              <a:endParaRPr lang="zh-CN" altLang="en-US"/>
            </a:p>
          </p:txBody>
        </p:sp>
        <p:sp>
          <p:nvSpPr>
            <p:cNvPr id="55338" name="Line 63"/>
            <p:cNvSpPr>
              <a:spLocks noChangeShapeType="1"/>
            </p:cNvSpPr>
            <p:nvPr/>
          </p:nvSpPr>
          <p:spPr bwMode="auto">
            <a:xfrm>
              <a:off x="4100" y="2227"/>
              <a:ext cx="527" cy="0"/>
            </a:xfrm>
            <a:prstGeom prst="line">
              <a:avLst/>
            </a:prstGeom>
            <a:noFill/>
            <a:ln w="38100">
              <a:solidFill>
                <a:schemeClr val="tx1"/>
              </a:solidFill>
              <a:round/>
              <a:headEnd/>
              <a:tailEnd/>
            </a:ln>
          </p:spPr>
          <p:txBody>
            <a:bodyPr/>
            <a:lstStyle/>
            <a:p>
              <a:endParaRPr lang="zh-CN" altLang="en-US"/>
            </a:p>
          </p:txBody>
        </p:sp>
      </p:grpSp>
      <p:sp>
        <p:nvSpPr>
          <p:cNvPr id="67648" name="Line 64"/>
          <p:cNvSpPr>
            <a:spLocks noChangeShapeType="1"/>
          </p:cNvSpPr>
          <p:nvPr/>
        </p:nvSpPr>
        <p:spPr bwMode="auto">
          <a:xfrm>
            <a:off x="4870450" y="3424238"/>
            <a:ext cx="0" cy="1862137"/>
          </a:xfrm>
          <a:prstGeom prst="line">
            <a:avLst/>
          </a:prstGeom>
          <a:noFill/>
          <a:ln w="38100" cap="rnd">
            <a:solidFill>
              <a:srgbClr val="0000FF"/>
            </a:solidFill>
            <a:prstDash val="sysDot"/>
            <a:round/>
            <a:headEnd/>
            <a:tailEnd/>
          </a:ln>
        </p:spPr>
        <p:txBody>
          <a:bodyPr/>
          <a:lstStyle/>
          <a:p>
            <a:endParaRPr lang="zh-CN" altLang="en-US"/>
          </a:p>
        </p:txBody>
      </p:sp>
      <p:grpSp>
        <p:nvGrpSpPr>
          <p:cNvPr id="67649" name="Group 65"/>
          <p:cNvGrpSpPr>
            <a:grpSpLocks/>
          </p:cNvGrpSpPr>
          <p:nvPr/>
        </p:nvGrpSpPr>
        <p:grpSpPr bwMode="auto">
          <a:xfrm>
            <a:off x="4870450" y="5343525"/>
            <a:ext cx="793750" cy="534988"/>
            <a:chOff x="4609" y="2218"/>
            <a:chExt cx="500" cy="337"/>
          </a:xfrm>
        </p:grpSpPr>
        <p:sp>
          <p:nvSpPr>
            <p:cNvPr id="55335" name="Line 66"/>
            <p:cNvSpPr>
              <a:spLocks noChangeShapeType="1"/>
            </p:cNvSpPr>
            <p:nvPr/>
          </p:nvSpPr>
          <p:spPr bwMode="auto">
            <a:xfrm>
              <a:off x="4609" y="2218"/>
              <a:ext cx="0" cy="337"/>
            </a:xfrm>
            <a:prstGeom prst="line">
              <a:avLst/>
            </a:prstGeom>
            <a:noFill/>
            <a:ln w="38100">
              <a:solidFill>
                <a:schemeClr val="tx1"/>
              </a:solidFill>
              <a:round/>
              <a:headEnd/>
              <a:tailEnd/>
            </a:ln>
          </p:spPr>
          <p:txBody>
            <a:bodyPr/>
            <a:lstStyle/>
            <a:p>
              <a:endParaRPr lang="zh-CN" altLang="en-US"/>
            </a:p>
          </p:txBody>
        </p:sp>
        <p:sp>
          <p:nvSpPr>
            <p:cNvPr id="55336" name="Line 67"/>
            <p:cNvSpPr>
              <a:spLocks noChangeShapeType="1"/>
            </p:cNvSpPr>
            <p:nvPr/>
          </p:nvSpPr>
          <p:spPr bwMode="auto">
            <a:xfrm>
              <a:off x="4609" y="2546"/>
              <a:ext cx="500" cy="0"/>
            </a:xfrm>
            <a:prstGeom prst="line">
              <a:avLst/>
            </a:prstGeom>
            <a:noFill/>
            <a:ln w="38100">
              <a:solidFill>
                <a:schemeClr val="tx1"/>
              </a:solidFill>
              <a:round/>
              <a:headEnd/>
              <a:tailEnd/>
            </a:ln>
          </p:spPr>
          <p:txBody>
            <a:bodyPr/>
            <a:lstStyle/>
            <a:p>
              <a:endParaRPr lang="zh-CN" altLang="en-US"/>
            </a:p>
          </p:txBody>
        </p:sp>
      </p:grpSp>
      <p:sp>
        <p:nvSpPr>
          <p:cNvPr id="67652" name="Line 68"/>
          <p:cNvSpPr>
            <a:spLocks noChangeShapeType="1"/>
          </p:cNvSpPr>
          <p:nvPr/>
        </p:nvSpPr>
        <p:spPr bwMode="auto">
          <a:xfrm>
            <a:off x="5648325" y="3395663"/>
            <a:ext cx="0" cy="1905000"/>
          </a:xfrm>
          <a:prstGeom prst="line">
            <a:avLst/>
          </a:prstGeom>
          <a:noFill/>
          <a:ln w="38100" cap="rnd">
            <a:solidFill>
              <a:srgbClr val="0000FF"/>
            </a:solidFill>
            <a:prstDash val="sysDot"/>
            <a:round/>
            <a:headEnd/>
            <a:tailEnd/>
          </a:ln>
        </p:spPr>
        <p:txBody>
          <a:bodyPr/>
          <a:lstStyle/>
          <a:p>
            <a:endParaRPr lang="zh-CN" altLang="en-US"/>
          </a:p>
        </p:txBody>
      </p:sp>
      <p:grpSp>
        <p:nvGrpSpPr>
          <p:cNvPr id="67653" name="Group 69"/>
          <p:cNvGrpSpPr>
            <a:grpSpLocks/>
          </p:cNvGrpSpPr>
          <p:nvPr/>
        </p:nvGrpSpPr>
        <p:grpSpPr bwMode="auto">
          <a:xfrm>
            <a:off x="5648325" y="5343525"/>
            <a:ext cx="404813" cy="534988"/>
            <a:chOff x="5099" y="2218"/>
            <a:chExt cx="255" cy="337"/>
          </a:xfrm>
        </p:grpSpPr>
        <p:sp>
          <p:nvSpPr>
            <p:cNvPr id="55333" name="Line 70"/>
            <p:cNvSpPr>
              <a:spLocks noChangeShapeType="1"/>
            </p:cNvSpPr>
            <p:nvPr/>
          </p:nvSpPr>
          <p:spPr bwMode="auto">
            <a:xfrm>
              <a:off x="5099" y="2218"/>
              <a:ext cx="0" cy="337"/>
            </a:xfrm>
            <a:prstGeom prst="line">
              <a:avLst/>
            </a:prstGeom>
            <a:noFill/>
            <a:ln w="38100">
              <a:solidFill>
                <a:schemeClr val="tx1"/>
              </a:solidFill>
              <a:round/>
              <a:headEnd/>
              <a:tailEnd/>
            </a:ln>
          </p:spPr>
          <p:txBody>
            <a:bodyPr/>
            <a:lstStyle/>
            <a:p>
              <a:endParaRPr lang="zh-CN" altLang="en-US"/>
            </a:p>
          </p:txBody>
        </p:sp>
        <p:sp>
          <p:nvSpPr>
            <p:cNvPr id="55334" name="Line 71"/>
            <p:cNvSpPr>
              <a:spLocks noChangeShapeType="1"/>
            </p:cNvSpPr>
            <p:nvPr/>
          </p:nvSpPr>
          <p:spPr bwMode="auto">
            <a:xfrm>
              <a:off x="5099" y="2227"/>
              <a:ext cx="255" cy="0"/>
            </a:xfrm>
            <a:prstGeom prst="line">
              <a:avLst/>
            </a:prstGeom>
            <a:noFill/>
            <a:ln w="38100">
              <a:solidFill>
                <a:schemeClr val="tx1"/>
              </a:solidFill>
              <a:round/>
              <a:headEnd/>
              <a:tailEnd/>
            </a:ln>
          </p:spPr>
          <p:txBody>
            <a:bodyPr/>
            <a:lstStyle/>
            <a:p>
              <a:endParaRPr lang="zh-CN" altLang="en-US"/>
            </a:p>
          </p:txBody>
        </p:sp>
      </p:grpSp>
      <p:sp>
        <p:nvSpPr>
          <p:cNvPr id="67656" name="Oval 72"/>
          <p:cNvSpPr>
            <a:spLocks noChangeArrowheads="1"/>
          </p:cNvSpPr>
          <p:nvPr/>
        </p:nvSpPr>
        <p:spPr bwMode="auto">
          <a:xfrm>
            <a:off x="2389188" y="3603625"/>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57" name="Oval 73"/>
          <p:cNvSpPr>
            <a:spLocks noChangeArrowheads="1"/>
          </p:cNvSpPr>
          <p:nvPr/>
        </p:nvSpPr>
        <p:spPr bwMode="auto">
          <a:xfrm>
            <a:off x="2384425" y="4941888"/>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58" name="Oval 74"/>
          <p:cNvSpPr>
            <a:spLocks noChangeArrowheads="1"/>
          </p:cNvSpPr>
          <p:nvPr/>
        </p:nvSpPr>
        <p:spPr bwMode="auto">
          <a:xfrm>
            <a:off x="3194050" y="4108450"/>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59" name="Oval 75"/>
          <p:cNvSpPr>
            <a:spLocks noChangeArrowheads="1"/>
          </p:cNvSpPr>
          <p:nvPr/>
        </p:nvSpPr>
        <p:spPr bwMode="auto">
          <a:xfrm>
            <a:off x="3203575" y="4446588"/>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0" name="Oval 76"/>
          <p:cNvSpPr>
            <a:spLocks noChangeArrowheads="1"/>
          </p:cNvSpPr>
          <p:nvPr/>
        </p:nvSpPr>
        <p:spPr bwMode="auto">
          <a:xfrm>
            <a:off x="4013200" y="3613150"/>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1" name="Oval 77"/>
          <p:cNvSpPr>
            <a:spLocks noChangeArrowheads="1"/>
          </p:cNvSpPr>
          <p:nvPr/>
        </p:nvSpPr>
        <p:spPr bwMode="auto">
          <a:xfrm>
            <a:off x="4022725" y="4951413"/>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2" name="Oval 78"/>
          <p:cNvSpPr>
            <a:spLocks noChangeArrowheads="1"/>
          </p:cNvSpPr>
          <p:nvPr/>
        </p:nvSpPr>
        <p:spPr bwMode="auto">
          <a:xfrm>
            <a:off x="4818063" y="4117975"/>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3" name="Oval 79"/>
          <p:cNvSpPr>
            <a:spLocks noChangeArrowheads="1"/>
          </p:cNvSpPr>
          <p:nvPr/>
        </p:nvSpPr>
        <p:spPr bwMode="auto">
          <a:xfrm>
            <a:off x="4827588" y="4456113"/>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4" name="Oval 80"/>
          <p:cNvSpPr>
            <a:spLocks noChangeArrowheads="1"/>
          </p:cNvSpPr>
          <p:nvPr/>
        </p:nvSpPr>
        <p:spPr bwMode="auto">
          <a:xfrm>
            <a:off x="5594350" y="3608388"/>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67665" name="Oval 81"/>
          <p:cNvSpPr>
            <a:spLocks noChangeArrowheads="1"/>
          </p:cNvSpPr>
          <p:nvPr/>
        </p:nvSpPr>
        <p:spPr bwMode="auto">
          <a:xfrm>
            <a:off x="5589588" y="4446588"/>
            <a:ext cx="104775" cy="133350"/>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55324" name="Text Box 82" descr="花束"/>
          <p:cNvSpPr txBox="1">
            <a:spLocks noChangeArrowheads="1"/>
          </p:cNvSpPr>
          <p:nvPr/>
        </p:nvSpPr>
        <p:spPr bwMode="auto">
          <a:xfrm>
            <a:off x="4953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55325" name="Text Box 83" descr="花束"/>
          <p:cNvSpPr txBox="1">
            <a:spLocks noChangeArrowheads="1"/>
          </p:cNvSpPr>
          <p:nvPr/>
        </p:nvSpPr>
        <p:spPr bwMode="auto">
          <a:xfrm>
            <a:off x="6477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5326" name="Text Box 84" descr="花束"/>
          <p:cNvSpPr txBox="1">
            <a:spLocks noChangeArrowheads="1"/>
          </p:cNvSpPr>
          <p:nvPr/>
        </p:nvSpPr>
        <p:spPr bwMode="auto">
          <a:xfrm>
            <a:off x="4953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5327" name="Text Box 85" descr="花束"/>
          <p:cNvSpPr txBox="1">
            <a:spLocks noChangeArrowheads="1"/>
          </p:cNvSpPr>
          <p:nvPr/>
        </p:nvSpPr>
        <p:spPr bwMode="auto">
          <a:xfrm>
            <a:off x="6477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5328" name="Text Box 86" descr="花束"/>
          <p:cNvSpPr txBox="1">
            <a:spLocks noChangeArrowheads="1"/>
          </p:cNvSpPr>
          <p:nvPr/>
        </p:nvSpPr>
        <p:spPr bwMode="auto">
          <a:xfrm>
            <a:off x="4953000" y="1143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55329" name="Text Box 87" descr="花束"/>
          <p:cNvSpPr txBox="1">
            <a:spLocks noChangeArrowheads="1"/>
          </p:cNvSpPr>
          <p:nvPr/>
        </p:nvSpPr>
        <p:spPr bwMode="auto">
          <a:xfrm>
            <a:off x="7010400" y="1143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55330" name="Text Box 88" descr="花束"/>
          <p:cNvSpPr txBox="1">
            <a:spLocks noChangeArrowheads="1"/>
          </p:cNvSpPr>
          <p:nvPr/>
        </p:nvSpPr>
        <p:spPr bwMode="auto">
          <a:xfrm>
            <a:off x="4953000" y="1524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
        <p:nvSpPr>
          <p:cNvPr id="55331" name="Text Box 89" descr="花束"/>
          <p:cNvSpPr txBox="1">
            <a:spLocks noChangeArrowheads="1"/>
          </p:cNvSpPr>
          <p:nvPr/>
        </p:nvSpPr>
        <p:spPr bwMode="auto">
          <a:xfrm>
            <a:off x="7010400" y="1524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1</a:t>
            </a:r>
          </a:p>
        </p:txBody>
      </p:sp>
      <p:sp>
        <p:nvSpPr>
          <p:cNvPr id="55332" name="Text Box 90"/>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67598"/>
                                        </p:tgtEl>
                                        <p:attrNameLst>
                                          <p:attrName>style.visibility</p:attrName>
                                        </p:attrNameLst>
                                      </p:cBhvr>
                                      <p:to>
                                        <p:strVal val="visible"/>
                                      </p:to>
                                    </p:set>
                                    <p:anim calcmode="lin" valueType="num">
                                      <p:cBhvr additive="base">
                                        <p:cTn id="7" dur="500"/>
                                        <p:tgtEl>
                                          <p:spTgt spid="67598"/>
                                        </p:tgtEl>
                                        <p:attrNameLst>
                                          <p:attrName>ppt_y</p:attrName>
                                        </p:attrNameLst>
                                      </p:cBhvr>
                                      <p:tavLst>
                                        <p:tav tm="0">
                                          <p:val>
                                            <p:strVal val="#ppt_y-#ppt_h*1.125000"/>
                                          </p:val>
                                        </p:tav>
                                        <p:tav tm="100000">
                                          <p:val>
                                            <p:strVal val="#ppt_y"/>
                                          </p:val>
                                        </p:tav>
                                      </p:tavLst>
                                    </p:anim>
                                    <p:animEffect transition="in" filter="wipe(down)">
                                      <p:cBhvr>
                                        <p:cTn id="8" dur="500"/>
                                        <p:tgtEl>
                                          <p:spTgt spid="675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7603"/>
                                        </p:tgtEl>
                                        <p:attrNameLst>
                                          <p:attrName>style.visibility</p:attrName>
                                        </p:attrNameLst>
                                      </p:cBhvr>
                                      <p:to>
                                        <p:strVal val="visible"/>
                                      </p:to>
                                    </p:set>
                                    <p:animEffect transition="in" filter="wipe(left)">
                                      <p:cBhvr>
                                        <p:cTn id="13" dur="500"/>
                                        <p:tgtEl>
                                          <p:spTgt spid="676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7625"/>
                                        </p:tgtEl>
                                        <p:attrNameLst>
                                          <p:attrName>style.visibility</p:attrName>
                                        </p:attrNameLst>
                                      </p:cBhvr>
                                      <p:to>
                                        <p:strVal val="visible"/>
                                      </p:to>
                                    </p:set>
                                    <p:animEffect transition="in" filter="wipe(left)">
                                      <p:cBhvr>
                                        <p:cTn id="18" dur="500"/>
                                        <p:tgtEl>
                                          <p:spTgt spid="676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7586"/>
                                        </p:tgtEl>
                                        <p:attrNameLst>
                                          <p:attrName>style.visibility</p:attrName>
                                        </p:attrNameLst>
                                      </p:cBhvr>
                                      <p:to>
                                        <p:strVal val="visible"/>
                                      </p:to>
                                    </p:set>
                                    <p:animEffect transition="in" filter="wipe(left)">
                                      <p:cBhvr>
                                        <p:cTn id="23" dur="500"/>
                                        <p:tgtEl>
                                          <p:spTgt spid="675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7635"/>
                                        </p:tgtEl>
                                        <p:attrNameLst>
                                          <p:attrName>style.visibility</p:attrName>
                                        </p:attrNameLst>
                                      </p:cBhvr>
                                      <p:to>
                                        <p:strVal val="visible"/>
                                      </p:to>
                                    </p:set>
                                    <p:animEffect transition="in" filter="wipe(left)">
                                      <p:cBhvr>
                                        <p:cTn id="28" dur="500"/>
                                        <p:tgtEl>
                                          <p:spTgt spid="676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7636"/>
                                        </p:tgtEl>
                                        <p:attrNameLst>
                                          <p:attrName>style.visibility</p:attrName>
                                        </p:attrNameLst>
                                      </p:cBhvr>
                                      <p:to>
                                        <p:strVal val="visible"/>
                                      </p:to>
                                    </p:set>
                                    <p:animEffect transition="in" filter="wipe(up)">
                                      <p:cBhvr>
                                        <p:cTn id="33" dur="500"/>
                                        <p:tgtEl>
                                          <p:spTgt spid="676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765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6765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7637"/>
                                        </p:tgtEl>
                                        <p:attrNameLst>
                                          <p:attrName>style.visibility</p:attrName>
                                        </p:attrNameLst>
                                      </p:cBhvr>
                                      <p:to>
                                        <p:strVal val="visible"/>
                                      </p:to>
                                    </p:set>
                                    <p:animEffect transition="in" filter="wipe(left)">
                                      <p:cBhvr>
                                        <p:cTn id="46" dur="500"/>
                                        <p:tgtEl>
                                          <p:spTgt spid="676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7640"/>
                                        </p:tgtEl>
                                        <p:attrNameLst>
                                          <p:attrName>style.visibility</p:attrName>
                                        </p:attrNameLst>
                                      </p:cBhvr>
                                      <p:to>
                                        <p:strVal val="visible"/>
                                      </p:to>
                                    </p:set>
                                    <p:animEffect transition="in" filter="wipe(up)">
                                      <p:cBhvr>
                                        <p:cTn id="51" dur="500"/>
                                        <p:tgtEl>
                                          <p:spTgt spid="676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6765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6765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7641"/>
                                        </p:tgtEl>
                                        <p:attrNameLst>
                                          <p:attrName>style.visibility</p:attrName>
                                        </p:attrNameLst>
                                      </p:cBhvr>
                                      <p:to>
                                        <p:strVal val="visible"/>
                                      </p:to>
                                    </p:set>
                                    <p:animEffect transition="in" filter="wipe(left)">
                                      <p:cBhvr>
                                        <p:cTn id="64" dur="500"/>
                                        <p:tgtEl>
                                          <p:spTgt spid="6764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7644"/>
                                        </p:tgtEl>
                                        <p:attrNameLst>
                                          <p:attrName>style.visibility</p:attrName>
                                        </p:attrNameLst>
                                      </p:cBhvr>
                                      <p:to>
                                        <p:strVal val="visible"/>
                                      </p:to>
                                    </p:set>
                                    <p:animEffect transition="in" filter="wipe(up)">
                                      <p:cBhvr>
                                        <p:cTn id="69" dur="500"/>
                                        <p:tgtEl>
                                          <p:spTgt spid="6764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6766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6766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7645"/>
                                        </p:tgtEl>
                                        <p:attrNameLst>
                                          <p:attrName>style.visibility</p:attrName>
                                        </p:attrNameLst>
                                      </p:cBhvr>
                                      <p:to>
                                        <p:strVal val="visible"/>
                                      </p:to>
                                    </p:set>
                                    <p:animEffect transition="in" filter="wipe(left)">
                                      <p:cBhvr>
                                        <p:cTn id="82" dur="500"/>
                                        <p:tgtEl>
                                          <p:spTgt spid="6764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7648"/>
                                        </p:tgtEl>
                                        <p:attrNameLst>
                                          <p:attrName>style.visibility</p:attrName>
                                        </p:attrNameLst>
                                      </p:cBhvr>
                                      <p:to>
                                        <p:strVal val="visible"/>
                                      </p:to>
                                    </p:set>
                                    <p:animEffect transition="in" filter="wipe(up)">
                                      <p:cBhvr>
                                        <p:cTn id="87" dur="500"/>
                                        <p:tgtEl>
                                          <p:spTgt spid="6764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6766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6766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67649"/>
                                        </p:tgtEl>
                                        <p:attrNameLst>
                                          <p:attrName>style.visibility</p:attrName>
                                        </p:attrNameLst>
                                      </p:cBhvr>
                                      <p:to>
                                        <p:strVal val="visible"/>
                                      </p:to>
                                    </p:set>
                                    <p:animEffect transition="in" filter="wipe(left)">
                                      <p:cBhvr>
                                        <p:cTn id="100" dur="500"/>
                                        <p:tgtEl>
                                          <p:spTgt spid="6764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67652"/>
                                        </p:tgtEl>
                                        <p:attrNameLst>
                                          <p:attrName>style.visibility</p:attrName>
                                        </p:attrNameLst>
                                      </p:cBhvr>
                                      <p:to>
                                        <p:strVal val="visible"/>
                                      </p:to>
                                    </p:set>
                                    <p:animEffect transition="in" filter="wipe(up)">
                                      <p:cBhvr>
                                        <p:cTn id="105" dur="500"/>
                                        <p:tgtEl>
                                          <p:spTgt spid="6765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67664"/>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67665"/>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67653"/>
                                        </p:tgtEl>
                                        <p:attrNameLst>
                                          <p:attrName>style.visibility</p:attrName>
                                        </p:attrNameLst>
                                      </p:cBhvr>
                                      <p:to>
                                        <p:strVal val="visible"/>
                                      </p:to>
                                    </p:set>
                                    <p:animEffect transition="in" filter="wipe(left)">
                                      <p:cBhvr>
                                        <p:cTn id="118" dur="500"/>
                                        <p:tgtEl>
                                          <p:spTgt spid="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35" grpId="0" animBg="1"/>
      <p:bldP spid="67636" grpId="0" animBg="1"/>
      <p:bldP spid="67640" grpId="0" animBg="1"/>
      <p:bldP spid="67644" grpId="0" animBg="1"/>
      <p:bldP spid="67648" grpId="0" animBg="1"/>
      <p:bldP spid="67652" grpId="0" animBg="1"/>
      <p:bldP spid="67656" grpId="0" animBg="1"/>
      <p:bldP spid="67657" grpId="0" animBg="1"/>
      <p:bldP spid="67658" grpId="0" animBg="1"/>
      <p:bldP spid="67659" grpId="0" animBg="1"/>
      <p:bldP spid="67660" grpId="0" animBg="1"/>
      <p:bldP spid="67661" grpId="0" animBg="1"/>
      <p:bldP spid="67662" grpId="0" animBg="1"/>
      <p:bldP spid="67663" grpId="0" animBg="1"/>
      <p:bldP spid="67664" grpId="0" animBg="1"/>
      <p:bldP spid="6766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92075" y="4619625"/>
            <a:ext cx="3911600" cy="1933575"/>
            <a:chOff x="400" y="364"/>
            <a:chExt cx="2464" cy="1218"/>
          </a:xfrm>
        </p:grpSpPr>
        <p:grpSp>
          <p:nvGrpSpPr>
            <p:cNvPr id="56432" name="Group 3"/>
            <p:cNvGrpSpPr>
              <a:grpSpLocks/>
            </p:cNvGrpSpPr>
            <p:nvPr/>
          </p:nvGrpSpPr>
          <p:grpSpPr bwMode="auto">
            <a:xfrm>
              <a:off x="815" y="364"/>
              <a:ext cx="1281" cy="1218"/>
              <a:chOff x="482" y="364"/>
              <a:chExt cx="1281" cy="1218"/>
            </a:xfrm>
          </p:grpSpPr>
          <p:grpSp>
            <p:nvGrpSpPr>
              <p:cNvPr id="56437" name="Group 4"/>
              <p:cNvGrpSpPr>
                <a:grpSpLocks/>
              </p:cNvGrpSpPr>
              <p:nvPr/>
            </p:nvGrpSpPr>
            <p:grpSpPr bwMode="auto">
              <a:xfrm>
                <a:off x="947" y="563"/>
                <a:ext cx="654" cy="800"/>
                <a:chOff x="947" y="563"/>
                <a:chExt cx="654" cy="800"/>
              </a:xfrm>
            </p:grpSpPr>
            <p:sp>
              <p:nvSpPr>
                <p:cNvPr id="56449" name="Rectangle 5"/>
                <p:cNvSpPr>
                  <a:spLocks noChangeArrowheads="1"/>
                </p:cNvSpPr>
                <p:nvPr/>
              </p:nvSpPr>
              <p:spPr bwMode="auto">
                <a:xfrm>
                  <a:off x="1000" y="563"/>
                  <a:ext cx="563" cy="800"/>
                </a:xfrm>
                <a:prstGeom prst="rect">
                  <a:avLst/>
                </a:prstGeom>
                <a:solidFill>
                  <a:srgbClr val="FFFFFF"/>
                </a:solid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56450" name="Text Box 6"/>
                <p:cNvSpPr txBox="1">
                  <a:spLocks noChangeArrowheads="1"/>
                </p:cNvSpPr>
                <p:nvPr/>
              </p:nvSpPr>
              <p:spPr bwMode="auto">
                <a:xfrm>
                  <a:off x="947" y="602"/>
                  <a:ext cx="345"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J</a:t>
                  </a:r>
                </a:p>
              </p:txBody>
            </p:sp>
            <p:sp>
              <p:nvSpPr>
                <p:cNvPr id="56451" name="Text Box 7"/>
                <p:cNvSpPr txBox="1">
                  <a:spLocks noChangeArrowheads="1"/>
                </p:cNvSpPr>
                <p:nvPr/>
              </p:nvSpPr>
              <p:spPr bwMode="auto">
                <a:xfrm>
                  <a:off x="953" y="1058"/>
                  <a:ext cx="345"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K</a:t>
                  </a:r>
                </a:p>
              </p:txBody>
            </p:sp>
            <p:sp>
              <p:nvSpPr>
                <p:cNvPr id="56452" name="Text Box 8"/>
                <p:cNvSpPr txBox="1">
                  <a:spLocks noChangeArrowheads="1"/>
                </p:cNvSpPr>
                <p:nvPr/>
              </p:nvSpPr>
              <p:spPr bwMode="auto">
                <a:xfrm>
                  <a:off x="1189" y="1066"/>
                  <a:ext cx="400"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Q</a:t>
                  </a:r>
                </a:p>
              </p:txBody>
            </p:sp>
            <p:sp>
              <p:nvSpPr>
                <p:cNvPr id="56453" name="Text Box 9"/>
                <p:cNvSpPr txBox="1">
                  <a:spLocks noChangeArrowheads="1"/>
                </p:cNvSpPr>
                <p:nvPr/>
              </p:nvSpPr>
              <p:spPr bwMode="auto">
                <a:xfrm>
                  <a:off x="1201" y="610"/>
                  <a:ext cx="400"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Q</a:t>
                  </a:r>
                </a:p>
              </p:txBody>
            </p:sp>
            <p:sp>
              <p:nvSpPr>
                <p:cNvPr id="56454" name="Line 10"/>
                <p:cNvSpPr>
                  <a:spLocks noChangeShapeType="1"/>
                </p:cNvSpPr>
                <p:nvPr/>
              </p:nvSpPr>
              <p:spPr bwMode="auto">
                <a:xfrm>
                  <a:off x="1318" y="645"/>
                  <a:ext cx="146" cy="10"/>
                </a:xfrm>
                <a:prstGeom prst="line">
                  <a:avLst/>
                </a:prstGeom>
                <a:noFill/>
                <a:ln w="28575">
                  <a:solidFill>
                    <a:schemeClr val="tx1"/>
                  </a:solidFill>
                  <a:round/>
                  <a:headEnd/>
                  <a:tailEnd/>
                </a:ln>
              </p:spPr>
              <p:txBody>
                <a:bodyPr/>
                <a:lstStyle/>
                <a:p>
                  <a:endParaRPr lang="zh-CN" altLang="en-US"/>
                </a:p>
              </p:txBody>
            </p:sp>
            <p:sp>
              <p:nvSpPr>
                <p:cNvPr id="56455" name="AutoShape 11"/>
                <p:cNvSpPr>
                  <a:spLocks noChangeArrowheads="1"/>
                </p:cNvSpPr>
                <p:nvPr/>
              </p:nvSpPr>
              <p:spPr bwMode="auto">
                <a:xfrm rot="5400000">
                  <a:off x="999" y="919"/>
                  <a:ext cx="110" cy="108"/>
                </a:xfrm>
                <a:prstGeom prst="triangle">
                  <a:avLst>
                    <a:gd name="adj" fmla="val 50000"/>
                  </a:avLst>
                </a:prstGeom>
                <a:solidFill>
                  <a:srgbClr val="FFFFFF"/>
                </a:solidFill>
                <a:ln w="38100">
                  <a:solidFill>
                    <a:schemeClr val="tx1"/>
                  </a:solidFill>
                  <a:miter lim="800000"/>
                  <a:headEnd/>
                  <a:tailEnd/>
                </a:ln>
              </p:spPr>
              <p:txBody>
                <a:bodyPr lIns="90000" tIns="46800" rIns="90000" bIns="46800" anchor="ctr">
                  <a:spAutoFit/>
                </a:bodyPr>
                <a:lstStyle/>
                <a:p>
                  <a:pPr eaLnBrk="1" hangingPunct="1"/>
                  <a:endParaRPr lang="zh-CN" altLang="en-US"/>
                </a:p>
              </p:txBody>
            </p:sp>
          </p:grpSp>
          <p:sp>
            <p:nvSpPr>
              <p:cNvPr id="56438" name="Line 12"/>
              <p:cNvSpPr>
                <a:spLocks noChangeShapeType="1"/>
              </p:cNvSpPr>
              <p:nvPr/>
            </p:nvSpPr>
            <p:spPr bwMode="auto">
              <a:xfrm>
                <a:off x="482" y="973"/>
                <a:ext cx="527" cy="0"/>
              </a:xfrm>
              <a:prstGeom prst="line">
                <a:avLst/>
              </a:prstGeom>
              <a:noFill/>
              <a:ln w="38100">
                <a:solidFill>
                  <a:schemeClr val="tx1"/>
                </a:solidFill>
                <a:round/>
                <a:headEnd/>
                <a:tailEnd/>
              </a:ln>
            </p:spPr>
            <p:txBody>
              <a:bodyPr/>
              <a:lstStyle/>
              <a:p>
                <a:endParaRPr lang="zh-CN" altLang="en-US"/>
              </a:p>
            </p:txBody>
          </p:sp>
          <p:sp>
            <p:nvSpPr>
              <p:cNvPr id="56439" name="Line 13"/>
              <p:cNvSpPr>
                <a:spLocks noChangeShapeType="1"/>
              </p:cNvSpPr>
              <p:nvPr/>
            </p:nvSpPr>
            <p:spPr bwMode="auto">
              <a:xfrm>
                <a:off x="800" y="373"/>
                <a:ext cx="954" cy="0"/>
              </a:xfrm>
              <a:prstGeom prst="line">
                <a:avLst/>
              </a:prstGeom>
              <a:noFill/>
              <a:ln w="38100">
                <a:solidFill>
                  <a:schemeClr val="tx1"/>
                </a:solidFill>
                <a:round/>
                <a:headEnd/>
                <a:tailEnd/>
              </a:ln>
            </p:spPr>
            <p:txBody>
              <a:bodyPr/>
              <a:lstStyle/>
              <a:p>
                <a:endParaRPr lang="zh-CN" altLang="en-US"/>
              </a:p>
            </p:txBody>
          </p:sp>
          <p:sp>
            <p:nvSpPr>
              <p:cNvPr id="56440" name="Line 14"/>
              <p:cNvSpPr>
                <a:spLocks noChangeShapeType="1"/>
              </p:cNvSpPr>
              <p:nvPr/>
            </p:nvSpPr>
            <p:spPr bwMode="auto">
              <a:xfrm>
                <a:off x="809" y="1573"/>
                <a:ext cx="945" cy="0"/>
              </a:xfrm>
              <a:prstGeom prst="line">
                <a:avLst/>
              </a:prstGeom>
              <a:noFill/>
              <a:ln w="38100">
                <a:solidFill>
                  <a:schemeClr val="tx1"/>
                </a:solidFill>
                <a:round/>
                <a:headEnd/>
                <a:tailEnd/>
              </a:ln>
            </p:spPr>
            <p:txBody>
              <a:bodyPr/>
              <a:lstStyle/>
              <a:p>
                <a:endParaRPr lang="zh-CN" altLang="en-US"/>
              </a:p>
            </p:txBody>
          </p:sp>
          <p:sp>
            <p:nvSpPr>
              <p:cNvPr id="56441" name="Line 15"/>
              <p:cNvSpPr>
                <a:spLocks noChangeShapeType="1"/>
              </p:cNvSpPr>
              <p:nvPr/>
            </p:nvSpPr>
            <p:spPr bwMode="auto">
              <a:xfrm>
                <a:off x="809" y="746"/>
                <a:ext cx="191" cy="0"/>
              </a:xfrm>
              <a:prstGeom prst="line">
                <a:avLst/>
              </a:prstGeom>
              <a:noFill/>
              <a:ln w="38100">
                <a:solidFill>
                  <a:schemeClr val="tx1"/>
                </a:solidFill>
                <a:round/>
                <a:headEnd/>
                <a:tailEnd/>
              </a:ln>
            </p:spPr>
            <p:txBody>
              <a:bodyPr/>
              <a:lstStyle/>
              <a:p>
                <a:endParaRPr lang="zh-CN" altLang="en-US"/>
              </a:p>
            </p:txBody>
          </p:sp>
          <p:sp>
            <p:nvSpPr>
              <p:cNvPr id="56442" name="Line 16"/>
              <p:cNvSpPr>
                <a:spLocks noChangeShapeType="1"/>
              </p:cNvSpPr>
              <p:nvPr/>
            </p:nvSpPr>
            <p:spPr bwMode="auto">
              <a:xfrm>
                <a:off x="806" y="1202"/>
                <a:ext cx="191" cy="0"/>
              </a:xfrm>
              <a:prstGeom prst="line">
                <a:avLst/>
              </a:prstGeom>
              <a:noFill/>
              <a:ln w="38100">
                <a:solidFill>
                  <a:schemeClr val="tx1"/>
                </a:solidFill>
                <a:round/>
                <a:headEnd/>
                <a:tailEnd/>
              </a:ln>
            </p:spPr>
            <p:txBody>
              <a:bodyPr/>
              <a:lstStyle/>
              <a:p>
                <a:endParaRPr lang="zh-CN" altLang="en-US"/>
              </a:p>
            </p:txBody>
          </p:sp>
          <p:sp>
            <p:nvSpPr>
              <p:cNvPr id="56443" name="Line 17"/>
              <p:cNvSpPr>
                <a:spLocks noChangeShapeType="1"/>
              </p:cNvSpPr>
              <p:nvPr/>
            </p:nvSpPr>
            <p:spPr bwMode="auto">
              <a:xfrm>
                <a:off x="1554" y="746"/>
                <a:ext cx="209" cy="0"/>
              </a:xfrm>
              <a:prstGeom prst="line">
                <a:avLst/>
              </a:prstGeom>
              <a:noFill/>
              <a:ln w="38100">
                <a:solidFill>
                  <a:schemeClr val="tx1"/>
                </a:solidFill>
                <a:round/>
                <a:headEnd/>
                <a:tailEnd/>
              </a:ln>
            </p:spPr>
            <p:txBody>
              <a:bodyPr/>
              <a:lstStyle/>
              <a:p>
                <a:endParaRPr lang="zh-CN" altLang="en-US"/>
              </a:p>
            </p:txBody>
          </p:sp>
          <p:sp>
            <p:nvSpPr>
              <p:cNvPr id="56444" name="Line 18"/>
              <p:cNvSpPr>
                <a:spLocks noChangeShapeType="1"/>
              </p:cNvSpPr>
              <p:nvPr/>
            </p:nvSpPr>
            <p:spPr bwMode="auto">
              <a:xfrm>
                <a:off x="1754" y="364"/>
                <a:ext cx="0" cy="391"/>
              </a:xfrm>
              <a:prstGeom prst="line">
                <a:avLst/>
              </a:prstGeom>
              <a:noFill/>
              <a:ln w="38100">
                <a:solidFill>
                  <a:schemeClr val="tx1"/>
                </a:solidFill>
                <a:round/>
                <a:headEnd/>
                <a:tailEnd/>
              </a:ln>
            </p:spPr>
            <p:txBody>
              <a:bodyPr/>
              <a:lstStyle/>
              <a:p>
                <a:endParaRPr lang="zh-CN" altLang="en-US"/>
              </a:p>
            </p:txBody>
          </p:sp>
          <p:sp>
            <p:nvSpPr>
              <p:cNvPr id="56445" name="Line 19"/>
              <p:cNvSpPr>
                <a:spLocks noChangeShapeType="1"/>
              </p:cNvSpPr>
              <p:nvPr/>
            </p:nvSpPr>
            <p:spPr bwMode="auto">
              <a:xfrm>
                <a:off x="809" y="373"/>
                <a:ext cx="0" cy="382"/>
              </a:xfrm>
              <a:prstGeom prst="line">
                <a:avLst/>
              </a:prstGeom>
              <a:noFill/>
              <a:ln w="38100">
                <a:solidFill>
                  <a:schemeClr val="tx1"/>
                </a:solidFill>
                <a:round/>
                <a:headEnd/>
                <a:tailEnd/>
              </a:ln>
            </p:spPr>
            <p:txBody>
              <a:bodyPr/>
              <a:lstStyle/>
              <a:p>
                <a:endParaRPr lang="zh-CN" altLang="en-US"/>
              </a:p>
            </p:txBody>
          </p:sp>
          <p:sp>
            <p:nvSpPr>
              <p:cNvPr id="56446" name="Line 20"/>
              <p:cNvSpPr>
                <a:spLocks noChangeShapeType="1"/>
              </p:cNvSpPr>
              <p:nvPr/>
            </p:nvSpPr>
            <p:spPr bwMode="auto">
              <a:xfrm>
                <a:off x="1563" y="1200"/>
                <a:ext cx="191" cy="0"/>
              </a:xfrm>
              <a:prstGeom prst="line">
                <a:avLst/>
              </a:prstGeom>
              <a:noFill/>
              <a:ln w="38100">
                <a:solidFill>
                  <a:schemeClr val="tx1"/>
                </a:solidFill>
                <a:round/>
                <a:headEnd/>
                <a:tailEnd/>
              </a:ln>
            </p:spPr>
            <p:txBody>
              <a:bodyPr/>
              <a:lstStyle/>
              <a:p>
                <a:endParaRPr lang="zh-CN" altLang="en-US"/>
              </a:p>
            </p:txBody>
          </p:sp>
          <p:sp>
            <p:nvSpPr>
              <p:cNvPr id="56447" name="Line 21"/>
              <p:cNvSpPr>
                <a:spLocks noChangeShapeType="1"/>
              </p:cNvSpPr>
              <p:nvPr/>
            </p:nvSpPr>
            <p:spPr bwMode="auto">
              <a:xfrm>
                <a:off x="809" y="1200"/>
                <a:ext cx="0" cy="373"/>
              </a:xfrm>
              <a:prstGeom prst="line">
                <a:avLst/>
              </a:prstGeom>
              <a:noFill/>
              <a:ln w="38100">
                <a:solidFill>
                  <a:schemeClr val="tx1"/>
                </a:solidFill>
                <a:round/>
                <a:headEnd/>
                <a:tailEnd/>
              </a:ln>
            </p:spPr>
            <p:txBody>
              <a:bodyPr/>
              <a:lstStyle/>
              <a:p>
                <a:endParaRPr lang="zh-CN" altLang="en-US"/>
              </a:p>
            </p:txBody>
          </p:sp>
          <p:sp>
            <p:nvSpPr>
              <p:cNvPr id="56448" name="Line 22"/>
              <p:cNvSpPr>
                <a:spLocks noChangeShapeType="1"/>
              </p:cNvSpPr>
              <p:nvPr/>
            </p:nvSpPr>
            <p:spPr bwMode="auto">
              <a:xfrm>
                <a:off x="1754" y="1191"/>
                <a:ext cx="0" cy="391"/>
              </a:xfrm>
              <a:prstGeom prst="line">
                <a:avLst/>
              </a:prstGeom>
              <a:noFill/>
              <a:ln w="38100">
                <a:solidFill>
                  <a:schemeClr val="tx1"/>
                </a:solidFill>
                <a:round/>
                <a:headEnd/>
                <a:tailEnd/>
              </a:ln>
            </p:spPr>
            <p:txBody>
              <a:bodyPr/>
              <a:lstStyle/>
              <a:p>
                <a:endParaRPr lang="zh-CN" altLang="en-US"/>
              </a:p>
            </p:txBody>
          </p:sp>
        </p:grpSp>
        <p:sp>
          <p:nvSpPr>
            <p:cNvPr id="56433" name="Line 23"/>
            <p:cNvSpPr>
              <a:spLocks noChangeShapeType="1"/>
            </p:cNvSpPr>
            <p:nvPr/>
          </p:nvSpPr>
          <p:spPr bwMode="auto">
            <a:xfrm>
              <a:off x="2036" y="1196"/>
              <a:ext cx="418" cy="0"/>
            </a:xfrm>
            <a:prstGeom prst="line">
              <a:avLst/>
            </a:prstGeom>
            <a:noFill/>
            <a:ln w="38100">
              <a:solidFill>
                <a:schemeClr val="tx1"/>
              </a:solidFill>
              <a:round/>
              <a:headEnd/>
              <a:tailEnd/>
            </a:ln>
          </p:spPr>
          <p:txBody>
            <a:bodyPr/>
            <a:lstStyle/>
            <a:p>
              <a:endParaRPr lang="zh-CN" altLang="en-US"/>
            </a:p>
          </p:txBody>
        </p:sp>
        <p:sp>
          <p:nvSpPr>
            <p:cNvPr id="56434" name="Oval 24"/>
            <p:cNvSpPr>
              <a:spLocks noChangeArrowheads="1"/>
            </p:cNvSpPr>
            <p:nvPr/>
          </p:nvSpPr>
          <p:spPr bwMode="auto">
            <a:xfrm>
              <a:off x="2045" y="1155"/>
              <a:ext cx="92" cy="92"/>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56435" name="Text Box 25"/>
            <p:cNvSpPr txBox="1">
              <a:spLocks noChangeArrowheads="1"/>
            </p:cNvSpPr>
            <p:nvPr/>
          </p:nvSpPr>
          <p:spPr bwMode="auto">
            <a:xfrm>
              <a:off x="400" y="809"/>
              <a:ext cx="482"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CP</a:t>
              </a:r>
            </a:p>
          </p:txBody>
        </p:sp>
        <p:sp>
          <p:nvSpPr>
            <p:cNvPr id="56436" name="Text Box 26"/>
            <p:cNvSpPr txBox="1">
              <a:spLocks noChangeArrowheads="1"/>
            </p:cNvSpPr>
            <p:nvPr/>
          </p:nvSpPr>
          <p:spPr bwMode="auto">
            <a:xfrm>
              <a:off x="2463" y="1041"/>
              <a:ext cx="401"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Q</a:t>
              </a:r>
              <a:r>
                <a:rPr lang="en-US" altLang="zh-CN" sz="2800" b="1" baseline="-25000">
                  <a:ea typeface="长城楷体"/>
                  <a:cs typeface="长城楷体"/>
                </a:rPr>
                <a:t>2</a:t>
              </a:r>
              <a:endParaRPr lang="en-US" altLang="zh-CN" sz="2800" b="1">
                <a:ea typeface="长城楷体"/>
                <a:cs typeface="长城楷体"/>
              </a:endParaRPr>
            </a:p>
          </p:txBody>
        </p:sp>
      </p:grpSp>
      <p:grpSp>
        <p:nvGrpSpPr>
          <p:cNvPr id="68635" name="Group 27"/>
          <p:cNvGrpSpPr>
            <a:grpSpLocks/>
          </p:cNvGrpSpPr>
          <p:nvPr/>
        </p:nvGrpSpPr>
        <p:grpSpPr bwMode="auto">
          <a:xfrm>
            <a:off x="73025" y="2133600"/>
            <a:ext cx="3911600" cy="1933575"/>
            <a:chOff x="292" y="454"/>
            <a:chExt cx="2464" cy="1218"/>
          </a:xfrm>
        </p:grpSpPr>
        <p:grpSp>
          <p:nvGrpSpPr>
            <p:cNvPr id="56406" name="Group 28"/>
            <p:cNvGrpSpPr>
              <a:grpSpLocks/>
            </p:cNvGrpSpPr>
            <p:nvPr/>
          </p:nvGrpSpPr>
          <p:grpSpPr bwMode="auto">
            <a:xfrm>
              <a:off x="292" y="454"/>
              <a:ext cx="2464" cy="1218"/>
              <a:chOff x="400" y="364"/>
              <a:chExt cx="2464" cy="1218"/>
            </a:xfrm>
          </p:grpSpPr>
          <p:grpSp>
            <p:nvGrpSpPr>
              <p:cNvPr id="56408" name="Group 29"/>
              <p:cNvGrpSpPr>
                <a:grpSpLocks/>
              </p:cNvGrpSpPr>
              <p:nvPr/>
            </p:nvGrpSpPr>
            <p:grpSpPr bwMode="auto">
              <a:xfrm>
                <a:off x="815" y="364"/>
                <a:ext cx="1281" cy="1218"/>
                <a:chOff x="482" y="364"/>
                <a:chExt cx="1281" cy="1218"/>
              </a:xfrm>
            </p:grpSpPr>
            <p:grpSp>
              <p:nvGrpSpPr>
                <p:cNvPr id="56413" name="Group 30"/>
                <p:cNvGrpSpPr>
                  <a:grpSpLocks/>
                </p:cNvGrpSpPr>
                <p:nvPr/>
              </p:nvGrpSpPr>
              <p:grpSpPr bwMode="auto">
                <a:xfrm>
                  <a:off x="947" y="563"/>
                  <a:ext cx="654" cy="800"/>
                  <a:chOff x="947" y="563"/>
                  <a:chExt cx="654" cy="800"/>
                </a:xfrm>
              </p:grpSpPr>
              <p:sp>
                <p:nvSpPr>
                  <p:cNvPr id="56425" name="Rectangle 31"/>
                  <p:cNvSpPr>
                    <a:spLocks noChangeArrowheads="1"/>
                  </p:cNvSpPr>
                  <p:nvPr/>
                </p:nvSpPr>
                <p:spPr bwMode="auto">
                  <a:xfrm>
                    <a:off x="1000" y="563"/>
                    <a:ext cx="563" cy="800"/>
                  </a:xfrm>
                  <a:prstGeom prst="rect">
                    <a:avLst/>
                  </a:prstGeom>
                  <a:solidFill>
                    <a:srgbClr val="FFFFFF"/>
                  </a:solid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56426" name="Text Box 32"/>
                  <p:cNvSpPr txBox="1">
                    <a:spLocks noChangeArrowheads="1"/>
                  </p:cNvSpPr>
                  <p:nvPr/>
                </p:nvSpPr>
                <p:spPr bwMode="auto">
                  <a:xfrm>
                    <a:off x="947" y="602"/>
                    <a:ext cx="345"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J</a:t>
                    </a:r>
                  </a:p>
                </p:txBody>
              </p:sp>
              <p:sp>
                <p:nvSpPr>
                  <p:cNvPr id="56427" name="Text Box 33"/>
                  <p:cNvSpPr txBox="1">
                    <a:spLocks noChangeArrowheads="1"/>
                  </p:cNvSpPr>
                  <p:nvPr/>
                </p:nvSpPr>
                <p:spPr bwMode="auto">
                  <a:xfrm>
                    <a:off x="953" y="1058"/>
                    <a:ext cx="345"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K</a:t>
                    </a:r>
                  </a:p>
                </p:txBody>
              </p:sp>
              <p:sp>
                <p:nvSpPr>
                  <p:cNvPr id="56428" name="Text Box 34"/>
                  <p:cNvSpPr txBox="1">
                    <a:spLocks noChangeArrowheads="1"/>
                  </p:cNvSpPr>
                  <p:nvPr/>
                </p:nvSpPr>
                <p:spPr bwMode="auto">
                  <a:xfrm>
                    <a:off x="1189" y="1066"/>
                    <a:ext cx="400"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Q</a:t>
                    </a:r>
                  </a:p>
                </p:txBody>
              </p:sp>
              <p:sp>
                <p:nvSpPr>
                  <p:cNvPr id="56429" name="Text Box 35"/>
                  <p:cNvSpPr txBox="1">
                    <a:spLocks noChangeArrowheads="1"/>
                  </p:cNvSpPr>
                  <p:nvPr/>
                </p:nvSpPr>
                <p:spPr bwMode="auto">
                  <a:xfrm>
                    <a:off x="1201" y="610"/>
                    <a:ext cx="400" cy="288"/>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b="1">
                        <a:ea typeface="长城楷体"/>
                        <a:cs typeface="长城楷体"/>
                      </a:rPr>
                      <a:t>Q</a:t>
                    </a:r>
                  </a:p>
                </p:txBody>
              </p:sp>
              <p:sp>
                <p:nvSpPr>
                  <p:cNvPr id="56430" name="Line 36"/>
                  <p:cNvSpPr>
                    <a:spLocks noChangeShapeType="1"/>
                  </p:cNvSpPr>
                  <p:nvPr/>
                </p:nvSpPr>
                <p:spPr bwMode="auto">
                  <a:xfrm>
                    <a:off x="1318" y="645"/>
                    <a:ext cx="146" cy="10"/>
                  </a:xfrm>
                  <a:prstGeom prst="line">
                    <a:avLst/>
                  </a:prstGeom>
                  <a:noFill/>
                  <a:ln w="28575">
                    <a:solidFill>
                      <a:schemeClr val="tx1"/>
                    </a:solidFill>
                    <a:round/>
                    <a:headEnd/>
                    <a:tailEnd/>
                  </a:ln>
                </p:spPr>
                <p:txBody>
                  <a:bodyPr/>
                  <a:lstStyle/>
                  <a:p>
                    <a:endParaRPr lang="zh-CN" altLang="en-US"/>
                  </a:p>
                </p:txBody>
              </p:sp>
              <p:sp>
                <p:nvSpPr>
                  <p:cNvPr id="56431" name="AutoShape 37"/>
                  <p:cNvSpPr>
                    <a:spLocks noChangeArrowheads="1"/>
                  </p:cNvSpPr>
                  <p:nvPr/>
                </p:nvSpPr>
                <p:spPr bwMode="auto">
                  <a:xfrm rot="5400000">
                    <a:off x="999" y="919"/>
                    <a:ext cx="110" cy="108"/>
                  </a:xfrm>
                  <a:prstGeom prst="triangle">
                    <a:avLst>
                      <a:gd name="adj" fmla="val 50000"/>
                    </a:avLst>
                  </a:prstGeom>
                  <a:solidFill>
                    <a:srgbClr val="FFFFFF"/>
                  </a:solidFill>
                  <a:ln w="38100">
                    <a:solidFill>
                      <a:schemeClr val="tx1"/>
                    </a:solidFill>
                    <a:miter lim="800000"/>
                    <a:headEnd/>
                    <a:tailEnd/>
                  </a:ln>
                </p:spPr>
                <p:txBody>
                  <a:bodyPr lIns="90000" tIns="46800" rIns="90000" bIns="46800" anchor="ctr">
                    <a:spAutoFit/>
                  </a:bodyPr>
                  <a:lstStyle/>
                  <a:p>
                    <a:pPr eaLnBrk="1" hangingPunct="1"/>
                    <a:endParaRPr lang="zh-CN" altLang="en-US"/>
                  </a:p>
                </p:txBody>
              </p:sp>
            </p:grpSp>
            <p:sp>
              <p:nvSpPr>
                <p:cNvPr id="56414" name="Line 38"/>
                <p:cNvSpPr>
                  <a:spLocks noChangeShapeType="1"/>
                </p:cNvSpPr>
                <p:nvPr/>
              </p:nvSpPr>
              <p:spPr bwMode="auto">
                <a:xfrm>
                  <a:off x="482" y="973"/>
                  <a:ext cx="527" cy="0"/>
                </a:xfrm>
                <a:prstGeom prst="line">
                  <a:avLst/>
                </a:prstGeom>
                <a:noFill/>
                <a:ln w="38100">
                  <a:solidFill>
                    <a:schemeClr val="tx1"/>
                  </a:solidFill>
                  <a:round/>
                  <a:headEnd/>
                  <a:tailEnd/>
                </a:ln>
              </p:spPr>
              <p:txBody>
                <a:bodyPr/>
                <a:lstStyle/>
                <a:p>
                  <a:endParaRPr lang="zh-CN" altLang="en-US"/>
                </a:p>
              </p:txBody>
            </p:sp>
            <p:sp>
              <p:nvSpPr>
                <p:cNvPr id="56415" name="Line 39"/>
                <p:cNvSpPr>
                  <a:spLocks noChangeShapeType="1"/>
                </p:cNvSpPr>
                <p:nvPr/>
              </p:nvSpPr>
              <p:spPr bwMode="auto">
                <a:xfrm>
                  <a:off x="800" y="373"/>
                  <a:ext cx="954" cy="0"/>
                </a:xfrm>
                <a:prstGeom prst="line">
                  <a:avLst/>
                </a:prstGeom>
                <a:noFill/>
                <a:ln w="38100">
                  <a:solidFill>
                    <a:schemeClr val="tx1"/>
                  </a:solidFill>
                  <a:round/>
                  <a:headEnd/>
                  <a:tailEnd/>
                </a:ln>
              </p:spPr>
              <p:txBody>
                <a:bodyPr/>
                <a:lstStyle/>
                <a:p>
                  <a:endParaRPr lang="zh-CN" altLang="en-US"/>
                </a:p>
              </p:txBody>
            </p:sp>
            <p:sp>
              <p:nvSpPr>
                <p:cNvPr id="56416" name="Line 40"/>
                <p:cNvSpPr>
                  <a:spLocks noChangeShapeType="1"/>
                </p:cNvSpPr>
                <p:nvPr/>
              </p:nvSpPr>
              <p:spPr bwMode="auto">
                <a:xfrm>
                  <a:off x="809" y="1573"/>
                  <a:ext cx="945" cy="0"/>
                </a:xfrm>
                <a:prstGeom prst="line">
                  <a:avLst/>
                </a:prstGeom>
                <a:noFill/>
                <a:ln w="38100">
                  <a:solidFill>
                    <a:schemeClr val="tx1"/>
                  </a:solidFill>
                  <a:round/>
                  <a:headEnd/>
                  <a:tailEnd/>
                </a:ln>
              </p:spPr>
              <p:txBody>
                <a:bodyPr/>
                <a:lstStyle/>
                <a:p>
                  <a:endParaRPr lang="zh-CN" altLang="en-US"/>
                </a:p>
              </p:txBody>
            </p:sp>
            <p:sp>
              <p:nvSpPr>
                <p:cNvPr id="56417" name="Line 41"/>
                <p:cNvSpPr>
                  <a:spLocks noChangeShapeType="1"/>
                </p:cNvSpPr>
                <p:nvPr/>
              </p:nvSpPr>
              <p:spPr bwMode="auto">
                <a:xfrm>
                  <a:off x="809" y="746"/>
                  <a:ext cx="191" cy="0"/>
                </a:xfrm>
                <a:prstGeom prst="line">
                  <a:avLst/>
                </a:prstGeom>
                <a:noFill/>
                <a:ln w="38100">
                  <a:solidFill>
                    <a:schemeClr val="tx1"/>
                  </a:solidFill>
                  <a:round/>
                  <a:headEnd/>
                  <a:tailEnd/>
                </a:ln>
              </p:spPr>
              <p:txBody>
                <a:bodyPr/>
                <a:lstStyle/>
                <a:p>
                  <a:endParaRPr lang="zh-CN" altLang="en-US"/>
                </a:p>
              </p:txBody>
            </p:sp>
            <p:sp>
              <p:nvSpPr>
                <p:cNvPr id="56418" name="Line 42"/>
                <p:cNvSpPr>
                  <a:spLocks noChangeShapeType="1"/>
                </p:cNvSpPr>
                <p:nvPr/>
              </p:nvSpPr>
              <p:spPr bwMode="auto">
                <a:xfrm>
                  <a:off x="806" y="1202"/>
                  <a:ext cx="191" cy="0"/>
                </a:xfrm>
                <a:prstGeom prst="line">
                  <a:avLst/>
                </a:prstGeom>
                <a:noFill/>
                <a:ln w="38100">
                  <a:solidFill>
                    <a:schemeClr val="tx1"/>
                  </a:solidFill>
                  <a:round/>
                  <a:headEnd/>
                  <a:tailEnd/>
                </a:ln>
              </p:spPr>
              <p:txBody>
                <a:bodyPr/>
                <a:lstStyle/>
                <a:p>
                  <a:endParaRPr lang="zh-CN" altLang="en-US"/>
                </a:p>
              </p:txBody>
            </p:sp>
            <p:sp>
              <p:nvSpPr>
                <p:cNvPr id="56419" name="Line 43"/>
                <p:cNvSpPr>
                  <a:spLocks noChangeShapeType="1"/>
                </p:cNvSpPr>
                <p:nvPr/>
              </p:nvSpPr>
              <p:spPr bwMode="auto">
                <a:xfrm>
                  <a:off x="1554" y="746"/>
                  <a:ext cx="209" cy="0"/>
                </a:xfrm>
                <a:prstGeom prst="line">
                  <a:avLst/>
                </a:prstGeom>
                <a:noFill/>
                <a:ln w="38100">
                  <a:solidFill>
                    <a:schemeClr val="tx1"/>
                  </a:solidFill>
                  <a:round/>
                  <a:headEnd/>
                  <a:tailEnd/>
                </a:ln>
              </p:spPr>
              <p:txBody>
                <a:bodyPr/>
                <a:lstStyle/>
                <a:p>
                  <a:endParaRPr lang="zh-CN" altLang="en-US"/>
                </a:p>
              </p:txBody>
            </p:sp>
            <p:sp>
              <p:nvSpPr>
                <p:cNvPr id="56420" name="Line 44"/>
                <p:cNvSpPr>
                  <a:spLocks noChangeShapeType="1"/>
                </p:cNvSpPr>
                <p:nvPr/>
              </p:nvSpPr>
              <p:spPr bwMode="auto">
                <a:xfrm>
                  <a:off x="1754" y="364"/>
                  <a:ext cx="0" cy="391"/>
                </a:xfrm>
                <a:prstGeom prst="line">
                  <a:avLst/>
                </a:prstGeom>
                <a:noFill/>
                <a:ln w="38100">
                  <a:solidFill>
                    <a:schemeClr val="tx1"/>
                  </a:solidFill>
                  <a:round/>
                  <a:headEnd/>
                  <a:tailEnd/>
                </a:ln>
              </p:spPr>
              <p:txBody>
                <a:bodyPr/>
                <a:lstStyle/>
                <a:p>
                  <a:endParaRPr lang="zh-CN" altLang="en-US"/>
                </a:p>
              </p:txBody>
            </p:sp>
            <p:sp>
              <p:nvSpPr>
                <p:cNvPr id="56421" name="Line 45"/>
                <p:cNvSpPr>
                  <a:spLocks noChangeShapeType="1"/>
                </p:cNvSpPr>
                <p:nvPr/>
              </p:nvSpPr>
              <p:spPr bwMode="auto">
                <a:xfrm>
                  <a:off x="809" y="373"/>
                  <a:ext cx="0" cy="382"/>
                </a:xfrm>
                <a:prstGeom prst="line">
                  <a:avLst/>
                </a:prstGeom>
                <a:noFill/>
                <a:ln w="38100">
                  <a:solidFill>
                    <a:schemeClr val="tx1"/>
                  </a:solidFill>
                  <a:round/>
                  <a:headEnd/>
                  <a:tailEnd/>
                </a:ln>
              </p:spPr>
              <p:txBody>
                <a:bodyPr/>
                <a:lstStyle/>
                <a:p>
                  <a:endParaRPr lang="zh-CN" altLang="en-US"/>
                </a:p>
              </p:txBody>
            </p:sp>
            <p:sp>
              <p:nvSpPr>
                <p:cNvPr id="56422" name="Line 46"/>
                <p:cNvSpPr>
                  <a:spLocks noChangeShapeType="1"/>
                </p:cNvSpPr>
                <p:nvPr/>
              </p:nvSpPr>
              <p:spPr bwMode="auto">
                <a:xfrm>
                  <a:off x="1563" y="1200"/>
                  <a:ext cx="191" cy="0"/>
                </a:xfrm>
                <a:prstGeom prst="line">
                  <a:avLst/>
                </a:prstGeom>
                <a:noFill/>
                <a:ln w="38100">
                  <a:solidFill>
                    <a:schemeClr val="tx1"/>
                  </a:solidFill>
                  <a:round/>
                  <a:headEnd/>
                  <a:tailEnd/>
                </a:ln>
              </p:spPr>
              <p:txBody>
                <a:bodyPr/>
                <a:lstStyle/>
                <a:p>
                  <a:endParaRPr lang="zh-CN" altLang="en-US"/>
                </a:p>
              </p:txBody>
            </p:sp>
            <p:sp>
              <p:nvSpPr>
                <p:cNvPr id="56423" name="Line 47"/>
                <p:cNvSpPr>
                  <a:spLocks noChangeShapeType="1"/>
                </p:cNvSpPr>
                <p:nvPr/>
              </p:nvSpPr>
              <p:spPr bwMode="auto">
                <a:xfrm>
                  <a:off x="809" y="1200"/>
                  <a:ext cx="0" cy="373"/>
                </a:xfrm>
                <a:prstGeom prst="line">
                  <a:avLst/>
                </a:prstGeom>
                <a:noFill/>
                <a:ln w="38100">
                  <a:solidFill>
                    <a:schemeClr val="tx1"/>
                  </a:solidFill>
                  <a:round/>
                  <a:headEnd/>
                  <a:tailEnd/>
                </a:ln>
              </p:spPr>
              <p:txBody>
                <a:bodyPr/>
                <a:lstStyle/>
                <a:p>
                  <a:endParaRPr lang="zh-CN" altLang="en-US"/>
                </a:p>
              </p:txBody>
            </p:sp>
            <p:sp>
              <p:nvSpPr>
                <p:cNvPr id="56424" name="Line 48"/>
                <p:cNvSpPr>
                  <a:spLocks noChangeShapeType="1"/>
                </p:cNvSpPr>
                <p:nvPr/>
              </p:nvSpPr>
              <p:spPr bwMode="auto">
                <a:xfrm>
                  <a:off x="1754" y="1191"/>
                  <a:ext cx="0" cy="391"/>
                </a:xfrm>
                <a:prstGeom prst="line">
                  <a:avLst/>
                </a:prstGeom>
                <a:noFill/>
                <a:ln w="38100">
                  <a:solidFill>
                    <a:schemeClr val="tx1"/>
                  </a:solidFill>
                  <a:round/>
                  <a:headEnd/>
                  <a:tailEnd/>
                </a:ln>
              </p:spPr>
              <p:txBody>
                <a:bodyPr/>
                <a:lstStyle/>
                <a:p>
                  <a:endParaRPr lang="zh-CN" altLang="en-US"/>
                </a:p>
              </p:txBody>
            </p:sp>
          </p:grpSp>
          <p:sp>
            <p:nvSpPr>
              <p:cNvPr id="56409" name="Line 49"/>
              <p:cNvSpPr>
                <a:spLocks noChangeShapeType="1"/>
              </p:cNvSpPr>
              <p:nvPr/>
            </p:nvSpPr>
            <p:spPr bwMode="auto">
              <a:xfrm>
                <a:off x="2036" y="1196"/>
                <a:ext cx="418" cy="0"/>
              </a:xfrm>
              <a:prstGeom prst="line">
                <a:avLst/>
              </a:prstGeom>
              <a:noFill/>
              <a:ln w="38100">
                <a:solidFill>
                  <a:schemeClr val="tx1"/>
                </a:solidFill>
                <a:round/>
                <a:headEnd/>
                <a:tailEnd/>
              </a:ln>
            </p:spPr>
            <p:txBody>
              <a:bodyPr/>
              <a:lstStyle/>
              <a:p>
                <a:endParaRPr lang="zh-CN" altLang="en-US"/>
              </a:p>
            </p:txBody>
          </p:sp>
          <p:sp>
            <p:nvSpPr>
              <p:cNvPr id="56410" name="Oval 50"/>
              <p:cNvSpPr>
                <a:spLocks noChangeArrowheads="1"/>
              </p:cNvSpPr>
              <p:nvPr/>
            </p:nvSpPr>
            <p:spPr bwMode="auto">
              <a:xfrm>
                <a:off x="2045" y="1155"/>
                <a:ext cx="92" cy="92"/>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56411" name="Text Box 51"/>
              <p:cNvSpPr txBox="1">
                <a:spLocks noChangeArrowheads="1"/>
              </p:cNvSpPr>
              <p:nvPr/>
            </p:nvSpPr>
            <p:spPr bwMode="auto">
              <a:xfrm>
                <a:off x="400" y="809"/>
                <a:ext cx="482"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CP</a:t>
                </a:r>
              </a:p>
            </p:txBody>
          </p:sp>
          <p:sp>
            <p:nvSpPr>
              <p:cNvPr id="56412" name="Text Box 52"/>
              <p:cNvSpPr txBox="1">
                <a:spLocks noChangeArrowheads="1"/>
              </p:cNvSpPr>
              <p:nvPr/>
            </p:nvSpPr>
            <p:spPr bwMode="auto">
              <a:xfrm>
                <a:off x="2463" y="1041"/>
                <a:ext cx="401"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Q</a:t>
                </a:r>
                <a:r>
                  <a:rPr lang="en-US" altLang="zh-CN" sz="2800" b="1" baseline="-25000">
                    <a:ea typeface="长城楷体"/>
                    <a:cs typeface="长城楷体"/>
                  </a:rPr>
                  <a:t>1</a:t>
                </a:r>
                <a:endParaRPr lang="en-US" altLang="zh-CN" sz="2800" b="1">
                  <a:ea typeface="长城楷体"/>
                  <a:cs typeface="长城楷体"/>
                </a:endParaRPr>
              </a:p>
            </p:txBody>
          </p:sp>
        </p:grpSp>
        <p:sp>
          <p:nvSpPr>
            <p:cNvPr id="56407" name="Oval 53"/>
            <p:cNvSpPr>
              <a:spLocks noChangeArrowheads="1"/>
            </p:cNvSpPr>
            <p:nvPr/>
          </p:nvSpPr>
          <p:spPr bwMode="auto">
            <a:xfrm>
              <a:off x="1147" y="1020"/>
              <a:ext cx="74" cy="72"/>
            </a:xfrm>
            <a:prstGeom prst="ellipse">
              <a:avLst/>
            </a:prstGeom>
            <a:solidFill>
              <a:schemeClr val="bg1"/>
            </a:solidFill>
            <a:ln w="38100">
              <a:solidFill>
                <a:schemeClr val="tx1"/>
              </a:solidFill>
              <a:round/>
              <a:headEnd/>
              <a:tailEnd/>
            </a:ln>
          </p:spPr>
          <p:txBody>
            <a:bodyPr lIns="90000" tIns="46800" rIns="90000" bIns="46800" anchor="ctr">
              <a:spAutoFit/>
            </a:bodyPr>
            <a:lstStyle/>
            <a:p>
              <a:pPr eaLnBrk="1" hangingPunct="1"/>
              <a:endParaRPr lang="zh-CN" altLang="en-US"/>
            </a:p>
          </p:txBody>
        </p:sp>
      </p:grpSp>
      <p:grpSp>
        <p:nvGrpSpPr>
          <p:cNvPr id="68662" name="Group 54"/>
          <p:cNvGrpSpPr>
            <a:grpSpLocks/>
          </p:cNvGrpSpPr>
          <p:nvPr/>
        </p:nvGrpSpPr>
        <p:grpSpPr bwMode="auto">
          <a:xfrm>
            <a:off x="3465513" y="2193925"/>
            <a:ext cx="5448300" cy="654050"/>
            <a:chOff x="2183" y="807"/>
            <a:chExt cx="3432" cy="412"/>
          </a:xfrm>
        </p:grpSpPr>
        <p:grpSp>
          <p:nvGrpSpPr>
            <p:cNvPr id="56383" name="Group 55"/>
            <p:cNvGrpSpPr>
              <a:grpSpLocks/>
            </p:cNvGrpSpPr>
            <p:nvPr/>
          </p:nvGrpSpPr>
          <p:grpSpPr bwMode="auto">
            <a:xfrm>
              <a:off x="2824" y="807"/>
              <a:ext cx="2791" cy="337"/>
              <a:chOff x="2572" y="627"/>
              <a:chExt cx="2791" cy="337"/>
            </a:xfrm>
          </p:grpSpPr>
          <p:sp>
            <p:nvSpPr>
              <p:cNvPr id="56385" name="Line 56"/>
              <p:cNvSpPr>
                <a:spLocks noChangeShapeType="1"/>
              </p:cNvSpPr>
              <p:nvPr/>
            </p:nvSpPr>
            <p:spPr bwMode="auto">
              <a:xfrm>
                <a:off x="2827" y="636"/>
                <a:ext cx="264" cy="0"/>
              </a:xfrm>
              <a:prstGeom prst="line">
                <a:avLst/>
              </a:prstGeom>
              <a:noFill/>
              <a:ln w="38100">
                <a:solidFill>
                  <a:schemeClr val="tx1"/>
                </a:solidFill>
                <a:round/>
                <a:headEnd/>
                <a:tailEnd/>
              </a:ln>
            </p:spPr>
            <p:txBody>
              <a:bodyPr/>
              <a:lstStyle/>
              <a:p>
                <a:endParaRPr lang="zh-CN" altLang="en-US"/>
              </a:p>
            </p:txBody>
          </p:sp>
          <p:sp>
            <p:nvSpPr>
              <p:cNvPr id="56386" name="Line 57"/>
              <p:cNvSpPr>
                <a:spLocks noChangeShapeType="1"/>
              </p:cNvSpPr>
              <p:nvPr/>
            </p:nvSpPr>
            <p:spPr bwMode="auto">
              <a:xfrm>
                <a:off x="3336" y="636"/>
                <a:ext cx="264" cy="0"/>
              </a:xfrm>
              <a:prstGeom prst="line">
                <a:avLst/>
              </a:prstGeom>
              <a:noFill/>
              <a:ln w="38100">
                <a:solidFill>
                  <a:schemeClr val="tx1"/>
                </a:solidFill>
                <a:round/>
                <a:headEnd/>
                <a:tailEnd/>
              </a:ln>
            </p:spPr>
            <p:txBody>
              <a:bodyPr/>
              <a:lstStyle/>
              <a:p>
                <a:endParaRPr lang="zh-CN" altLang="en-US"/>
              </a:p>
            </p:txBody>
          </p:sp>
          <p:sp>
            <p:nvSpPr>
              <p:cNvPr id="56387" name="Line 58"/>
              <p:cNvSpPr>
                <a:spLocks noChangeShapeType="1"/>
              </p:cNvSpPr>
              <p:nvPr/>
            </p:nvSpPr>
            <p:spPr bwMode="auto">
              <a:xfrm>
                <a:off x="3845" y="636"/>
                <a:ext cx="264" cy="0"/>
              </a:xfrm>
              <a:prstGeom prst="line">
                <a:avLst/>
              </a:prstGeom>
              <a:noFill/>
              <a:ln w="38100">
                <a:solidFill>
                  <a:schemeClr val="tx1"/>
                </a:solidFill>
                <a:round/>
                <a:headEnd/>
                <a:tailEnd/>
              </a:ln>
            </p:spPr>
            <p:txBody>
              <a:bodyPr/>
              <a:lstStyle/>
              <a:p>
                <a:endParaRPr lang="zh-CN" altLang="en-US"/>
              </a:p>
            </p:txBody>
          </p:sp>
          <p:sp>
            <p:nvSpPr>
              <p:cNvPr id="56388" name="Line 59"/>
              <p:cNvSpPr>
                <a:spLocks noChangeShapeType="1"/>
              </p:cNvSpPr>
              <p:nvPr/>
            </p:nvSpPr>
            <p:spPr bwMode="auto">
              <a:xfrm>
                <a:off x="4354" y="636"/>
                <a:ext cx="264" cy="0"/>
              </a:xfrm>
              <a:prstGeom prst="line">
                <a:avLst/>
              </a:prstGeom>
              <a:noFill/>
              <a:ln w="38100">
                <a:solidFill>
                  <a:schemeClr val="tx1"/>
                </a:solidFill>
                <a:round/>
                <a:headEnd/>
                <a:tailEnd/>
              </a:ln>
            </p:spPr>
            <p:txBody>
              <a:bodyPr/>
              <a:lstStyle/>
              <a:p>
                <a:endParaRPr lang="zh-CN" altLang="en-US"/>
              </a:p>
            </p:txBody>
          </p:sp>
          <p:sp>
            <p:nvSpPr>
              <p:cNvPr id="56389" name="Line 60"/>
              <p:cNvSpPr>
                <a:spLocks noChangeShapeType="1"/>
              </p:cNvSpPr>
              <p:nvPr/>
            </p:nvSpPr>
            <p:spPr bwMode="auto">
              <a:xfrm>
                <a:off x="4863" y="636"/>
                <a:ext cx="246" cy="0"/>
              </a:xfrm>
              <a:prstGeom prst="line">
                <a:avLst/>
              </a:prstGeom>
              <a:noFill/>
              <a:ln w="38100">
                <a:solidFill>
                  <a:schemeClr val="tx1"/>
                </a:solidFill>
                <a:round/>
                <a:headEnd/>
                <a:tailEnd/>
              </a:ln>
            </p:spPr>
            <p:txBody>
              <a:bodyPr/>
              <a:lstStyle/>
              <a:p>
                <a:endParaRPr lang="zh-CN" altLang="en-US"/>
              </a:p>
            </p:txBody>
          </p:sp>
          <p:sp>
            <p:nvSpPr>
              <p:cNvPr id="56390" name="Line 61"/>
              <p:cNvSpPr>
                <a:spLocks noChangeShapeType="1"/>
              </p:cNvSpPr>
              <p:nvPr/>
            </p:nvSpPr>
            <p:spPr bwMode="auto">
              <a:xfrm>
                <a:off x="2572" y="955"/>
                <a:ext cx="264" cy="0"/>
              </a:xfrm>
              <a:prstGeom prst="line">
                <a:avLst/>
              </a:prstGeom>
              <a:noFill/>
              <a:ln w="38100">
                <a:solidFill>
                  <a:schemeClr val="tx1"/>
                </a:solidFill>
                <a:round/>
                <a:headEnd/>
                <a:tailEnd/>
              </a:ln>
            </p:spPr>
            <p:txBody>
              <a:bodyPr/>
              <a:lstStyle/>
              <a:p>
                <a:endParaRPr lang="zh-CN" altLang="en-US"/>
              </a:p>
            </p:txBody>
          </p:sp>
          <p:sp>
            <p:nvSpPr>
              <p:cNvPr id="56391" name="Line 62"/>
              <p:cNvSpPr>
                <a:spLocks noChangeShapeType="1"/>
              </p:cNvSpPr>
              <p:nvPr/>
            </p:nvSpPr>
            <p:spPr bwMode="auto">
              <a:xfrm>
                <a:off x="3081" y="955"/>
                <a:ext cx="264" cy="0"/>
              </a:xfrm>
              <a:prstGeom prst="line">
                <a:avLst/>
              </a:prstGeom>
              <a:noFill/>
              <a:ln w="38100">
                <a:solidFill>
                  <a:schemeClr val="tx1"/>
                </a:solidFill>
                <a:round/>
                <a:headEnd/>
                <a:tailEnd/>
              </a:ln>
            </p:spPr>
            <p:txBody>
              <a:bodyPr/>
              <a:lstStyle/>
              <a:p>
                <a:endParaRPr lang="zh-CN" altLang="en-US"/>
              </a:p>
            </p:txBody>
          </p:sp>
          <p:sp>
            <p:nvSpPr>
              <p:cNvPr id="56392" name="Line 63"/>
              <p:cNvSpPr>
                <a:spLocks noChangeShapeType="1"/>
              </p:cNvSpPr>
              <p:nvPr/>
            </p:nvSpPr>
            <p:spPr bwMode="auto">
              <a:xfrm>
                <a:off x="3591" y="955"/>
                <a:ext cx="263" cy="0"/>
              </a:xfrm>
              <a:prstGeom prst="line">
                <a:avLst/>
              </a:prstGeom>
              <a:noFill/>
              <a:ln w="38100">
                <a:solidFill>
                  <a:schemeClr val="tx1"/>
                </a:solidFill>
                <a:round/>
                <a:headEnd/>
                <a:tailEnd/>
              </a:ln>
            </p:spPr>
            <p:txBody>
              <a:bodyPr/>
              <a:lstStyle/>
              <a:p>
                <a:endParaRPr lang="zh-CN" altLang="en-US"/>
              </a:p>
            </p:txBody>
          </p:sp>
          <p:sp>
            <p:nvSpPr>
              <p:cNvPr id="56393" name="Line 64"/>
              <p:cNvSpPr>
                <a:spLocks noChangeShapeType="1"/>
              </p:cNvSpPr>
              <p:nvPr/>
            </p:nvSpPr>
            <p:spPr bwMode="auto">
              <a:xfrm>
                <a:off x="4100" y="955"/>
                <a:ext cx="263" cy="0"/>
              </a:xfrm>
              <a:prstGeom prst="line">
                <a:avLst/>
              </a:prstGeom>
              <a:noFill/>
              <a:ln w="38100">
                <a:solidFill>
                  <a:schemeClr val="tx1"/>
                </a:solidFill>
                <a:round/>
                <a:headEnd/>
                <a:tailEnd/>
              </a:ln>
            </p:spPr>
            <p:txBody>
              <a:bodyPr/>
              <a:lstStyle/>
              <a:p>
                <a:endParaRPr lang="zh-CN" altLang="en-US"/>
              </a:p>
            </p:txBody>
          </p:sp>
          <p:sp>
            <p:nvSpPr>
              <p:cNvPr id="56394" name="Line 65"/>
              <p:cNvSpPr>
                <a:spLocks noChangeShapeType="1"/>
              </p:cNvSpPr>
              <p:nvPr/>
            </p:nvSpPr>
            <p:spPr bwMode="auto">
              <a:xfrm>
                <a:off x="4609" y="955"/>
                <a:ext cx="263" cy="0"/>
              </a:xfrm>
              <a:prstGeom prst="line">
                <a:avLst/>
              </a:prstGeom>
              <a:noFill/>
              <a:ln w="38100">
                <a:solidFill>
                  <a:schemeClr val="tx1"/>
                </a:solidFill>
                <a:round/>
                <a:headEnd/>
                <a:tailEnd/>
              </a:ln>
            </p:spPr>
            <p:txBody>
              <a:bodyPr/>
              <a:lstStyle/>
              <a:p>
                <a:endParaRPr lang="zh-CN" altLang="en-US"/>
              </a:p>
            </p:txBody>
          </p:sp>
          <p:sp>
            <p:nvSpPr>
              <p:cNvPr id="56395" name="Line 66"/>
              <p:cNvSpPr>
                <a:spLocks noChangeShapeType="1"/>
              </p:cNvSpPr>
              <p:nvPr/>
            </p:nvSpPr>
            <p:spPr bwMode="auto">
              <a:xfrm>
                <a:off x="5099" y="955"/>
                <a:ext cx="264" cy="0"/>
              </a:xfrm>
              <a:prstGeom prst="line">
                <a:avLst/>
              </a:prstGeom>
              <a:noFill/>
              <a:ln w="38100">
                <a:solidFill>
                  <a:schemeClr val="tx1"/>
                </a:solidFill>
                <a:round/>
                <a:headEnd/>
                <a:tailEnd/>
              </a:ln>
            </p:spPr>
            <p:txBody>
              <a:bodyPr/>
              <a:lstStyle/>
              <a:p>
                <a:endParaRPr lang="zh-CN" altLang="en-US"/>
              </a:p>
            </p:txBody>
          </p:sp>
          <p:sp>
            <p:nvSpPr>
              <p:cNvPr id="56396" name="Line 67"/>
              <p:cNvSpPr>
                <a:spLocks noChangeShapeType="1"/>
              </p:cNvSpPr>
              <p:nvPr/>
            </p:nvSpPr>
            <p:spPr bwMode="auto">
              <a:xfrm>
                <a:off x="2827" y="627"/>
                <a:ext cx="0" cy="337"/>
              </a:xfrm>
              <a:prstGeom prst="line">
                <a:avLst/>
              </a:prstGeom>
              <a:noFill/>
              <a:ln w="38100">
                <a:solidFill>
                  <a:schemeClr val="tx1"/>
                </a:solidFill>
                <a:round/>
                <a:headEnd/>
                <a:tailEnd/>
              </a:ln>
            </p:spPr>
            <p:txBody>
              <a:bodyPr/>
              <a:lstStyle/>
              <a:p>
                <a:endParaRPr lang="zh-CN" altLang="en-US"/>
              </a:p>
            </p:txBody>
          </p:sp>
          <p:sp>
            <p:nvSpPr>
              <p:cNvPr id="56397" name="Line 68"/>
              <p:cNvSpPr>
                <a:spLocks noChangeShapeType="1"/>
              </p:cNvSpPr>
              <p:nvPr/>
            </p:nvSpPr>
            <p:spPr bwMode="auto">
              <a:xfrm>
                <a:off x="3081" y="636"/>
                <a:ext cx="0" cy="328"/>
              </a:xfrm>
              <a:prstGeom prst="line">
                <a:avLst/>
              </a:prstGeom>
              <a:noFill/>
              <a:ln w="38100">
                <a:solidFill>
                  <a:schemeClr val="tx1"/>
                </a:solidFill>
                <a:round/>
                <a:headEnd/>
                <a:tailEnd/>
              </a:ln>
            </p:spPr>
            <p:txBody>
              <a:bodyPr/>
              <a:lstStyle/>
              <a:p>
                <a:endParaRPr lang="zh-CN" altLang="en-US"/>
              </a:p>
            </p:txBody>
          </p:sp>
          <p:sp>
            <p:nvSpPr>
              <p:cNvPr id="56398" name="Line 69"/>
              <p:cNvSpPr>
                <a:spLocks noChangeShapeType="1"/>
              </p:cNvSpPr>
              <p:nvPr/>
            </p:nvSpPr>
            <p:spPr bwMode="auto">
              <a:xfrm>
                <a:off x="3336" y="627"/>
                <a:ext cx="0" cy="337"/>
              </a:xfrm>
              <a:prstGeom prst="line">
                <a:avLst/>
              </a:prstGeom>
              <a:noFill/>
              <a:ln w="38100">
                <a:solidFill>
                  <a:schemeClr val="tx1"/>
                </a:solidFill>
                <a:round/>
                <a:headEnd/>
                <a:tailEnd/>
              </a:ln>
            </p:spPr>
            <p:txBody>
              <a:bodyPr/>
              <a:lstStyle/>
              <a:p>
                <a:endParaRPr lang="zh-CN" altLang="en-US"/>
              </a:p>
            </p:txBody>
          </p:sp>
          <p:sp>
            <p:nvSpPr>
              <p:cNvPr id="56399" name="Line 70"/>
              <p:cNvSpPr>
                <a:spLocks noChangeShapeType="1"/>
              </p:cNvSpPr>
              <p:nvPr/>
            </p:nvSpPr>
            <p:spPr bwMode="auto">
              <a:xfrm>
                <a:off x="3591" y="636"/>
                <a:ext cx="0" cy="328"/>
              </a:xfrm>
              <a:prstGeom prst="line">
                <a:avLst/>
              </a:prstGeom>
              <a:noFill/>
              <a:ln w="38100">
                <a:solidFill>
                  <a:schemeClr val="tx1"/>
                </a:solidFill>
                <a:round/>
                <a:headEnd/>
                <a:tailEnd/>
              </a:ln>
            </p:spPr>
            <p:txBody>
              <a:bodyPr/>
              <a:lstStyle/>
              <a:p>
                <a:endParaRPr lang="zh-CN" altLang="en-US"/>
              </a:p>
            </p:txBody>
          </p:sp>
          <p:sp>
            <p:nvSpPr>
              <p:cNvPr id="56400" name="Line 71"/>
              <p:cNvSpPr>
                <a:spLocks noChangeShapeType="1"/>
              </p:cNvSpPr>
              <p:nvPr/>
            </p:nvSpPr>
            <p:spPr bwMode="auto">
              <a:xfrm>
                <a:off x="3845" y="627"/>
                <a:ext cx="0" cy="337"/>
              </a:xfrm>
              <a:prstGeom prst="line">
                <a:avLst/>
              </a:prstGeom>
              <a:noFill/>
              <a:ln w="38100">
                <a:solidFill>
                  <a:schemeClr val="tx1"/>
                </a:solidFill>
                <a:round/>
                <a:headEnd/>
                <a:tailEnd/>
              </a:ln>
            </p:spPr>
            <p:txBody>
              <a:bodyPr/>
              <a:lstStyle/>
              <a:p>
                <a:endParaRPr lang="zh-CN" altLang="en-US"/>
              </a:p>
            </p:txBody>
          </p:sp>
          <p:sp>
            <p:nvSpPr>
              <p:cNvPr id="56401" name="Line 72"/>
              <p:cNvSpPr>
                <a:spLocks noChangeShapeType="1"/>
              </p:cNvSpPr>
              <p:nvPr/>
            </p:nvSpPr>
            <p:spPr bwMode="auto">
              <a:xfrm>
                <a:off x="4100" y="636"/>
                <a:ext cx="0" cy="319"/>
              </a:xfrm>
              <a:prstGeom prst="line">
                <a:avLst/>
              </a:prstGeom>
              <a:noFill/>
              <a:ln w="38100">
                <a:solidFill>
                  <a:schemeClr val="tx1"/>
                </a:solidFill>
                <a:round/>
                <a:headEnd/>
                <a:tailEnd/>
              </a:ln>
            </p:spPr>
            <p:txBody>
              <a:bodyPr/>
              <a:lstStyle/>
              <a:p>
                <a:endParaRPr lang="zh-CN" altLang="en-US"/>
              </a:p>
            </p:txBody>
          </p:sp>
          <p:sp>
            <p:nvSpPr>
              <p:cNvPr id="56402" name="Line 73"/>
              <p:cNvSpPr>
                <a:spLocks noChangeShapeType="1"/>
              </p:cNvSpPr>
              <p:nvPr/>
            </p:nvSpPr>
            <p:spPr bwMode="auto">
              <a:xfrm>
                <a:off x="4354" y="627"/>
                <a:ext cx="0" cy="328"/>
              </a:xfrm>
              <a:prstGeom prst="line">
                <a:avLst/>
              </a:prstGeom>
              <a:noFill/>
              <a:ln w="38100">
                <a:solidFill>
                  <a:schemeClr val="tx1"/>
                </a:solidFill>
                <a:round/>
                <a:headEnd/>
                <a:tailEnd/>
              </a:ln>
            </p:spPr>
            <p:txBody>
              <a:bodyPr/>
              <a:lstStyle/>
              <a:p>
                <a:endParaRPr lang="zh-CN" altLang="en-US"/>
              </a:p>
            </p:txBody>
          </p:sp>
          <p:sp>
            <p:nvSpPr>
              <p:cNvPr id="56403" name="Line 74"/>
              <p:cNvSpPr>
                <a:spLocks noChangeShapeType="1"/>
              </p:cNvSpPr>
              <p:nvPr/>
            </p:nvSpPr>
            <p:spPr bwMode="auto">
              <a:xfrm>
                <a:off x="4609" y="627"/>
                <a:ext cx="0" cy="328"/>
              </a:xfrm>
              <a:prstGeom prst="line">
                <a:avLst/>
              </a:prstGeom>
              <a:noFill/>
              <a:ln w="38100">
                <a:solidFill>
                  <a:schemeClr val="tx1"/>
                </a:solidFill>
                <a:round/>
                <a:headEnd/>
                <a:tailEnd/>
              </a:ln>
            </p:spPr>
            <p:txBody>
              <a:bodyPr/>
              <a:lstStyle/>
              <a:p>
                <a:endParaRPr lang="zh-CN" altLang="en-US"/>
              </a:p>
            </p:txBody>
          </p:sp>
          <p:sp>
            <p:nvSpPr>
              <p:cNvPr id="56404" name="Line 75"/>
              <p:cNvSpPr>
                <a:spLocks noChangeShapeType="1"/>
              </p:cNvSpPr>
              <p:nvPr/>
            </p:nvSpPr>
            <p:spPr bwMode="auto">
              <a:xfrm>
                <a:off x="4863" y="627"/>
                <a:ext cx="0" cy="328"/>
              </a:xfrm>
              <a:prstGeom prst="line">
                <a:avLst/>
              </a:prstGeom>
              <a:noFill/>
              <a:ln w="38100">
                <a:solidFill>
                  <a:schemeClr val="tx1"/>
                </a:solidFill>
                <a:round/>
                <a:headEnd/>
                <a:tailEnd/>
              </a:ln>
            </p:spPr>
            <p:txBody>
              <a:bodyPr/>
              <a:lstStyle/>
              <a:p>
                <a:endParaRPr lang="zh-CN" altLang="en-US"/>
              </a:p>
            </p:txBody>
          </p:sp>
          <p:sp>
            <p:nvSpPr>
              <p:cNvPr id="56405" name="Line 76"/>
              <p:cNvSpPr>
                <a:spLocks noChangeShapeType="1"/>
              </p:cNvSpPr>
              <p:nvPr/>
            </p:nvSpPr>
            <p:spPr bwMode="auto">
              <a:xfrm>
                <a:off x="5099" y="627"/>
                <a:ext cx="0" cy="328"/>
              </a:xfrm>
              <a:prstGeom prst="line">
                <a:avLst/>
              </a:prstGeom>
              <a:noFill/>
              <a:ln w="38100">
                <a:solidFill>
                  <a:schemeClr val="tx1"/>
                </a:solidFill>
                <a:round/>
                <a:headEnd/>
                <a:tailEnd/>
              </a:ln>
            </p:spPr>
            <p:txBody>
              <a:bodyPr/>
              <a:lstStyle/>
              <a:p>
                <a:endParaRPr lang="zh-CN" altLang="en-US"/>
              </a:p>
            </p:txBody>
          </p:sp>
        </p:grpSp>
        <p:sp>
          <p:nvSpPr>
            <p:cNvPr id="56384" name="Text Box 77"/>
            <p:cNvSpPr txBox="1">
              <a:spLocks noChangeArrowheads="1"/>
            </p:cNvSpPr>
            <p:nvPr/>
          </p:nvSpPr>
          <p:spPr bwMode="auto">
            <a:xfrm>
              <a:off x="2183" y="892"/>
              <a:ext cx="909" cy="327"/>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en-US" altLang="zh-CN" sz="2800" b="1">
                  <a:ea typeface="长城楷体"/>
                  <a:cs typeface="长城楷体"/>
                </a:rPr>
                <a:t>CP</a:t>
              </a:r>
            </a:p>
          </p:txBody>
        </p:sp>
      </p:grpSp>
      <p:sp>
        <p:nvSpPr>
          <p:cNvPr id="68686" name="Line 78"/>
          <p:cNvSpPr>
            <a:spLocks noChangeShapeType="1"/>
          </p:cNvSpPr>
          <p:nvPr/>
        </p:nvSpPr>
        <p:spPr bwMode="auto">
          <a:xfrm>
            <a:off x="5295900" y="2817813"/>
            <a:ext cx="0" cy="720725"/>
          </a:xfrm>
          <a:prstGeom prst="line">
            <a:avLst/>
          </a:prstGeom>
          <a:noFill/>
          <a:ln w="38100" cap="rnd">
            <a:solidFill>
              <a:srgbClr val="CC00CC"/>
            </a:solidFill>
            <a:prstDash val="sysDot"/>
            <a:round/>
            <a:headEnd/>
            <a:tailEnd/>
          </a:ln>
        </p:spPr>
        <p:txBody>
          <a:bodyPr/>
          <a:lstStyle/>
          <a:p>
            <a:endParaRPr lang="zh-CN" altLang="en-US"/>
          </a:p>
        </p:txBody>
      </p:sp>
      <p:sp>
        <p:nvSpPr>
          <p:cNvPr id="68687" name="Line 79"/>
          <p:cNvSpPr>
            <a:spLocks noChangeShapeType="1"/>
          </p:cNvSpPr>
          <p:nvPr/>
        </p:nvSpPr>
        <p:spPr bwMode="auto">
          <a:xfrm>
            <a:off x="6091238" y="2813050"/>
            <a:ext cx="0" cy="720725"/>
          </a:xfrm>
          <a:prstGeom prst="line">
            <a:avLst/>
          </a:prstGeom>
          <a:noFill/>
          <a:ln w="38100" cap="rnd">
            <a:solidFill>
              <a:srgbClr val="CC00CC"/>
            </a:solidFill>
            <a:prstDash val="sysDot"/>
            <a:round/>
            <a:headEnd/>
            <a:tailEnd/>
          </a:ln>
        </p:spPr>
        <p:txBody>
          <a:bodyPr/>
          <a:lstStyle/>
          <a:p>
            <a:endParaRPr lang="zh-CN" altLang="en-US"/>
          </a:p>
        </p:txBody>
      </p:sp>
      <p:sp>
        <p:nvSpPr>
          <p:cNvPr id="68688" name="Line 80"/>
          <p:cNvSpPr>
            <a:spLocks noChangeShapeType="1"/>
          </p:cNvSpPr>
          <p:nvPr/>
        </p:nvSpPr>
        <p:spPr bwMode="auto">
          <a:xfrm>
            <a:off x="6900863" y="2822575"/>
            <a:ext cx="0" cy="720725"/>
          </a:xfrm>
          <a:prstGeom prst="line">
            <a:avLst/>
          </a:prstGeom>
          <a:noFill/>
          <a:ln w="38100" cap="rnd">
            <a:solidFill>
              <a:srgbClr val="CC00CC"/>
            </a:solidFill>
            <a:prstDash val="sysDot"/>
            <a:round/>
            <a:headEnd/>
            <a:tailEnd/>
          </a:ln>
        </p:spPr>
        <p:txBody>
          <a:bodyPr/>
          <a:lstStyle/>
          <a:p>
            <a:endParaRPr lang="zh-CN" altLang="en-US"/>
          </a:p>
        </p:txBody>
      </p:sp>
      <p:sp>
        <p:nvSpPr>
          <p:cNvPr id="68689" name="Line 81"/>
          <p:cNvSpPr>
            <a:spLocks noChangeShapeType="1"/>
          </p:cNvSpPr>
          <p:nvPr/>
        </p:nvSpPr>
        <p:spPr bwMode="auto">
          <a:xfrm>
            <a:off x="7724775" y="2817813"/>
            <a:ext cx="0" cy="720725"/>
          </a:xfrm>
          <a:prstGeom prst="line">
            <a:avLst/>
          </a:prstGeom>
          <a:noFill/>
          <a:ln w="38100" cap="rnd">
            <a:solidFill>
              <a:srgbClr val="CC00CC"/>
            </a:solidFill>
            <a:prstDash val="sysDot"/>
            <a:round/>
            <a:headEnd/>
            <a:tailEnd/>
          </a:ln>
        </p:spPr>
        <p:txBody>
          <a:bodyPr/>
          <a:lstStyle/>
          <a:p>
            <a:endParaRPr lang="zh-CN" altLang="en-US"/>
          </a:p>
        </p:txBody>
      </p:sp>
      <p:sp>
        <p:nvSpPr>
          <p:cNvPr id="68690" name="Line 82"/>
          <p:cNvSpPr>
            <a:spLocks noChangeShapeType="1"/>
          </p:cNvSpPr>
          <p:nvPr/>
        </p:nvSpPr>
        <p:spPr bwMode="auto">
          <a:xfrm>
            <a:off x="8477250" y="2813050"/>
            <a:ext cx="0" cy="720725"/>
          </a:xfrm>
          <a:prstGeom prst="line">
            <a:avLst/>
          </a:prstGeom>
          <a:noFill/>
          <a:ln w="38100" cap="rnd">
            <a:solidFill>
              <a:srgbClr val="CC00CC"/>
            </a:solidFill>
            <a:prstDash val="sysDot"/>
            <a:round/>
            <a:headEnd/>
            <a:tailEnd/>
          </a:ln>
        </p:spPr>
        <p:txBody>
          <a:bodyPr/>
          <a:lstStyle/>
          <a:p>
            <a:endParaRPr lang="zh-CN" altLang="en-US"/>
          </a:p>
        </p:txBody>
      </p:sp>
      <p:sp>
        <p:nvSpPr>
          <p:cNvPr id="68691" name="Text Box 83"/>
          <p:cNvSpPr txBox="1">
            <a:spLocks noChangeArrowheads="1"/>
          </p:cNvSpPr>
          <p:nvPr/>
        </p:nvSpPr>
        <p:spPr bwMode="auto">
          <a:xfrm>
            <a:off x="361950" y="641350"/>
            <a:ext cx="3981450" cy="1187450"/>
          </a:xfrm>
          <a:prstGeom prst="rect">
            <a:avLst/>
          </a:prstGeom>
          <a:noFill/>
          <a:ln w="38100">
            <a:noFill/>
            <a:miter lim="800000"/>
            <a:headEnd/>
            <a:tailEnd/>
          </a:ln>
        </p:spPr>
        <p:txBody>
          <a:bodyPr lIns="90000" tIns="46800" rIns="90000" bIns="46800" anchor="ctr">
            <a:spAutoFit/>
          </a:bodyPr>
          <a:lstStyle/>
          <a:p>
            <a:pPr marL="952500" indent="-952500" eaLnBrk="1" hangingPunct="1">
              <a:spcBef>
                <a:spcPct val="50000"/>
              </a:spcBef>
            </a:pPr>
            <a:r>
              <a:rPr lang="zh-CN" altLang="en-US" b="1">
                <a:solidFill>
                  <a:srgbClr val="FF0000"/>
                </a:solidFill>
              </a:rPr>
              <a:t>例</a:t>
            </a:r>
            <a:r>
              <a:rPr lang="en-US" altLang="zh-CN" b="1">
                <a:solidFill>
                  <a:srgbClr val="FF0000"/>
                </a:solidFill>
              </a:rPr>
              <a:t>2</a:t>
            </a:r>
            <a:r>
              <a:rPr lang="zh-CN" altLang="en-US" b="1">
                <a:solidFill>
                  <a:srgbClr val="FF0000"/>
                </a:solidFill>
              </a:rPr>
              <a:t>：</a:t>
            </a:r>
            <a:r>
              <a:rPr lang="zh-CN" altLang="en-US" b="1"/>
              <a:t>假设初始状态 </a:t>
            </a:r>
            <a:r>
              <a:rPr lang="en-US" altLang="zh-CN" b="1"/>
              <a:t>Q</a:t>
            </a:r>
            <a:r>
              <a:rPr lang="en-US" altLang="zh-CN" b="1" baseline="-25000"/>
              <a:t> n</a:t>
            </a:r>
            <a:r>
              <a:rPr lang="en-US" altLang="zh-CN" b="1"/>
              <a:t> = 0 </a:t>
            </a:r>
            <a:r>
              <a:rPr lang="zh-CN" altLang="en-US" b="1"/>
              <a:t>，画出</a:t>
            </a:r>
            <a:r>
              <a:rPr lang="en-US" altLang="zh-CN" b="1"/>
              <a:t>Q</a:t>
            </a:r>
            <a:r>
              <a:rPr lang="en-US" altLang="zh-CN" b="1" baseline="-25000"/>
              <a:t>1</a:t>
            </a:r>
            <a:r>
              <a:rPr lang="zh-CN" altLang="en-US" b="1"/>
              <a:t>和</a:t>
            </a:r>
            <a:r>
              <a:rPr lang="en-US" altLang="zh-CN" b="1"/>
              <a:t>Q</a:t>
            </a:r>
            <a:r>
              <a:rPr lang="en-US" altLang="zh-CN" b="1" baseline="-25000"/>
              <a:t>2 </a:t>
            </a:r>
            <a:r>
              <a:rPr lang="zh-CN" altLang="en-US" b="1"/>
              <a:t>的波形图。</a:t>
            </a:r>
          </a:p>
        </p:txBody>
      </p:sp>
      <p:sp>
        <p:nvSpPr>
          <p:cNvPr id="68692" name="Line 84"/>
          <p:cNvSpPr>
            <a:spLocks noChangeShapeType="1"/>
          </p:cNvSpPr>
          <p:nvPr/>
        </p:nvSpPr>
        <p:spPr bwMode="auto">
          <a:xfrm flipV="1">
            <a:off x="4487863" y="4059238"/>
            <a:ext cx="808037" cy="15875"/>
          </a:xfrm>
          <a:prstGeom prst="line">
            <a:avLst/>
          </a:prstGeom>
          <a:noFill/>
          <a:ln w="38100">
            <a:solidFill>
              <a:schemeClr val="tx1"/>
            </a:solidFill>
            <a:round/>
            <a:headEnd/>
            <a:tailEnd/>
          </a:ln>
        </p:spPr>
        <p:txBody>
          <a:bodyPr/>
          <a:lstStyle/>
          <a:p>
            <a:endParaRPr lang="zh-CN" altLang="en-US"/>
          </a:p>
        </p:txBody>
      </p:sp>
      <p:grpSp>
        <p:nvGrpSpPr>
          <p:cNvPr id="68693" name="Group 85"/>
          <p:cNvGrpSpPr>
            <a:grpSpLocks/>
          </p:cNvGrpSpPr>
          <p:nvPr/>
        </p:nvGrpSpPr>
        <p:grpSpPr bwMode="auto">
          <a:xfrm>
            <a:off x="5295900" y="3554413"/>
            <a:ext cx="793750" cy="533400"/>
            <a:chOff x="3336" y="1664"/>
            <a:chExt cx="500" cy="336"/>
          </a:xfrm>
        </p:grpSpPr>
        <p:sp>
          <p:nvSpPr>
            <p:cNvPr id="56381" name="Line 86"/>
            <p:cNvSpPr>
              <a:spLocks noChangeShapeType="1"/>
            </p:cNvSpPr>
            <p:nvPr/>
          </p:nvSpPr>
          <p:spPr bwMode="auto">
            <a:xfrm>
              <a:off x="3336" y="1664"/>
              <a:ext cx="0" cy="336"/>
            </a:xfrm>
            <a:prstGeom prst="line">
              <a:avLst/>
            </a:prstGeom>
            <a:noFill/>
            <a:ln w="38100">
              <a:solidFill>
                <a:schemeClr val="tx1"/>
              </a:solidFill>
              <a:round/>
              <a:headEnd/>
              <a:tailEnd/>
            </a:ln>
          </p:spPr>
          <p:txBody>
            <a:bodyPr/>
            <a:lstStyle/>
            <a:p>
              <a:endParaRPr lang="zh-CN" altLang="en-US"/>
            </a:p>
          </p:txBody>
        </p:sp>
        <p:sp>
          <p:nvSpPr>
            <p:cNvPr id="56382" name="Line 87"/>
            <p:cNvSpPr>
              <a:spLocks noChangeShapeType="1"/>
            </p:cNvSpPr>
            <p:nvPr/>
          </p:nvSpPr>
          <p:spPr bwMode="auto">
            <a:xfrm>
              <a:off x="3336" y="1664"/>
              <a:ext cx="500" cy="0"/>
            </a:xfrm>
            <a:prstGeom prst="line">
              <a:avLst/>
            </a:prstGeom>
            <a:noFill/>
            <a:ln w="38100">
              <a:solidFill>
                <a:schemeClr val="tx1"/>
              </a:solidFill>
              <a:round/>
              <a:headEnd/>
              <a:tailEnd/>
            </a:ln>
          </p:spPr>
          <p:txBody>
            <a:bodyPr/>
            <a:lstStyle/>
            <a:p>
              <a:endParaRPr lang="zh-CN" altLang="en-US"/>
            </a:p>
          </p:txBody>
        </p:sp>
      </p:grpSp>
      <p:grpSp>
        <p:nvGrpSpPr>
          <p:cNvPr id="68696" name="Group 88"/>
          <p:cNvGrpSpPr>
            <a:grpSpLocks/>
          </p:cNvGrpSpPr>
          <p:nvPr/>
        </p:nvGrpSpPr>
        <p:grpSpPr bwMode="auto">
          <a:xfrm>
            <a:off x="6089650" y="3554413"/>
            <a:ext cx="822325" cy="519112"/>
            <a:chOff x="3836" y="1664"/>
            <a:chExt cx="518" cy="327"/>
          </a:xfrm>
        </p:grpSpPr>
        <p:sp>
          <p:nvSpPr>
            <p:cNvPr id="56379" name="Line 89"/>
            <p:cNvSpPr>
              <a:spLocks noChangeShapeType="1"/>
            </p:cNvSpPr>
            <p:nvPr/>
          </p:nvSpPr>
          <p:spPr bwMode="auto">
            <a:xfrm>
              <a:off x="3836" y="1664"/>
              <a:ext cx="0" cy="327"/>
            </a:xfrm>
            <a:prstGeom prst="line">
              <a:avLst/>
            </a:prstGeom>
            <a:noFill/>
            <a:ln w="38100">
              <a:solidFill>
                <a:schemeClr val="tx1"/>
              </a:solidFill>
              <a:round/>
              <a:headEnd/>
              <a:tailEnd/>
            </a:ln>
          </p:spPr>
          <p:txBody>
            <a:bodyPr/>
            <a:lstStyle/>
            <a:p>
              <a:endParaRPr lang="zh-CN" altLang="en-US"/>
            </a:p>
          </p:txBody>
        </p:sp>
        <p:sp>
          <p:nvSpPr>
            <p:cNvPr id="56380" name="Line 90"/>
            <p:cNvSpPr>
              <a:spLocks noChangeShapeType="1"/>
            </p:cNvSpPr>
            <p:nvPr/>
          </p:nvSpPr>
          <p:spPr bwMode="auto">
            <a:xfrm>
              <a:off x="3836" y="1988"/>
              <a:ext cx="518" cy="0"/>
            </a:xfrm>
            <a:prstGeom prst="line">
              <a:avLst/>
            </a:prstGeom>
            <a:noFill/>
            <a:ln w="38100">
              <a:solidFill>
                <a:schemeClr val="tx1"/>
              </a:solidFill>
              <a:round/>
              <a:headEnd/>
              <a:tailEnd/>
            </a:ln>
          </p:spPr>
          <p:txBody>
            <a:bodyPr/>
            <a:lstStyle/>
            <a:p>
              <a:endParaRPr lang="zh-CN" altLang="en-US"/>
            </a:p>
          </p:txBody>
        </p:sp>
      </p:grpSp>
      <p:grpSp>
        <p:nvGrpSpPr>
          <p:cNvPr id="68699" name="Group 91"/>
          <p:cNvGrpSpPr>
            <a:grpSpLocks/>
          </p:cNvGrpSpPr>
          <p:nvPr/>
        </p:nvGrpSpPr>
        <p:grpSpPr bwMode="auto">
          <a:xfrm>
            <a:off x="6905625" y="3549650"/>
            <a:ext cx="793750" cy="533400"/>
            <a:chOff x="3336" y="1664"/>
            <a:chExt cx="500" cy="336"/>
          </a:xfrm>
        </p:grpSpPr>
        <p:sp>
          <p:nvSpPr>
            <p:cNvPr id="56377" name="Line 92"/>
            <p:cNvSpPr>
              <a:spLocks noChangeShapeType="1"/>
            </p:cNvSpPr>
            <p:nvPr/>
          </p:nvSpPr>
          <p:spPr bwMode="auto">
            <a:xfrm>
              <a:off x="3336" y="1664"/>
              <a:ext cx="0" cy="336"/>
            </a:xfrm>
            <a:prstGeom prst="line">
              <a:avLst/>
            </a:prstGeom>
            <a:noFill/>
            <a:ln w="38100">
              <a:solidFill>
                <a:schemeClr val="tx1"/>
              </a:solidFill>
              <a:round/>
              <a:headEnd/>
              <a:tailEnd/>
            </a:ln>
          </p:spPr>
          <p:txBody>
            <a:bodyPr/>
            <a:lstStyle/>
            <a:p>
              <a:endParaRPr lang="zh-CN" altLang="en-US"/>
            </a:p>
          </p:txBody>
        </p:sp>
        <p:sp>
          <p:nvSpPr>
            <p:cNvPr id="56378" name="Line 93"/>
            <p:cNvSpPr>
              <a:spLocks noChangeShapeType="1"/>
            </p:cNvSpPr>
            <p:nvPr/>
          </p:nvSpPr>
          <p:spPr bwMode="auto">
            <a:xfrm>
              <a:off x="3336" y="1664"/>
              <a:ext cx="500" cy="0"/>
            </a:xfrm>
            <a:prstGeom prst="line">
              <a:avLst/>
            </a:prstGeom>
            <a:noFill/>
            <a:ln w="38100">
              <a:solidFill>
                <a:schemeClr val="tx1"/>
              </a:solidFill>
              <a:round/>
              <a:headEnd/>
              <a:tailEnd/>
            </a:ln>
          </p:spPr>
          <p:txBody>
            <a:bodyPr/>
            <a:lstStyle/>
            <a:p>
              <a:endParaRPr lang="zh-CN" altLang="en-US"/>
            </a:p>
          </p:txBody>
        </p:sp>
      </p:grpSp>
      <p:grpSp>
        <p:nvGrpSpPr>
          <p:cNvPr id="68702" name="Group 94"/>
          <p:cNvGrpSpPr>
            <a:grpSpLocks/>
          </p:cNvGrpSpPr>
          <p:nvPr/>
        </p:nvGrpSpPr>
        <p:grpSpPr bwMode="auto">
          <a:xfrm>
            <a:off x="7685088" y="3549650"/>
            <a:ext cx="822325" cy="519113"/>
            <a:chOff x="3836" y="1664"/>
            <a:chExt cx="518" cy="327"/>
          </a:xfrm>
        </p:grpSpPr>
        <p:sp>
          <p:nvSpPr>
            <p:cNvPr id="56375" name="Line 95"/>
            <p:cNvSpPr>
              <a:spLocks noChangeShapeType="1"/>
            </p:cNvSpPr>
            <p:nvPr/>
          </p:nvSpPr>
          <p:spPr bwMode="auto">
            <a:xfrm>
              <a:off x="3836" y="1664"/>
              <a:ext cx="0" cy="327"/>
            </a:xfrm>
            <a:prstGeom prst="line">
              <a:avLst/>
            </a:prstGeom>
            <a:noFill/>
            <a:ln w="38100">
              <a:solidFill>
                <a:schemeClr val="tx1"/>
              </a:solidFill>
              <a:round/>
              <a:headEnd/>
              <a:tailEnd/>
            </a:ln>
          </p:spPr>
          <p:txBody>
            <a:bodyPr/>
            <a:lstStyle/>
            <a:p>
              <a:endParaRPr lang="zh-CN" altLang="en-US"/>
            </a:p>
          </p:txBody>
        </p:sp>
        <p:sp>
          <p:nvSpPr>
            <p:cNvPr id="56376" name="Line 96"/>
            <p:cNvSpPr>
              <a:spLocks noChangeShapeType="1"/>
            </p:cNvSpPr>
            <p:nvPr/>
          </p:nvSpPr>
          <p:spPr bwMode="auto">
            <a:xfrm>
              <a:off x="3836" y="1988"/>
              <a:ext cx="518" cy="0"/>
            </a:xfrm>
            <a:prstGeom prst="line">
              <a:avLst/>
            </a:prstGeom>
            <a:noFill/>
            <a:ln w="38100">
              <a:solidFill>
                <a:schemeClr val="tx1"/>
              </a:solidFill>
              <a:round/>
              <a:headEnd/>
              <a:tailEnd/>
            </a:ln>
          </p:spPr>
          <p:txBody>
            <a:bodyPr/>
            <a:lstStyle/>
            <a:p>
              <a:endParaRPr lang="zh-CN" altLang="en-US"/>
            </a:p>
          </p:txBody>
        </p:sp>
      </p:grpSp>
      <p:grpSp>
        <p:nvGrpSpPr>
          <p:cNvPr id="68705" name="Group 97"/>
          <p:cNvGrpSpPr>
            <a:grpSpLocks/>
          </p:cNvGrpSpPr>
          <p:nvPr/>
        </p:nvGrpSpPr>
        <p:grpSpPr bwMode="auto">
          <a:xfrm>
            <a:off x="8470900" y="3540125"/>
            <a:ext cx="433388" cy="533400"/>
            <a:chOff x="5336" y="1655"/>
            <a:chExt cx="273" cy="336"/>
          </a:xfrm>
        </p:grpSpPr>
        <p:sp>
          <p:nvSpPr>
            <p:cNvPr id="56373" name="Line 98"/>
            <p:cNvSpPr>
              <a:spLocks noChangeShapeType="1"/>
            </p:cNvSpPr>
            <p:nvPr/>
          </p:nvSpPr>
          <p:spPr bwMode="auto">
            <a:xfrm>
              <a:off x="5336" y="1655"/>
              <a:ext cx="0" cy="336"/>
            </a:xfrm>
            <a:prstGeom prst="line">
              <a:avLst/>
            </a:prstGeom>
            <a:noFill/>
            <a:ln w="38100">
              <a:solidFill>
                <a:schemeClr val="tx1"/>
              </a:solidFill>
              <a:round/>
              <a:headEnd/>
              <a:tailEnd/>
            </a:ln>
          </p:spPr>
          <p:txBody>
            <a:bodyPr/>
            <a:lstStyle/>
            <a:p>
              <a:endParaRPr lang="zh-CN" altLang="en-US"/>
            </a:p>
          </p:txBody>
        </p:sp>
        <p:sp>
          <p:nvSpPr>
            <p:cNvPr id="56374" name="Line 99"/>
            <p:cNvSpPr>
              <a:spLocks noChangeShapeType="1"/>
            </p:cNvSpPr>
            <p:nvPr/>
          </p:nvSpPr>
          <p:spPr bwMode="auto">
            <a:xfrm>
              <a:off x="5336" y="1659"/>
              <a:ext cx="273" cy="0"/>
            </a:xfrm>
            <a:prstGeom prst="line">
              <a:avLst/>
            </a:prstGeom>
            <a:noFill/>
            <a:ln w="38100">
              <a:solidFill>
                <a:schemeClr val="tx1"/>
              </a:solidFill>
              <a:round/>
              <a:headEnd/>
              <a:tailEnd/>
            </a:ln>
          </p:spPr>
          <p:txBody>
            <a:bodyPr/>
            <a:lstStyle/>
            <a:p>
              <a:endParaRPr lang="zh-CN" altLang="en-US"/>
            </a:p>
          </p:txBody>
        </p:sp>
      </p:grpSp>
      <p:sp>
        <p:nvSpPr>
          <p:cNvPr id="68708" name="Text Box 100"/>
          <p:cNvSpPr txBox="1">
            <a:spLocks noChangeArrowheads="1"/>
          </p:cNvSpPr>
          <p:nvPr/>
        </p:nvSpPr>
        <p:spPr bwMode="auto">
          <a:xfrm>
            <a:off x="3938588" y="3627438"/>
            <a:ext cx="679450"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Q</a:t>
            </a:r>
            <a:r>
              <a:rPr lang="en-US" altLang="zh-CN" sz="2800" b="1" baseline="-25000">
                <a:ea typeface="长城楷体"/>
                <a:cs typeface="长城楷体"/>
              </a:rPr>
              <a:t>1</a:t>
            </a:r>
            <a:endParaRPr lang="en-US" altLang="zh-CN" sz="2800" b="1">
              <a:ea typeface="长城楷体"/>
              <a:cs typeface="长城楷体"/>
            </a:endParaRPr>
          </a:p>
        </p:txBody>
      </p:sp>
      <p:sp>
        <p:nvSpPr>
          <p:cNvPr id="68709" name="Text Box 101"/>
          <p:cNvSpPr txBox="1">
            <a:spLocks noChangeArrowheads="1"/>
          </p:cNvSpPr>
          <p:nvPr/>
        </p:nvSpPr>
        <p:spPr bwMode="auto">
          <a:xfrm>
            <a:off x="3938588" y="4891088"/>
            <a:ext cx="1155700"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ea typeface="长城楷体"/>
                <a:cs typeface="长城楷体"/>
              </a:rPr>
              <a:t>Q</a:t>
            </a:r>
            <a:r>
              <a:rPr lang="en-US" altLang="zh-CN" sz="2800" b="1" baseline="-25000">
                <a:ea typeface="长城楷体"/>
                <a:cs typeface="长城楷体"/>
              </a:rPr>
              <a:t>2</a:t>
            </a:r>
            <a:endParaRPr lang="en-US" altLang="zh-CN" sz="2800" b="1">
              <a:ea typeface="长城楷体"/>
              <a:cs typeface="长城楷体"/>
            </a:endParaRPr>
          </a:p>
        </p:txBody>
      </p:sp>
      <p:sp>
        <p:nvSpPr>
          <p:cNvPr id="68710" name="Line 102"/>
          <p:cNvSpPr>
            <a:spLocks noChangeShapeType="1"/>
          </p:cNvSpPr>
          <p:nvPr/>
        </p:nvSpPr>
        <p:spPr bwMode="auto">
          <a:xfrm>
            <a:off x="4891088" y="2773363"/>
            <a:ext cx="0" cy="2165350"/>
          </a:xfrm>
          <a:prstGeom prst="line">
            <a:avLst/>
          </a:prstGeom>
          <a:noFill/>
          <a:ln w="38100" cap="rnd">
            <a:solidFill>
              <a:srgbClr val="009900"/>
            </a:solidFill>
            <a:prstDash val="sysDot"/>
            <a:round/>
            <a:headEnd/>
            <a:tailEnd/>
          </a:ln>
        </p:spPr>
        <p:txBody>
          <a:bodyPr/>
          <a:lstStyle/>
          <a:p>
            <a:endParaRPr lang="zh-CN" altLang="en-US"/>
          </a:p>
        </p:txBody>
      </p:sp>
      <p:sp>
        <p:nvSpPr>
          <p:cNvPr id="68711" name="Line 103"/>
          <p:cNvSpPr>
            <a:spLocks noChangeShapeType="1"/>
          </p:cNvSpPr>
          <p:nvPr/>
        </p:nvSpPr>
        <p:spPr bwMode="auto">
          <a:xfrm>
            <a:off x="5700713" y="2768600"/>
            <a:ext cx="0" cy="2165350"/>
          </a:xfrm>
          <a:prstGeom prst="line">
            <a:avLst/>
          </a:prstGeom>
          <a:noFill/>
          <a:ln w="38100" cap="rnd">
            <a:solidFill>
              <a:srgbClr val="009900"/>
            </a:solidFill>
            <a:prstDash val="sysDot"/>
            <a:round/>
            <a:headEnd/>
            <a:tailEnd/>
          </a:ln>
        </p:spPr>
        <p:txBody>
          <a:bodyPr/>
          <a:lstStyle/>
          <a:p>
            <a:endParaRPr lang="zh-CN" altLang="en-US"/>
          </a:p>
        </p:txBody>
      </p:sp>
      <p:sp>
        <p:nvSpPr>
          <p:cNvPr id="68712" name="Line 104"/>
          <p:cNvSpPr>
            <a:spLocks noChangeShapeType="1"/>
          </p:cNvSpPr>
          <p:nvPr/>
        </p:nvSpPr>
        <p:spPr bwMode="auto">
          <a:xfrm>
            <a:off x="6510338" y="2778125"/>
            <a:ext cx="0" cy="2165350"/>
          </a:xfrm>
          <a:prstGeom prst="line">
            <a:avLst/>
          </a:prstGeom>
          <a:noFill/>
          <a:ln w="38100" cap="rnd">
            <a:solidFill>
              <a:srgbClr val="009900"/>
            </a:solidFill>
            <a:prstDash val="sysDot"/>
            <a:round/>
            <a:headEnd/>
            <a:tailEnd/>
          </a:ln>
        </p:spPr>
        <p:txBody>
          <a:bodyPr/>
          <a:lstStyle/>
          <a:p>
            <a:endParaRPr lang="zh-CN" altLang="en-US"/>
          </a:p>
        </p:txBody>
      </p:sp>
      <p:sp>
        <p:nvSpPr>
          <p:cNvPr id="68713" name="Line 105"/>
          <p:cNvSpPr>
            <a:spLocks noChangeShapeType="1"/>
          </p:cNvSpPr>
          <p:nvPr/>
        </p:nvSpPr>
        <p:spPr bwMode="auto">
          <a:xfrm>
            <a:off x="7305675" y="2773363"/>
            <a:ext cx="0" cy="2165350"/>
          </a:xfrm>
          <a:prstGeom prst="line">
            <a:avLst/>
          </a:prstGeom>
          <a:noFill/>
          <a:ln w="38100" cap="rnd">
            <a:solidFill>
              <a:srgbClr val="009900"/>
            </a:solidFill>
            <a:prstDash val="sysDot"/>
            <a:round/>
            <a:headEnd/>
            <a:tailEnd/>
          </a:ln>
        </p:spPr>
        <p:txBody>
          <a:bodyPr/>
          <a:lstStyle/>
          <a:p>
            <a:endParaRPr lang="zh-CN" altLang="en-US"/>
          </a:p>
        </p:txBody>
      </p:sp>
      <p:sp>
        <p:nvSpPr>
          <p:cNvPr id="68714" name="Line 106"/>
          <p:cNvSpPr>
            <a:spLocks noChangeShapeType="1"/>
          </p:cNvSpPr>
          <p:nvPr/>
        </p:nvSpPr>
        <p:spPr bwMode="auto">
          <a:xfrm>
            <a:off x="8115300" y="2768600"/>
            <a:ext cx="0" cy="2165350"/>
          </a:xfrm>
          <a:prstGeom prst="line">
            <a:avLst/>
          </a:prstGeom>
          <a:noFill/>
          <a:ln w="38100" cap="rnd">
            <a:solidFill>
              <a:srgbClr val="009900"/>
            </a:solidFill>
            <a:prstDash val="sysDot"/>
            <a:round/>
            <a:headEnd/>
            <a:tailEnd/>
          </a:ln>
        </p:spPr>
        <p:txBody>
          <a:bodyPr/>
          <a:lstStyle/>
          <a:p>
            <a:endParaRPr lang="zh-CN" altLang="en-US"/>
          </a:p>
        </p:txBody>
      </p:sp>
      <p:sp>
        <p:nvSpPr>
          <p:cNvPr id="68715" name="Line 107"/>
          <p:cNvSpPr>
            <a:spLocks noChangeShapeType="1"/>
          </p:cNvSpPr>
          <p:nvPr/>
        </p:nvSpPr>
        <p:spPr bwMode="auto">
          <a:xfrm>
            <a:off x="4473575" y="5334000"/>
            <a:ext cx="417513" cy="0"/>
          </a:xfrm>
          <a:prstGeom prst="line">
            <a:avLst/>
          </a:prstGeom>
          <a:noFill/>
          <a:ln w="38100">
            <a:solidFill>
              <a:schemeClr val="tx1"/>
            </a:solidFill>
            <a:round/>
            <a:headEnd/>
            <a:tailEnd/>
          </a:ln>
        </p:spPr>
        <p:txBody>
          <a:bodyPr/>
          <a:lstStyle/>
          <a:p>
            <a:endParaRPr lang="zh-CN" altLang="en-US"/>
          </a:p>
        </p:txBody>
      </p:sp>
      <p:grpSp>
        <p:nvGrpSpPr>
          <p:cNvPr id="68716" name="Group 108"/>
          <p:cNvGrpSpPr>
            <a:grpSpLocks/>
          </p:cNvGrpSpPr>
          <p:nvPr/>
        </p:nvGrpSpPr>
        <p:grpSpPr bwMode="auto">
          <a:xfrm>
            <a:off x="4891088" y="4852988"/>
            <a:ext cx="809625" cy="519112"/>
            <a:chOff x="3081" y="2482"/>
            <a:chExt cx="510" cy="327"/>
          </a:xfrm>
        </p:grpSpPr>
        <p:sp>
          <p:nvSpPr>
            <p:cNvPr id="56371" name="Line 109"/>
            <p:cNvSpPr>
              <a:spLocks noChangeShapeType="1"/>
            </p:cNvSpPr>
            <p:nvPr/>
          </p:nvSpPr>
          <p:spPr bwMode="auto">
            <a:xfrm>
              <a:off x="3081" y="2482"/>
              <a:ext cx="0" cy="327"/>
            </a:xfrm>
            <a:prstGeom prst="line">
              <a:avLst/>
            </a:prstGeom>
            <a:noFill/>
            <a:ln w="38100">
              <a:solidFill>
                <a:schemeClr val="tx1"/>
              </a:solidFill>
              <a:round/>
              <a:headEnd/>
              <a:tailEnd/>
            </a:ln>
          </p:spPr>
          <p:txBody>
            <a:bodyPr/>
            <a:lstStyle/>
            <a:p>
              <a:endParaRPr lang="zh-CN" altLang="en-US"/>
            </a:p>
          </p:txBody>
        </p:sp>
        <p:sp>
          <p:nvSpPr>
            <p:cNvPr id="56372" name="Line 110"/>
            <p:cNvSpPr>
              <a:spLocks noChangeShapeType="1"/>
            </p:cNvSpPr>
            <p:nvPr/>
          </p:nvSpPr>
          <p:spPr bwMode="auto">
            <a:xfrm>
              <a:off x="3081" y="2491"/>
              <a:ext cx="510" cy="0"/>
            </a:xfrm>
            <a:prstGeom prst="line">
              <a:avLst/>
            </a:prstGeom>
            <a:noFill/>
            <a:ln w="38100">
              <a:solidFill>
                <a:schemeClr val="tx1"/>
              </a:solidFill>
              <a:round/>
              <a:headEnd/>
              <a:tailEnd/>
            </a:ln>
          </p:spPr>
          <p:txBody>
            <a:bodyPr/>
            <a:lstStyle/>
            <a:p>
              <a:endParaRPr lang="zh-CN" altLang="en-US"/>
            </a:p>
          </p:txBody>
        </p:sp>
      </p:grpSp>
      <p:grpSp>
        <p:nvGrpSpPr>
          <p:cNvPr id="68719" name="Group 111"/>
          <p:cNvGrpSpPr>
            <a:grpSpLocks/>
          </p:cNvGrpSpPr>
          <p:nvPr/>
        </p:nvGrpSpPr>
        <p:grpSpPr bwMode="auto">
          <a:xfrm>
            <a:off x="5686425" y="4852988"/>
            <a:ext cx="808038" cy="504825"/>
            <a:chOff x="3582" y="2482"/>
            <a:chExt cx="509" cy="318"/>
          </a:xfrm>
        </p:grpSpPr>
        <p:sp>
          <p:nvSpPr>
            <p:cNvPr id="56369" name="Line 112"/>
            <p:cNvSpPr>
              <a:spLocks noChangeShapeType="1"/>
            </p:cNvSpPr>
            <p:nvPr/>
          </p:nvSpPr>
          <p:spPr bwMode="auto">
            <a:xfrm>
              <a:off x="3591" y="2482"/>
              <a:ext cx="0" cy="318"/>
            </a:xfrm>
            <a:prstGeom prst="line">
              <a:avLst/>
            </a:prstGeom>
            <a:noFill/>
            <a:ln w="38100">
              <a:solidFill>
                <a:schemeClr val="tx1"/>
              </a:solidFill>
              <a:round/>
              <a:headEnd/>
              <a:tailEnd/>
            </a:ln>
          </p:spPr>
          <p:txBody>
            <a:bodyPr/>
            <a:lstStyle/>
            <a:p>
              <a:endParaRPr lang="zh-CN" altLang="en-US"/>
            </a:p>
          </p:txBody>
        </p:sp>
        <p:sp>
          <p:nvSpPr>
            <p:cNvPr id="56370" name="Line 113"/>
            <p:cNvSpPr>
              <a:spLocks noChangeShapeType="1"/>
            </p:cNvSpPr>
            <p:nvPr/>
          </p:nvSpPr>
          <p:spPr bwMode="auto">
            <a:xfrm>
              <a:off x="3582" y="2800"/>
              <a:ext cx="509" cy="0"/>
            </a:xfrm>
            <a:prstGeom prst="line">
              <a:avLst/>
            </a:prstGeom>
            <a:noFill/>
            <a:ln w="38100">
              <a:solidFill>
                <a:schemeClr val="tx1"/>
              </a:solidFill>
              <a:round/>
              <a:headEnd/>
              <a:tailEnd/>
            </a:ln>
          </p:spPr>
          <p:txBody>
            <a:bodyPr/>
            <a:lstStyle/>
            <a:p>
              <a:endParaRPr lang="zh-CN" altLang="en-US"/>
            </a:p>
          </p:txBody>
        </p:sp>
      </p:grpSp>
      <p:grpSp>
        <p:nvGrpSpPr>
          <p:cNvPr id="68722" name="Group 114"/>
          <p:cNvGrpSpPr>
            <a:grpSpLocks/>
          </p:cNvGrpSpPr>
          <p:nvPr/>
        </p:nvGrpSpPr>
        <p:grpSpPr bwMode="auto">
          <a:xfrm>
            <a:off x="6500813" y="4848225"/>
            <a:ext cx="809625" cy="519113"/>
            <a:chOff x="3081" y="2482"/>
            <a:chExt cx="510" cy="327"/>
          </a:xfrm>
        </p:grpSpPr>
        <p:sp>
          <p:nvSpPr>
            <p:cNvPr id="56367" name="Line 115"/>
            <p:cNvSpPr>
              <a:spLocks noChangeShapeType="1"/>
            </p:cNvSpPr>
            <p:nvPr/>
          </p:nvSpPr>
          <p:spPr bwMode="auto">
            <a:xfrm>
              <a:off x="3081" y="2482"/>
              <a:ext cx="0" cy="327"/>
            </a:xfrm>
            <a:prstGeom prst="line">
              <a:avLst/>
            </a:prstGeom>
            <a:noFill/>
            <a:ln w="38100">
              <a:solidFill>
                <a:schemeClr val="tx1"/>
              </a:solidFill>
              <a:round/>
              <a:headEnd/>
              <a:tailEnd/>
            </a:ln>
          </p:spPr>
          <p:txBody>
            <a:bodyPr/>
            <a:lstStyle/>
            <a:p>
              <a:endParaRPr lang="zh-CN" altLang="en-US"/>
            </a:p>
          </p:txBody>
        </p:sp>
        <p:sp>
          <p:nvSpPr>
            <p:cNvPr id="56368" name="Line 116"/>
            <p:cNvSpPr>
              <a:spLocks noChangeShapeType="1"/>
            </p:cNvSpPr>
            <p:nvPr/>
          </p:nvSpPr>
          <p:spPr bwMode="auto">
            <a:xfrm>
              <a:off x="3081" y="2491"/>
              <a:ext cx="510" cy="0"/>
            </a:xfrm>
            <a:prstGeom prst="line">
              <a:avLst/>
            </a:prstGeom>
            <a:noFill/>
            <a:ln w="38100">
              <a:solidFill>
                <a:schemeClr val="tx1"/>
              </a:solidFill>
              <a:round/>
              <a:headEnd/>
              <a:tailEnd/>
            </a:ln>
          </p:spPr>
          <p:txBody>
            <a:bodyPr/>
            <a:lstStyle/>
            <a:p>
              <a:endParaRPr lang="zh-CN" altLang="en-US"/>
            </a:p>
          </p:txBody>
        </p:sp>
      </p:grpSp>
      <p:grpSp>
        <p:nvGrpSpPr>
          <p:cNvPr id="68725" name="Group 117"/>
          <p:cNvGrpSpPr>
            <a:grpSpLocks/>
          </p:cNvGrpSpPr>
          <p:nvPr/>
        </p:nvGrpSpPr>
        <p:grpSpPr bwMode="auto">
          <a:xfrm>
            <a:off x="7296150" y="4848225"/>
            <a:ext cx="808038" cy="504825"/>
            <a:chOff x="3582" y="2482"/>
            <a:chExt cx="509" cy="318"/>
          </a:xfrm>
        </p:grpSpPr>
        <p:sp>
          <p:nvSpPr>
            <p:cNvPr id="56365" name="Line 118"/>
            <p:cNvSpPr>
              <a:spLocks noChangeShapeType="1"/>
            </p:cNvSpPr>
            <p:nvPr/>
          </p:nvSpPr>
          <p:spPr bwMode="auto">
            <a:xfrm>
              <a:off x="3591" y="2482"/>
              <a:ext cx="0" cy="318"/>
            </a:xfrm>
            <a:prstGeom prst="line">
              <a:avLst/>
            </a:prstGeom>
            <a:noFill/>
            <a:ln w="38100">
              <a:solidFill>
                <a:schemeClr val="tx1"/>
              </a:solidFill>
              <a:round/>
              <a:headEnd/>
              <a:tailEnd/>
            </a:ln>
          </p:spPr>
          <p:txBody>
            <a:bodyPr/>
            <a:lstStyle/>
            <a:p>
              <a:endParaRPr lang="zh-CN" altLang="en-US"/>
            </a:p>
          </p:txBody>
        </p:sp>
        <p:sp>
          <p:nvSpPr>
            <p:cNvPr id="56366" name="Line 119"/>
            <p:cNvSpPr>
              <a:spLocks noChangeShapeType="1"/>
            </p:cNvSpPr>
            <p:nvPr/>
          </p:nvSpPr>
          <p:spPr bwMode="auto">
            <a:xfrm>
              <a:off x="3582" y="2800"/>
              <a:ext cx="509" cy="0"/>
            </a:xfrm>
            <a:prstGeom prst="line">
              <a:avLst/>
            </a:prstGeom>
            <a:noFill/>
            <a:ln w="38100">
              <a:solidFill>
                <a:schemeClr val="tx1"/>
              </a:solidFill>
              <a:round/>
              <a:headEnd/>
              <a:tailEnd/>
            </a:ln>
          </p:spPr>
          <p:txBody>
            <a:bodyPr/>
            <a:lstStyle/>
            <a:p>
              <a:endParaRPr lang="zh-CN" altLang="en-US"/>
            </a:p>
          </p:txBody>
        </p:sp>
      </p:grpSp>
      <p:grpSp>
        <p:nvGrpSpPr>
          <p:cNvPr id="68728" name="Group 120"/>
          <p:cNvGrpSpPr>
            <a:grpSpLocks/>
          </p:cNvGrpSpPr>
          <p:nvPr/>
        </p:nvGrpSpPr>
        <p:grpSpPr bwMode="auto">
          <a:xfrm>
            <a:off x="8096250" y="4867275"/>
            <a:ext cx="793750" cy="519113"/>
            <a:chOff x="5100" y="2491"/>
            <a:chExt cx="500" cy="327"/>
          </a:xfrm>
        </p:grpSpPr>
        <p:sp>
          <p:nvSpPr>
            <p:cNvPr id="56363" name="Line 121"/>
            <p:cNvSpPr>
              <a:spLocks noChangeShapeType="1"/>
            </p:cNvSpPr>
            <p:nvPr/>
          </p:nvSpPr>
          <p:spPr bwMode="auto">
            <a:xfrm>
              <a:off x="5109" y="2491"/>
              <a:ext cx="0" cy="327"/>
            </a:xfrm>
            <a:prstGeom prst="line">
              <a:avLst/>
            </a:prstGeom>
            <a:noFill/>
            <a:ln w="38100">
              <a:solidFill>
                <a:schemeClr val="tx1"/>
              </a:solidFill>
              <a:round/>
              <a:headEnd/>
              <a:tailEnd/>
            </a:ln>
          </p:spPr>
          <p:txBody>
            <a:bodyPr/>
            <a:lstStyle/>
            <a:p>
              <a:endParaRPr lang="zh-CN" altLang="en-US"/>
            </a:p>
          </p:txBody>
        </p:sp>
        <p:sp>
          <p:nvSpPr>
            <p:cNvPr id="56364" name="Line 122"/>
            <p:cNvSpPr>
              <a:spLocks noChangeShapeType="1"/>
            </p:cNvSpPr>
            <p:nvPr/>
          </p:nvSpPr>
          <p:spPr bwMode="auto">
            <a:xfrm>
              <a:off x="5100" y="2495"/>
              <a:ext cx="500" cy="0"/>
            </a:xfrm>
            <a:prstGeom prst="line">
              <a:avLst/>
            </a:prstGeom>
            <a:noFill/>
            <a:ln w="38100">
              <a:solidFill>
                <a:schemeClr val="tx1"/>
              </a:solidFill>
              <a:round/>
              <a:headEnd/>
              <a:tailEnd/>
            </a:ln>
          </p:spPr>
          <p:txBody>
            <a:bodyPr/>
            <a:lstStyle/>
            <a:p>
              <a:endParaRPr lang="zh-CN" altLang="en-US"/>
            </a:p>
          </p:txBody>
        </p:sp>
      </p:grpSp>
      <p:sp>
        <p:nvSpPr>
          <p:cNvPr id="68731" name="Oval 123"/>
          <p:cNvSpPr>
            <a:spLocks noChangeArrowheads="1"/>
          </p:cNvSpPr>
          <p:nvPr/>
        </p:nvSpPr>
        <p:spPr bwMode="auto">
          <a:xfrm>
            <a:off x="4537075" y="5791200"/>
            <a:ext cx="201613" cy="173038"/>
          </a:xfrm>
          <a:prstGeom prst="ellipse">
            <a:avLst/>
          </a:prstGeom>
          <a:solidFill>
            <a:srgbClr val="CC0066"/>
          </a:solidFill>
          <a:ln w="9525">
            <a:solidFill>
              <a:srgbClr val="CC0066"/>
            </a:solidFill>
            <a:round/>
            <a:headEnd/>
            <a:tailEnd/>
          </a:ln>
        </p:spPr>
        <p:txBody>
          <a:bodyPr wrap="none" lIns="90000" tIns="46800" rIns="90000" bIns="46800" anchor="ctr">
            <a:spAutoFit/>
          </a:bodyPr>
          <a:lstStyle/>
          <a:p>
            <a:pPr eaLnBrk="1" hangingPunct="1"/>
            <a:endParaRPr lang="zh-CN" altLang="en-US"/>
          </a:p>
        </p:txBody>
      </p:sp>
      <p:sp>
        <p:nvSpPr>
          <p:cNvPr id="68732" name="Text Box 124"/>
          <p:cNvSpPr txBox="1">
            <a:spLocks noChangeArrowheads="1"/>
          </p:cNvSpPr>
          <p:nvPr/>
        </p:nvSpPr>
        <p:spPr bwMode="auto">
          <a:xfrm>
            <a:off x="4906963" y="5611813"/>
            <a:ext cx="3694112"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solidFill>
                  <a:srgbClr val="CC0066"/>
                </a:solidFill>
              </a:rPr>
              <a:t>看懂逻辑符号 ；</a:t>
            </a:r>
          </a:p>
        </p:txBody>
      </p:sp>
      <p:sp>
        <p:nvSpPr>
          <p:cNvPr id="68733" name="Oval 125"/>
          <p:cNvSpPr>
            <a:spLocks noChangeArrowheads="1"/>
          </p:cNvSpPr>
          <p:nvPr/>
        </p:nvSpPr>
        <p:spPr bwMode="auto">
          <a:xfrm>
            <a:off x="4518025" y="6332538"/>
            <a:ext cx="201613" cy="173037"/>
          </a:xfrm>
          <a:prstGeom prst="ellipse">
            <a:avLst/>
          </a:prstGeom>
          <a:solidFill>
            <a:srgbClr val="CC0066"/>
          </a:solidFill>
          <a:ln w="9525">
            <a:solidFill>
              <a:srgbClr val="CC0066"/>
            </a:solidFill>
            <a:round/>
            <a:headEnd/>
            <a:tailEnd/>
          </a:ln>
        </p:spPr>
        <p:txBody>
          <a:bodyPr wrap="none" lIns="90000" tIns="46800" rIns="90000" bIns="46800" anchor="ctr">
            <a:spAutoFit/>
          </a:bodyPr>
          <a:lstStyle/>
          <a:p>
            <a:pPr eaLnBrk="1" hangingPunct="1"/>
            <a:endParaRPr lang="zh-CN" altLang="en-US"/>
          </a:p>
        </p:txBody>
      </p:sp>
      <p:sp>
        <p:nvSpPr>
          <p:cNvPr id="68734" name="Text Box 126"/>
          <p:cNvSpPr txBox="1">
            <a:spLocks noChangeArrowheads="1"/>
          </p:cNvSpPr>
          <p:nvPr/>
        </p:nvSpPr>
        <p:spPr bwMode="auto">
          <a:xfrm>
            <a:off x="4906963" y="6186488"/>
            <a:ext cx="3779837"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solidFill>
                  <a:srgbClr val="CC0066"/>
                </a:solidFill>
              </a:rPr>
              <a:t>熟练使用功能表 。</a:t>
            </a:r>
          </a:p>
        </p:txBody>
      </p:sp>
      <p:sp>
        <p:nvSpPr>
          <p:cNvPr id="56354" name="Text Box 127" descr="花束"/>
          <p:cNvSpPr txBox="1">
            <a:spLocks noChangeArrowheads="1"/>
          </p:cNvSpPr>
          <p:nvPr/>
        </p:nvSpPr>
        <p:spPr bwMode="auto">
          <a:xfrm>
            <a:off x="4953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J=K=0</a:t>
            </a:r>
            <a:r>
              <a:rPr lang="zh-CN" altLang="en-US" b="1"/>
              <a:t>时：</a:t>
            </a:r>
          </a:p>
        </p:txBody>
      </p:sp>
      <p:sp>
        <p:nvSpPr>
          <p:cNvPr id="56355" name="Text Box 128" descr="花束"/>
          <p:cNvSpPr txBox="1">
            <a:spLocks noChangeArrowheads="1"/>
          </p:cNvSpPr>
          <p:nvPr/>
        </p:nvSpPr>
        <p:spPr bwMode="auto">
          <a:xfrm>
            <a:off x="6477000" y="3048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保持原状态</a:t>
            </a:r>
          </a:p>
        </p:txBody>
      </p:sp>
      <p:sp>
        <p:nvSpPr>
          <p:cNvPr id="56356" name="Text Box 129" descr="花束"/>
          <p:cNvSpPr txBox="1">
            <a:spLocks noChangeArrowheads="1"/>
          </p:cNvSpPr>
          <p:nvPr/>
        </p:nvSpPr>
        <p:spPr bwMode="auto">
          <a:xfrm>
            <a:off x="4953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J=K=1</a:t>
            </a:r>
            <a:r>
              <a:rPr lang="zh-CN" altLang="en-US" b="1"/>
              <a:t>时：</a:t>
            </a:r>
          </a:p>
        </p:txBody>
      </p:sp>
      <p:sp>
        <p:nvSpPr>
          <p:cNvPr id="56357" name="Text Box 130" descr="花束"/>
          <p:cNvSpPr txBox="1">
            <a:spLocks noChangeArrowheads="1"/>
          </p:cNvSpPr>
          <p:nvPr/>
        </p:nvSpPr>
        <p:spPr bwMode="auto">
          <a:xfrm>
            <a:off x="6477000" y="762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状态翻转</a:t>
            </a:r>
          </a:p>
        </p:txBody>
      </p:sp>
      <p:sp>
        <p:nvSpPr>
          <p:cNvPr id="56358" name="Text Box 131" descr="花束"/>
          <p:cNvSpPr txBox="1">
            <a:spLocks noChangeArrowheads="1"/>
          </p:cNvSpPr>
          <p:nvPr/>
        </p:nvSpPr>
        <p:spPr bwMode="auto">
          <a:xfrm>
            <a:off x="4953000" y="1143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J=0</a:t>
            </a:r>
            <a:r>
              <a:rPr lang="zh-CN" altLang="en-US" b="1"/>
              <a:t>，</a:t>
            </a:r>
            <a:r>
              <a:rPr lang="en-US" altLang="zh-CN" b="1"/>
              <a:t>K=1</a:t>
            </a:r>
            <a:r>
              <a:rPr lang="zh-CN" altLang="en-US" b="1"/>
              <a:t>时：</a:t>
            </a:r>
          </a:p>
        </p:txBody>
      </p:sp>
      <p:sp>
        <p:nvSpPr>
          <p:cNvPr id="56359" name="Text Box 132" descr="花束"/>
          <p:cNvSpPr txBox="1">
            <a:spLocks noChangeArrowheads="1"/>
          </p:cNvSpPr>
          <p:nvPr/>
        </p:nvSpPr>
        <p:spPr bwMode="auto">
          <a:xfrm>
            <a:off x="7010400" y="1143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0</a:t>
            </a:r>
          </a:p>
        </p:txBody>
      </p:sp>
      <p:sp>
        <p:nvSpPr>
          <p:cNvPr id="56360" name="Text Box 133" descr="花束"/>
          <p:cNvSpPr txBox="1">
            <a:spLocks noChangeArrowheads="1"/>
          </p:cNvSpPr>
          <p:nvPr/>
        </p:nvSpPr>
        <p:spPr bwMode="auto">
          <a:xfrm>
            <a:off x="4953000" y="1524000"/>
            <a:ext cx="211455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en-US" altLang="zh-CN" b="1"/>
              <a:t>J=1</a:t>
            </a:r>
            <a:r>
              <a:rPr lang="zh-CN" altLang="en-US" b="1"/>
              <a:t>，</a:t>
            </a:r>
            <a:r>
              <a:rPr lang="en-US" altLang="zh-CN" b="1"/>
              <a:t>K=0</a:t>
            </a:r>
            <a:r>
              <a:rPr lang="zh-CN" altLang="en-US" b="1"/>
              <a:t>时：</a:t>
            </a:r>
          </a:p>
        </p:txBody>
      </p:sp>
      <p:sp>
        <p:nvSpPr>
          <p:cNvPr id="56361" name="Text Box 134" descr="花束"/>
          <p:cNvSpPr txBox="1">
            <a:spLocks noChangeArrowheads="1"/>
          </p:cNvSpPr>
          <p:nvPr/>
        </p:nvSpPr>
        <p:spPr bwMode="auto">
          <a:xfrm>
            <a:off x="7010400" y="1524000"/>
            <a:ext cx="1447800" cy="457200"/>
          </a:xfrm>
          <a:prstGeom prst="rect">
            <a:avLst/>
          </a:prstGeom>
          <a:noFill/>
          <a:ln w="19050">
            <a:noFill/>
            <a:miter lim="800000"/>
            <a:headEnd/>
            <a:tailEnd/>
          </a:ln>
        </p:spPr>
        <p:txBody>
          <a:bodyPr lIns="90000" tIns="46800" rIns="90000" bIns="46800">
            <a:spAutoFit/>
          </a:bodyPr>
          <a:lstStyle/>
          <a:p>
            <a:pPr eaLnBrk="1" hangingPunct="1">
              <a:spcBef>
                <a:spcPct val="50000"/>
              </a:spcBef>
            </a:pPr>
            <a:r>
              <a:rPr lang="zh-CN" altLang="en-US" b="1"/>
              <a:t>状态置</a:t>
            </a:r>
            <a:r>
              <a:rPr lang="en-US" altLang="zh-CN" b="1"/>
              <a:t>1</a:t>
            </a:r>
          </a:p>
        </p:txBody>
      </p:sp>
      <p:sp>
        <p:nvSpPr>
          <p:cNvPr id="56362" name="Text Box 135"/>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691">
                                            <p:txEl>
                                              <p:pRg st="0" end="0"/>
                                            </p:txEl>
                                          </p:spTgt>
                                        </p:tgtEl>
                                        <p:attrNameLst>
                                          <p:attrName>style.visibility</p:attrName>
                                        </p:attrNameLst>
                                      </p:cBhvr>
                                      <p:to>
                                        <p:strVal val="visible"/>
                                      </p:to>
                                    </p:set>
                                    <p:animEffect transition="in" filter="box(out)">
                                      <p:cBhvr>
                                        <p:cTn id="7" dur="500"/>
                                        <p:tgtEl>
                                          <p:spTgt spid="68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8635"/>
                                        </p:tgtEl>
                                        <p:attrNameLst>
                                          <p:attrName>style.visibility</p:attrName>
                                        </p:attrNameLst>
                                      </p:cBhvr>
                                      <p:to>
                                        <p:strVal val="visible"/>
                                      </p:to>
                                    </p:set>
                                    <p:animEffect transition="in" filter="box(out)">
                                      <p:cBhvr>
                                        <p:cTn id="12" dur="500"/>
                                        <p:tgtEl>
                                          <p:spTgt spid="68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8610"/>
                                        </p:tgtEl>
                                        <p:attrNameLst>
                                          <p:attrName>style.visibility</p:attrName>
                                        </p:attrNameLst>
                                      </p:cBhvr>
                                      <p:to>
                                        <p:strVal val="visible"/>
                                      </p:to>
                                    </p:set>
                                    <p:animEffect transition="in" filter="box(out)">
                                      <p:cBhvr>
                                        <p:cTn id="17" dur="500"/>
                                        <p:tgtEl>
                                          <p:spTgt spid="68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62"/>
                                        </p:tgtEl>
                                        <p:attrNameLst>
                                          <p:attrName>style.visibility</p:attrName>
                                        </p:attrNameLst>
                                      </p:cBhvr>
                                      <p:to>
                                        <p:strVal val="visible"/>
                                      </p:to>
                                    </p:set>
                                    <p:animEffect transition="in" filter="wipe(left)">
                                      <p:cBhvr>
                                        <p:cTn id="22" dur="500"/>
                                        <p:tgtEl>
                                          <p:spTgt spid="68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8708">
                                            <p:txEl>
                                              <p:pRg st="0" end="0"/>
                                            </p:txEl>
                                          </p:spTgt>
                                        </p:tgtEl>
                                        <p:attrNameLst>
                                          <p:attrName>style.visibility</p:attrName>
                                        </p:attrNameLst>
                                      </p:cBhvr>
                                      <p:to>
                                        <p:strVal val="visible"/>
                                      </p:to>
                                    </p:set>
                                    <p:animEffect transition="in" filter="wipe(up)">
                                      <p:cBhvr>
                                        <p:cTn id="27" dur="75"/>
                                        <p:tgtEl>
                                          <p:spTgt spid="6870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686"/>
                                        </p:tgtEl>
                                        <p:attrNameLst>
                                          <p:attrName>style.visibility</p:attrName>
                                        </p:attrNameLst>
                                      </p:cBhvr>
                                      <p:to>
                                        <p:strVal val="visible"/>
                                      </p:to>
                                    </p:set>
                                    <p:animEffect transition="in" filter="wipe(up)">
                                      <p:cBhvr>
                                        <p:cTn id="32" dur="500"/>
                                        <p:tgtEl>
                                          <p:spTgt spid="68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8687"/>
                                        </p:tgtEl>
                                        <p:attrNameLst>
                                          <p:attrName>style.visibility</p:attrName>
                                        </p:attrNameLst>
                                      </p:cBhvr>
                                      <p:to>
                                        <p:strVal val="visible"/>
                                      </p:to>
                                    </p:set>
                                    <p:animEffect transition="in" filter="wipe(up)">
                                      <p:cBhvr>
                                        <p:cTn id="37" dur="500"/>
                                        <p:tgtEl>
                                          <p:spTgt spid="686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8688"/>
                                        </p:tgtEl>
                                        <p:attrNameLst>
                                          <p:attrName>style.visibility</p:attrName>
                                        </p:attrNameLst>
                                      </p:cBhvr>
                                      <p:to>
                                        <p:strVal val="visible"/>
                                      </p:to>
                                    </p:set>
                                    <p:animEffect transition="in" filter="wipe(up)">
                                      <p:cBhvr>
                                        <p:cTn id="42" dur="500"/>
                                        <p:tgtEl>
                                          <p:spTgt spid="686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8689"/>
                                        </p:tgtEl>
                                        <p:attrNameLst>
                                          <p:attrName>style.visibility</p:attrName>
                                        </p:attrNameLst>
                                      </p:cBhvr>
                                      <p:to>
                                        <p:strVal val="visible"/>
                                      </p:to>
                                    </p:set>
                                    <p:animEffect transition="in" filter="wipe(up)">
                                      <p:cBhvr>
                                        <p:cTn id="47" dur="500"/>
                                        <p:tgtEl>
                                          <p:spTgt spid="686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8690"/>
                                        </p:tgtEl>
                                        <p:attrNameLst>
                                          <p:attrName>style.visibility</p:attrName>
                                        </p:attrNameLst>
                                      </p:cBhvr>
                                      <p:to>
                                        <p:strVal val="visible"/>
                                      </p:to>
                                    </p:set>
                                    <p:animEffect transition="in" filter="wipe(up)">
                                      <p:cBhvr>
                                        <p:cTn id="52" dur="500"/>
                                        <p:tgtEl>
                                          <p:spTgt spid="686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8692"/>
                                        </p:tgtEl>
                                        <p:attrNameLst>
                                          <p:attrName>style.visibility</p:attrName>
                                        </p:attrNameLst>
                                      </p:cBhvr>
                                      <p:to>
                                        <p:strVal val="visible"/>
                                      </p:to>
                                    </p:set>
                                    <p:animEffect transition="in" filter="wipe(left)">
                                      <p:cBhvr>
                                        <p:cTn id="57" dur="500"/>
                                        <p:tgtEl>
                                          <p:spTgt spid="686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8693"/>
                                        </p:tgtEl>
                                        <p:attrNameLst>
                                          <p:attrName>style.visibility</p:attrName>
                                        </p:attrNameLst>
                                      </p:cBhvr>
                                      <p:to>
                                        <p:strVal val="visible"/>
                                      </p:to>
                                    </p:set>
                                    <p:animEffect transition="in" filter="wipe(left)">
                                      <p:cBhvr>
                                        <p:cTn id="62" dur="500"/>
                                        <p:tgtEl>
                                          <p:spTgt spid="686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8696"/>
                                        </p:tgtEl>
                                        <p:attrNameLst>
                                          <p:attrName>style.visibility</p:attrName>
                                        </p:attrNameLst>
                                      </p:cBhvr>
                                      <p:to>
                                        <p:strVal val="visible"/>
                                      </p:to>
                                    </p:set>
                                    <p:animEffect transition="in" filter="wipe(left)">
                                      <p:cBhvr>
                                        <p:cTn id="67" dur="500"/>
                                        <p:tgtEl>
                                          <p:spTgt spid="686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8699"/>
                                        </p:tgtEl>
                                        <p:attrNameLst>
                                          <p:attrName>style.visibility</p:attrName>
                                        </p:attrNameLst>
                                      </p:cBhvr>
                                      <p:to>
                                        <p:strVal val="visible"/>
                                      </p:to>
                                    </p:set>
                                    <p:animEffect transition="in" filter="wipe(left)">
                                      <p:cBhvr>
                                        <p:cTn id="72" dur="500"/>
                                        <p:tgtEl>
                                          <p:spTgt spid="6869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8702"/>
                                        </p:tgtEl>
                                        <p:attrNameLst>
                                          <p:attrName>style.visibility</p:attrName>
                                        </p:attrNameLst>
                                      </p:cBhvr>
                                      <p:to>
                                        <p:strVal val="visible"/>
                                      </p:to>
                                    </p:set>
                                    <p:animEffect transition="in" filter="wipe(left)">
                                      <p:cBhvr>
                                        <p:cTn id="77" dur="500"/>
                                        <p:tgtEl>
                                          <p:spTgt spid="687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8705"/>
                                        </p:tgtEl>
                                        <p:attrNameLst>
                                          <p:attrName>style.visibility</p:attrName>
                                        </p:attrNameLst>
                                      </p:cBhvr>
                                      <p:to>
                                        <p:strVal val="visible"/>
                                      </p:to>
                                    </p:set>
                                    <p:animEffect transition="in" filter="wipe(left)">
                                      <p:cBhvr>
                                        <p:cTn id="82" dur="500"/>
                                        <p:tgtEl>
                                          <p:spTgt spid="6870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iterate type="lt">
                                    <p:tmPct val="100000"/>
                                  </p:iterate>
                                  <p:childTnLst>
                                    <p:set>
                                      <p:cBhvr>
                                        <p:cTn id="86" dur="1" fill="hold">
                                          <p:stCondLst>
                                            <p:cond delay="0"/>
                                          </p:stCondLst>
                                        </p:cTn>
                                        <p:tgtEl>
                                          <p:spTgt spid="68709">
                                            <p:txEl>
                                              <p:pRg st="0" end="0"/>
                                            </p:txEl>
                                          </p:spTgt>
                                        </p:tgtEl>
                                        <p:attrNameLst>
                                          <p:attrName>style.visibility</p:attrName>
                                        </p:attrNameLst>
                                      </p:cBhvr>
                                      <p:to>
                                        <p:strVal val="visible"/>
                                      </p:to>
                                    </p:set>
                                    <p:animEffect transition="in" filter="wipe(up)">
                                      <p:cBhvr>
                                        <p:cTn id="87" dur="75"/>
                                        <p:tgtEl>
                                          <p:spTgt spid="68709">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8710"/>
                                        </p:tgtEl>
                                        <p:attrNameLst>
                                          <p:attrName>style.visibility</p:attrName>
                                        </p:attrNameLst>
                                      </p:cBhvr>
                                      <p:to>
                                        <p:strVal val="visible"/>
                                      </p:to>
                                    </p:set>
                                    <p:animEffect transition="in" filter="wipe(up)">
                                      <p:cBhvr>
                                        <p:cTn id="92" dur="500"/>
                                        <p:tgtEl>
                                          <p:spTgt spid="687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68711"/>
                                        </p:tgtEl>
                                        <p:attrNameLst>
                                          <p:attrName>style.visibility</p:attrName>
                                        </p:attrNameLst>
                                      </p:cBhvr>
                                      <p:to>
                                        <p:strVal val="visible"/>
                                      </p:to>
                                    </p:set>
                                    <p:animEffect transition="in" filter="wipe(up)">
                                      <p:cBhvr>
                                        <p:cTn id="97" dur="500"/>
                                        <p:tgtEl>
                                          <p:spTgt spid="6871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68712"/>
                                        </p:tgtEl>
                                        <p:attrNameLst>
                                          <p:attrName>style.visibility</p:attrName>
                                        </p:attrNameLst>
                                      </p:cBhvr>
                                      <p:to>
                                        <p:strVal val="visible"/>
                                      </p:to>
                                    </p:set>
                                    <p:animEffect transition="in" filter="wipe(up)">
                                      <p:cBhvr>
                                        <p:cTn id="102" dur="500"/>
                                        <p:tgtEl>
                                          <p:spTgt spid="6871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68713"/>
                                        </p:tgtEl>
                                        <p:attrNameLst>
                                          <p:attrName>style.visibility</p:attrName>
                                        </p:attrNameLst>
                                      </p:cBhvr>
                                      <p:to>
                                        <p:strVal val="visible"/>
                                      </p:to>
                                    </p:set>
                                    <p:animEffect transition="in" filter="wipe(up)">
                                      <p:cBhvr>
                                        <p:cTn id="107" dur="500"/>
                                        <p:tgtEl>
                                          <p:spTgt spid="6871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68714"/>
                                        </p:tgtEl>
                                        <p:attrNameLst>
                                          <p:attrName>style.visibility</p:attrName>
                                        </p:attrNameLst>
                                      </p:cBhvr>
                                      <p:to>
                                        <p:strVal val="visible"/>
                                      </p:to>
                                    </p:set>
                                    <p:animEffect transition="in" filter="wipe(up)">
                                      <p:cBhvr>
                                        <p:cTn id="112" dur="500"/>
                                        <p:tgtEl>
                                          <p:spTgt spid="6871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8715"/>
                                        </p:tgtEl>
                                        <p:attrNameLst>
                                          <p:attrName>style.visibility</p:attrName>
                                        </p:attrNameLst>
                                      </p:cBhvr>
                                      <p:to>
                                        <p:strVal val="visible"/>
                                      </p:to>
                                    </p:set>
                                    <p:animEffect transition="in" filter="wipe(left)">
                                      <p:cBhvr>
                                        <p:cTn id="117" dur="500"/>
                                        <p:tgtEl>
                                          <p:spTgt spid="6871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68716"/>
                                        </p:tgtEl>
                                        <p:attrNameLst>
                                          <p:attrName>style.visibility</p:attrName>
                                        </p:attrNameLst>
                                      </p:cBhvr>
                                      <p:to>
                                        <p:strVal val="visible"/>
                                      </p:to>
                                    </p:set>
                                    <p:animEffect transition="in" filter="wipe(left)">
                                      <p:cBhvr>
                                        <p:cTn id="122" dur="500"/>
                                        <p:tgtEl>
                                          <p:spTgt spid="6871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68719"/>
                                        </p:tgtEl>
                                        <p:attrNameLst>
                                          <p:attrName>style.visibility</p:attrName>
                                        </p:attrNameLst>
                                      </p:cBhvr>
                                      <p:to>
                                        <p:strVal val="visible"/>
                                      </p:to>
                                    </p:set>
                                    <p:animEffect transition="in" filter="wipe(left)">
                                      <p:cBhvr>
                                        <p:cTn id="127" dur="500"/>
                                        <p:tgtEl>
                                          <p:spTgt spid="6871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68722"/>
                                        </p:tgtEl>
                                        <p:attrNameLst>
                                          <p:attrName>style.visibility</p:attrName>
                                        </p:attrNameLst>
                                      </p:cBhvr>
                                      <p:to>
                                        <p:strVal val="visible"/>
                                      </p:to>
                                    </p:set>
                                    <p:animEffect transition="in" filter="wipe(left)">
                                      <p:cBhvr>
                                        <p:cTn id="132" dur="500"/>
                                        <p:tgtEl>
                                          <p:spTgt spid="6872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68725"/>
                                        </p:tgtEl>
                                        <p:attrNameLst>
                                          <p:attrName>style.visibility</p:attrName>
                                        </p:attrNameLst>
                                      </p:cBhvr>
                                      <p:to>
                                        <p:strVal val="visible"/>
                                      </p:to>
                                    </p:set>
                                    <p:animEffect transition="in" filter="wipe(left)">
                                      <p:cBhvr>
                                        <p:cTn id="137" dur="500"/>
                                        <p:tgtEl>
                                          <p:spTgt spid="6872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68728"/>
                                        </p:tgtEl>
                                        <p:attrNameLst>
                                          <p:attrName>style.visibility</p:attrName>
                                        </p:attrNameLst>
                                      </p:cBhvr>
                                      <p:to>
                                        <p:strVal val="visible"/>
                                      </p:to>
                                    </p:set>
                                    <p:animEffect transition="in" filter="wipe(left)">
                                      <p:cBhvr>
                                        <p:cTn id="142" dur="500"/>
                                        <p:tgtEl>
                                          <p:spTgt spid="6872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68731"/>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68732">
                                            <p:txEl>
                                              <p:pRg st="0" end="0"/>
                                            </p:txEl>
                                          </p:spTgt>
                                        </p:tgtEl>
                                        <p:attrNameLst>
                                          <p:attrName>style.visibility</p:attrName>
                                        </p:attrNameLst>
                                      </p:cBhvr>
                                      <p:to>
                                        <p:strVal val="visible"/>
                                      </p:to>
                                    </p:set>
                                    <p:animEffect transition="in" filter="wipe(left)">
                                      <p:cBhvr>
                                        <p:cTn id="151" dur="500"/>
                                        <p:tgtEl>
                                          <p:spTgt spid="68732">
                                            <p:txEl>
                                              <p:pRg st="0" end="0"/>
                                            </p:txEl>
                                          </p:spTgt>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68733"/>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68734">
                                            <p:txEl>
                                              <p:pRg st="0" end="0"/>
                                            </p:txEl>
                                          </p:spTgt>
                                        </p:tgtEl>
                                        <p:attrNameLst>
                                          <p:attrName>style.visibility</p:attrName>
                                        </p:attrNameLst>
                                      </p:cBhvr>
                                      <p:to>
                                        <p:strVal val="visible"/>
                                      </p:to>
                                    </p:set>
                                    <p:animEffect transition="in" filter="wipe(left)">
                                      <p:cBhvr>
                                        <p:cTn id="160" dur="500"/>
                                        <p:tgtEl>
                                          <p:spTgt spid="687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86" grpId="0" animBg="1"/>
      <p:bldP spid="68687" grpId="0" animBg="1"/>
      <p:bldP spid="68688" grpId="0" animBg="1"/>
      <p:bldP spid="68689" grpId="0" animBg="1"/>
      <p:bldP spid="68690" grpId="0" animBg="1"/>
      <p:bldP spid="68691" grpId="0" build="p"/>
      <p:bldP spid="68692" grpId="0" animBg="1"/>
      <p:bldP spid="68708" grpId="0" build="p"/>
      <p:bldP spid="68709" grpId="0" build="p"/>
      <p:bldP spid="68710" grpId="0" animBg="1"/>
      <p:bldP spid="68711" grpId="0" animBg="1"/>
      <p:bldP spid="68712" grpId="0" animBg="1"/>
      <p:bldP spid="68713" grpId="0" animBg="1"/>
      <p:bldP spid="68714" grpId="0" animBg="1"/>
      <p:bldP spid="68715" grpId="0" animBg="1"/>
      <p:bldP spid="68731" grpId="0" animBg="1"/>
      <p:bldP spid="68732" grpId="0" build="p"/>
      <p:bldP spid="68733" grpId="0" animBg="1"/>
      <p:bldP spid="6873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6426200" y="481013"/>
            <a:ext cx="2197100" cy="2800350"/>
            <a:chOff x="3528" y="396"/>
            <a:chExt cx="1384" cy="1764"/>
          </a:xfrm>
        </p:grpSpPr>
        <p:grpSp>
          <p:nvGrpSpPr>
            <p:cNvPr id="57357" name="Group 3"/>
            <p:cNvGrpSpPr>
              <a:grpSpLocks/>
            </p:cNvGrpSpPr>
            <p:nvPr/>
          </p:nvGrpSpPr>
          <p:grpSpPr bwMode="auto">
            <a:xfrm>
              <a:off x="3528" y="396"/>
              <a:ext cx="1384" cy="1764"/>
              <a:chOff x="3776" y="1548"/>
              <a:chExt cx="1456" cy="1848"/>
            </a:xfrm>
          </p:grpSpPr>
          <p:sp>
            <p:nvSpPr>
              <p:cNvPr id="57364" name="Rectangle 4"/>
              <p:cNvSpPr>
                <a:spLocks noChangeArrowheads="1"/>
              </p:cNvSpPr>
              <p:nvPr/>
            </p:nvSpPr>
            <p:spPr bwMode="auto">
              <a:xfrm>
                <a:off x="3804" y="2016"/>
                <a:ext cx="1332" cy="81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7365" name="Oval 5"/>
              <p:cNvSpPr>
                <a:spLocks noChangeArrowheads="1"/>
              </p:cNvSpPr>
              <p:nvPr/>
            </p:nvSpPr>
            <p:spPr bwMode="auto">
              <a:xfrm>
                <a:off x="4104" y="189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57366" name="Line 6"/>
              <p:cNvSpPr>
                <a:spLocks noChangeShapeType="1"/>
              </p:cNvSpPr>
              <p:nvPr/>
            </p:nvSpPr>
            <p:spPr bwMode="auto">
              <a:xfrm flipV="1">
                <a:off x="4152" y="1548"/>
                <a:ext cx="0" cy="348"/>
              </a:xfrm>
              <a:prstGeom prst="line">
                <a:avLst/>
              </a:prstGeom>
              <a:noFill/>
              <a:ln w="38100">
                <a:solidFill>
                  <a:schemeClr val="tx1"/>
                </a:solidFill>
                <a:round/>
                <a:headEnd/>
                <a:tailEnd/>
              </a:ln>
            </p:spPr>
            <p:txBody>
              <a:bodyPr/>
              <a:lstStyle/>
              <a:p>
                <a:endParaRPr lang="zh-CN" altLang="en-US"/>
              </a:p>
            </p:txBody>
          </p:sp>
          <p:sp>
            <p:nvSpPr>
              <p:cNvPr id="57367" name="Line 7"/>
              <p:cNvSpPr>
                <a:spLocks noChangeShapeType="1"/>
              </p:cNvSpPr>
              <p:nvPr/>
            </p:nvSpPr>
            <p:spPr bwMode="auto">
              <a:xfrm flipV="1">
                <a:off x="4776" y="1548"/>
                <a:ext cx="0" cy="468"/>
              </a:xfrm>
              <a:prstGeom prst="line">
                <a:avLst/>
              </a:prstGeom>
              <a:noFill/>
              <a:ln w="38100">
                <a:solidFill>
                  <a:schemeClr val="tx1"/>
                </a:solidFill>
                <a:round/>
                <a:headEnd/>
                <a:tailEnd/>
              </a:ln>
            </p:spPr>
            <p:txBody>
              <a:bodyPr/>
              <a:lstStyle/>
              <a:p>
                <a:endParaRPr lang="zh-CN" altLang="en-US"/>
              </a:p>
            </p:txBody>
          </p:sp>
          <p:grpSp>
            <p:nvGrpSpPr>
              <p:cNvPr id="57368" name="Group 8"/>
              <p:cNvGrpSpPr>
                <a:grpSpLocks/>
              </p:cNvGrpSpPr>
              <p:nvPr/>
            </p:nvGrpSpPr>
            <p:grpSpPr bwMode="auto">
              <a:xfrm flipV="1">
                <a:off x="3984" y="2832"/>
                <a:ext cx="108" cy="456"/>
                <a:chOff x="1236" y="708"/>
                <a:chExt cx="108" cy="456"/>
              </a:xfrm>
            </p:grpSpPr>
            <p:sp>
              <p:nvSpPr>
                <p:cNvPr id="57383" name="Oval 9"/>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57384" name="Line 10"/>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grpSp>
            <p:nvGrpSpPr>
              <p:cNvPr id="57369" name="Group 11"/>
              <p:cNvGrpSpPr>
                <a:grpSpLocks/>
              </p:cNvGrpSpPr>
              <p:nvPr/>
            </p:nvGrpSpPr>
            <p:grpSpPr bwMode="auto">
              <a:xfrm flipV="1">
                <a:off x="4848" y="2832"/>
                <a:ext cx="108" cy="456"/>
                <a:chOff x="1236" y="708"/>
                <a:chExt cx="108" cy="456"/>
              </a:xfrm>
            </p:grpSpPr>
            <p:sp>
              <p:nvSpPr>
                <p:cNvPr id="57381" name="Oval 12"/>
                <p:cNvSpPr>
                  <a:spLocks noChangeArrowheads="1"/>
                </p:cNvSpPr>
                <p:nvPr/>
              </p:nvSpPr>
              <p:spPr bwMode="auto">
                <a:xfrm>
                  <a:off x="1236" y="1056"/>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57382" name="Line 13"/>
                <p:cNvSpPr>
                  <a:spLocks noChangeShapeType="1"/>
                </p:cNvSpPr>
                <p:nvPr/>
              </p:nvSpPr>
              <p:spPr bwMode="auto">
                <a:xfrm flipV="1">
                  <a:off x="1284" y="708"/>
                  <a:ext cx="0" cy="348"/>
                </a:xfrm>
                <a:prstGeom prst="line">
                  <a:avLst/>
                </a:prstGeom>
                <a:noFill/>
                <a:ln w="38100">
                  <a:solidFill>
                    <a:schemeClr val="tx1"/>
                  </a:solidFill>
                  <a:round/>
                  <a:headEnd/>
                  <a:tailEnd/>
                </a:ln>
              </p:spPr>
              <p:txBody>
                <a:bodyPr/>
                <a:lstStyle/>
                <a:p>
                  <a:endParaRPr lang="zh-CN" altLang="en-US"/>
                </a:p>
              </p:txBody>
            </p:sp>
          </p:grpSp>
          <p:sp>
            <p:nvSpPr>
              <p:cNvPr id="57370" name="Line 14"/>
              <p:cNvSpPr>
                <a:spLocks noChangeShapeType="1"/>
              </p:cNvSpPr>
              <p:nvPr/>
            </p:nvSpPr>
            <p:spPr bwMode="auto">
              <a:xfrm>
                <a:off x="4476" y="2940"/>
                <a:ext cx="0" cy="456"/>
              </a:xfrm>
              <a:prstGeom prst="line">
                <a:avLst/>
              </a:prstGeom>
              <a:noFill/>
              <a:ln w="38100">
                <a:solidFill>
                  <a:schemeClr val="tx1"/>
                </a:solidFill>
                <a:round/>
                <a:headEnd/>
                <a:tailEnd/>
              </a:ln>
            </p:spPr>
            <p:txBody>
              <a:bodyPr/>
              <a:lstStyle/>
              <a:p>
                <a:endParaRPr lang="zh-CN" altLang="en-US"/>
              </a:p>
            </p:txBody>
          </p:sp>
          <p:sp>
            <p:nvSpPr>
              <p:cNvPr id="57371" name="Text Box 15"/>
              <p:cNvSpPr txBox="1">
                <a:spLocks noChangeArrowheads="1"/>
              </p:cNvSpPr>
              <p:nvPr/>
            </p:nvSpPr>
            <p:spPr bwMode="auto">
              <a:xfrm>
                <a:off x="3780" y="2448"/>
                <a:ext cx="444"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R</a:t>
                </a:r>
                <a:r>
                  <a:rPr lang="en-US" altLang="zh-CN" sz="2800" b="1" baseline="-25000">
                    <a:ea typeface="楷体_GB2312" pitchFamily="49" charset="-122"/>
                  </a:rPr>
                  <a:t>D</a:t>
                </a:r>
                <a:endParaRPr lang="en-US" altLang="zh-CN" sz="2800" b="1">
                  <a:ea typeface="楷体_GB2312" pitchFamily="49" charset="-122"/>
                </a:endParaRPr>
              </a:p>
            </p:txBody>
          </p:sp>
          <p:sp>
            <p:nvSpPr>
              <p:cNvPr id="57372" name="Text Box 16"/>
              <p:cNvSpPr txBox="1">
                <a:spLocks noChangeArrowheads="1"/>
              </p:cNvSpPr>
              <p:nvPr/>
            </p:nvSpPr>
            <p:spPr bwMode="auto">
              <a:xfrm>
                <a:off x="4788" y="2460"/>
                <a:ext cx="444" cy="343"/>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S</a:t>
                </a:r>
                <a:r>
                  <a:rPr lang="en-US" altLang="zh-CN" sz="2800" b="1" baseline="-25000">
                    <a:ea typeface="楷体_GB2312" pitchFamily="49" charset="-122"/>
                  </a:rPr>
                  <a:t>D</a:t>
                </a:r>
                <a:endParaRPr lang="en-US" altLang="zh-CN" sz="2800" b="1">
                  <a:ea typeface="楷体_GB2312" pitchFamily="49" charset="-122"/>
                </a:endParaRPr>
              </a:p>
            </p:txBody>
          </p:sp>
          <p:sp>
            <p:nvSpPr>
              <p:cNvPr id="57373" name="Text Box 17"/>
              <p:cNvSpPr txBox="1">
                <a:spLocks noChangeArrowheads="1"/>
              </p:cNvSpPr>
              <p:nvPr/>
            </p:nvSpPr>
            <p:spPr bwMode="auto">
              <a:xfrm>
                <a:off x="4128" y="2508"/>
                <a:ext cx="348" cy="342"/>
              </a:xfrm>
              <a:prstGeom prst="rect">
                <a:avLst/>
              </a:prstGeom>
              <a:noFill/>
              <a:ln w="38100">
                <a:noFill/>
                <a:miter lim="800000"/>
                <a:headEnd/>
                <a:tailEnd/>
              </a:ln>
            </p:spPr>
            <p:txBody>
              <a:bodyPr>
                <a:spAutoFit/>
              </a:bodyPr>
              <a:lstStyle/>
              <a:p>
                <a:pPr eaLnBrk="1" hangingPunct="1">
                  <a:spcBef>
                    <a:spcPct val="50000"/>
                  </a:spcBef>
                </a:pPr>
                <a:endParaRPr lang="zh-CN" altLang="zh-CN" sz="2800" b="1">
                  <a:ea typeface="楷体_GB2312" pitchFamily="49" charset="-122"/>
                </a:endParaRPr>
              </a:p>
            </p:txBody>
          </p:sp>
          <p:sp>
            <p:nvSpPr>
              <p:cNvPr id="57374" name="Text Box 18"/>
              <p:cNvSpPr txBox="1">
                <a:spLocks noChangeArrowheads="1"/>
              </p:cNvSpPr>
              <p:nvPr/>
            </p:nvSpPr>
            <p:spPr bwMode="auto">
              <a:xfrm>
                <a:off x="4320" y="2400"/>
                <a:ext cx="240"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C</a:t>
                </a:r>
              </a:p>
            </p:txBody>
          </p:sp>
          <p:sp>
            <p:nvSpPr>
              <p:cNvPr id="57375" name="Text Box 19"/>
              <p:cNvSpPr txBox="1">
                <a:spLocks noChangeArrowheads="1"/>
              </p:cNvSpPr>
              <p:nvPr/>
            </p:nvSpPr>
            <p:spPr bwMode="auto">
              <a:xfrm>
                <a:off x="4812" y="1560"/>
                <a:ext cx="192" cy="342"/>
              </a:xfrm>
              <a:prstGeom prst="rect">
                <a:avLst/>
              </a:prstGeom>
              <a:noFill/>
              <a:ln w="38100">
                <a:noFill/>
                <a:miter lim="800000"/>
                <a:headEnd/>
                <a:tailEnd/>
              </a:ln>
            </p:spPr>
            <p:txBody>
              <a:bodyPr>
                <a:spAutoFit/>
              </a:bodyPr>
              <a:lstStyle/>
              <a:p>
                <a:pPr eaLnBrk="1" hangingPunct="1">
                  <a:spcBef>
                    <a:spcPct val="50000"/>
                  </a:spcBef>
                </a:pPr>
                <a:r>
                  <a:rPr lang="en-US" altLang="zh-CN" sz="2800" b="1">
                    <a:ea typeface="楷体_GB2312" pitchFamily="49" charset="-122"/>
                  </a:rPr>
                  <a:t>Q</a:t>
                </a:r>
              </a:p>
            </p:txBody>
          </p:sp>
          <p:graphicFrame>
            <p:nvGraphicFramePr>
              <p:cNvPr id="57376" name="Object 20"/>
              <p:cNvGraphicFramePr>
                <a:graphicFrameLocks noChangeAspect="1"/>
              </p:cNvGraphicFramePr>
              <p:nvPr/>
            </p:nvGraphicFramePr>
            <p:xfrm>
              <a:off x="3776" y="1583"/>
              <a:ext cx="257" cy="360"/>
            </p:xfrm>
            <a:graphic>
              <a:graphicData uri="http://schemas.openxmlformats.org/presentationml/2006/ole">
                <mc:AlternateContent xmlns:mc="http://schemas.openxmlformats.org/markup-compatibility/2006">
                  <mc:Choice xmlns:v="urn:schemas-microsoft-com:vml" Requires="v">
                    <p:oleObj spid="_x0000_s57393" r:id="rId3" imgW="165028" imgH="228501" progId="Equation.3">
                      <p:embed/>
                    </p:oleObj>
                  </mc:Choice>
                  <mc:Fallback>
                    <p:oleObj r:id="rId3" imgW="165028" imgH="228501"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 y="1583"/>
                            <a:ext cx="2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7377" name="Group 21"/>
              <p:cNvGrpSpPr>
                <a:grpSpLocks/>
              </p:cNvGrpSpPr>
              <p:nvPr/>
            </p:nvGrpSpPr>
            <p:grpSpPr bwMode="auto">
              <a:xfrm>
                <a:off x="4380" y="2724"/>
                <a:ext cx="180" cy="96"/>
                <a:chOff x="1752" y="3600"/>
                <a:chExt cx="180" cy="96"/>
              </a:xfrm>
            </p:grpSpPr>
            <p:sp>
              <p:nvSpPr>
                <p:cNvPr id="57379" name="Line 22"/>
                <p:cNvSpPr>
                  <a:spLocks noChangeShapeType="1"/>
                </p:cNvSpPr>
                <p:nvPr/>
              </p:nvSpPr>
              <p:spPr bwMode="auto">
                <a:xfrm flipH="1">
                  <a:off x="1752" y="3600"/>
                  <a:ext cx="96" cy="96"/>
                </a:xfrm>
                <a:prstGeom prst="line">
                  <a:avLst/>
                </a:prstGeom>
                <a:noFill/>
                <a:ln w="38100">
                  <a:solidFill>
                    <a:schemeClr val="tx1"/>
                  </a:solidFill>
                  <a:round/>
                  <a:headEnd/>
                  <a:tailEnd/>
                </a:ln>
              </p:spPr>
              <p:txBody>
                <a:bodyPr/>
                <a:lstStyle/>
                <a:p>
                  <a:endParaRPr lang="zh-CN" altLang="en-US"/>
                </a:p>
              </p:txBody>
            </p:sp>
            <p:sp>
              <p:nvSpPr>
                <p:cNvPr id="57380" name="Line 23"/>
                <p:cNvSpPr>
                  <a:spLocks noChangeShapeType="1"/>
                </p:cNvSpPr>
                <p:nvPr/>
              </p:nvSpPr>
              <p:spPr bwMode="auto">
                <a:xfrm>
                  <a:off x="1836" y="3600"/>
                  <a:ext cx="96" cy="96"/>
                </a:xfrm>
                <a:prstGeom prst="line">
                  <a:avLst/>
                </a:prstGeom>
                <a:noFill/>
                <a:ln w="38100">
                  <a:solidFill>
                    <a:schemeClr val="tx1"/>
                  </a:solidFill>
                  <a:round/>
                  <a:headEnd/>
                  <a:tailEnd/>
                </a:ln>
              </p:spPr>
              <p:txBody>
                <a:bodyPr/>
                <a:lstStyle/>
                <a:p>
                  <a:endParaRPr lang="zh-CN" altLang="en-US"/>
                </a:p>
              </p:txBody>
            </p:sp>
          </p:grpSp>
          <p:sp>
            <p:nvSpPr>
              <p:cNvPr id="57378" name="Oval 24"/>
              <p:cNvSpPr>
                <a:spLocks noChangeArrowheads="1"/>
              </p:cNvSpPr>
              <p:nvPr/>
            </p:nvSpPr>
            <p:spPr bwMode="auto">
              <a:xfrm>
                <a:off x="4428" y="2832"/>
                <a:ext cx="108" cy="108"/>
              </a:xfrm>
              <a:prstGeom prst="ellipse">
                <a:avLst/>
              </a:prstGeom>
              <a:noFill/>
              <a:ln w="38100">
                <a:solidFill>
                  <a:schemeClr val="tx1"/>
                </a:solidFill>
                <a:round/>
                <a:headEnd/>
                <a:tailEnd/>
              </a:ln>
            </p:spPr>
            <p:txBody>
              <a:bodyPr wrap="none" anchor="ctr"/>
              <a:lstStyle/>
              <a:p>
                <a:pPr eaLnBrk="1" hangingPunct="1"/>
                <a:endParaRPr lang="zh-CN" altLang="en-US"/>
              </a:p>
            </p:txBody>
          </p:sp>
        </p:grpSp>
        <p:sp>
          <p:nvSpPr>
            <p:cNvPr id="57358" name="Line 25"/>
            <p:cNvSpPr>
              <a:spLocks noChangeShapeType="1"/>
            </p:cNvSpPr>
            <p:nvPr/>
          </p:nvSpPr>
          <p:spPr bwMode="auto">
            <a:xfrm>
              <a:off x="3977" y="1616"/>
              <a:ext cx="0" cy="487"/>
            </a:xfrm>
            <a:prstGeom prst="line">
              <a:avLst/>
            </a:prstGeom>
            <a:noFill/>
            <a:ln w="38100">
              <a:solidFill>
                <a:schemeClr val="tx1"/>
              </a:solidFill>
              <a:round/>
              <a:headEnd/>
              <a:tailEnd/>
            </a:ln>
          </p:spPr>
          <p:txBody>
            <a:bodyPr/>
            <a:lstStyle/>
            <a:p>
              <a:endParaRPr lang="zh-CN" altLang="en-US"/>
            </a:p>
          </p:txBody>
        </p:sp>
        <p:sp>
          <p:nvSpPr>
            <p:cNvPr id="57359" name="Text Box 26" descr="花束"/>
            <p:cNvSpPr txBox="1">
              <a:spLocks noChangeArrowheads="1"/>
            </p:cNvSpPr>
            <p:nvPr/>
          </p:nvSpPr>
          <p:spPr bwMode="auto">
            <a:xfrm>
              <a:off x="3851" y="1278"/>
              <a:ext cx="342"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K</a:t>
              </a:r>
            </a:p>
          </p:txBody>
        </p:sp>
        <p:sp>
          <p:nvSpPr>
            <p:cNvPr id="57360" name="Line 27"/>
            <p:cNvSpPr>
              <a:spLocks noChangeShapeType="1"/>
            </p:cNvSpPr>
            <p:nvPr/>
          </p:nvSpPr>
          <p:spPr bwMode="auto">
            <a:xfrm>
              <a:off x="4410" y="1627"/>
              <a:ext cx="0" cy="487"/>
            </a:xfrm>
            <a:prstGeom prst="line">
              <a:avLst/>
            </a:prstGeom>
            <a:noFill/>
            <a:ln w="38100">
              <a:solidFill>
                <a:schemeClr val="tx1"/>
              </a:solidFill>
              <a:round/>
              <a:headEnd/>
              <a:tailEnd/>
            </a:ln>
          </p:spPr>
          <p:txBody>
            <a:bodyPr/>
            <a:lstStyle/>
            <a:p>
              <a:endParaRPr lang="zh-CN" altLang="en-US"/>
            </a:p>
          </p:txBody>
        </p:sp>
        <p:sp>
          <p:nvSpPr>
            <p:cNvPr id="57361" name="Text Box 28" descr="花束"/>
            <p:cNvSpPr txBox="1">
              <a:spLocks noChangeArrowheads="1"/>
            </p:cNvSpPr>
            <p:nvPr/>
          </p:nvSpPr>
          <p:spPr bwMode="auto">
            <a:xfrm>
              <a:off x="4296" y="1278"/>
              <a:ext cx="342"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楷体_GB2312" pitchFamily="49" charset="-122"/>
                </a:rPr>
                <a:t>J</a:t>
              </a:r>
            </a:p>
          </p:txBody>
        </p:sp>
        <p:sp>
          <p:nvSpPr>
            <p:cNvPr id="57362" name="Line 29"/>
            <p:cNvSpPr>
              <a:spLocks noChangeShapeType="1"/>
            </p:cNvSpPr>
            <p:nvPr/>
          </p:nvSpPr>
          <p:spPr bwMode="auto">
            <a:xfrm>
              <a:off x="4560" y="1301"/>
              <a:ext cx="120" cy="7"/>
            </a:xfrm>
            <a:prstGeom prst="line">
              <a:avLst/>
            </a:prstGeom>
            <a:noFill/>
            <a:ln w="38100">
              <a:solidFill>
                <a:schemeClr val="tx2"/>
              </a:solidFill>
              <a:round/>
              <a:headEnd/>
              <a:tailEnd/>
            </a:ln>
          </p:spPr>
          <p:txBody>
            <a:bodyPr/>
            <a:lstStyle/>
            <a:p>
              <a:endParaRPr lang="zh-CN" altLang="en-US"/>
            </a:p>
          </p:txBody>
        </p:sp>
        <p:sp>
          <p:nvSpPr>
            <p:cNvPr id="57363" name="Line 30"/>
            <p:cNvSpPr>
              <a:spLocks noChangeShapeType="1"/>
            </p:cNvSpPr>
            <p:nvPr/>
          </p:nvSpPr>
          <p:spPr bwMode="auto">
            <a:xfrm>
              <a:off x="3591" y="1291"/>
              <a:ext cx="120" cy="7"/>
            </a:xfrm>
            <a:prstGeom prst="line">
              <a:avLst/>
            </a:prstGeom>
            <a:noFill/>
            <a:ln w="38100">
              <a:solidFill>
                <a:schemeClr val="tx2"/>
              </a:solidFill>
              <a:round/>
              <a:headEnd/>
              <a:tailEnd/>
            </a:ln>
          </p:spPr>
          <p:txBody>
            <a:bodyPr/>
            <a:lstStyle/>
            <a:p>
              <a:endParaRPr lang="zh-CN" altLang="en-US"/>
            </a:p>
          </p:txBody>
        </p:sp>
      </p:grpSp>
      <p:sp>
        <p:nvSpPr>
          <p:cNvPr id="57347" name="Text Box 31"/>
          <p:cNvSpPr txBox="1">
            <a:spLocks noChangeArrowheads="1"/>
          </p:cNvSpPr>
          <p:nvPr/>
        </p:nvSpPr>
        <p:spPr bwMode="auto">
          <a:xfrm>
            <a:off x="363538" y="696913"/>
            <a:ext cx="4329112"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solidFill>
                  <a:srgbClr val="FF0000"/>
                </a:solidFill>
              </a:rPr>
              <a:t>常用“专业术语”介绍</a:t>
            </a:r>
          </a:p>
        </p:txBody>
      </p:sp>
      <p:sp>
        <p:nvSpPr>
          <p:cNvPr id="69664" name="Text Box 32"/>
          <p:cNvSpPr txBox="1">
            <a:spLocks noChangeArrowheads="1"/>
          </p:cNvSpPr>
          <p:nvPr/>
        </p:nvSpPr>
        <p:spPr bwMode="auto">
          <a:xfrm>
            <a:off x="579438" y="3541713"/>
            <a:ext cx="6637337"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chemeClr val="accent2"/>
                </a:solidFill>
              </a:rPr>
              <a:t>数据锁定：</a:t>
            </a:r>
          </a:p>
        </p:txBody>
      </p:sp>
      <p:sp>
        <p:nvSpPr>
          <p:cNvPr id="69665" name="Text Box 33"/>
          <p:cNvSpPr txBox="1">
            <a:spLocks noChangeArrowheads="1"/>
          </p:cNvSpPr>
          <p:nvPr/>
        </p:nvSpPr>
        <p:spPr bwMode="auto">
          <a:xfrm>
            <a:off x="2689225" y="3546475"/>
            <a:ext cx="5114925" cy="13731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a:t>触发器的输出状态固定不变，这就称作“数据锁定”。它相当于“保持”功能。</a:t>
            </a:r>
          </a:p>
        </p:txBody>
      </p:sp>
      <p:grpSp>
        <p:nvGrpSpPr>
          <p:cNvPr id="69666" name="Group 34"/>
          <p:cNvGrpSpPr>
            <a:grpSpLocks/>
          </p:cNvGrpSpPr>
          <p:nvPr/>
        </p:nvGrpSpPr>
        <p:grpSpPr bwMode="auto">
          <a:xfrm>
            <a:off x="685800" y="1524000"/>
            <a:ext cx="7296150" cy="519113"/>
            <a:chOff x="233" y="1887"/>
            <a:chExt cx="4596" cy="327"/>
          </a:xfrm>
        </p:grpSpPr>
        <p:sp>
          <p:nvSpPr>
            <p:cNvPr id="57355" name="Text Box 35"/>
            <p:cNvSpPr txBox="1">
              <a:spLocks noChangeArrowheads="1"/>
            </p:cNvSpPr>
            <p:nvPr/>
          </p:nvSpPr>
          <p:spPr bwMode="auto">
            <a:xfrm>
              <a:off x="233" y="1887"/>
              <a:ext cx="4596"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chemeClr val="accent2"/>
                  </a:solidFill>
                </a:rPr>
                <a:t>清除：</a:t>
              </a:r>
              <a:r>
                <a:rPr lang="zh-CN" altLang="en-US" sz="2800" b="1"/>
                <a:t>在 </a:t>
              </a:r>
              <a:r>
                <a:rPr lang="en-US" altLang="zh-CN" sz="2800" b="1"/>
                <a:t>R</a:t>
              </a:r>
              <a:r>
                <a:rPr lang="en-US" altLang="zh-CN" sz="2800" b="1" baseline="-25000"/>
                <a:t>D</a:t>
              </a:r>
              <a:r>
                <a:rPr lang="en-US" altLang="zh-CN" sz="2800" b="1"/>
                <a:t> = 0 </a:t>
              </a:r>
              <a:r>
                <a:rPr lang="zh-CN" altLang="en-US" sz="2800" b="1"/>
                <a:t>时使得 </a:t>
              </a:r>
              <a:r>
                <a:rPr lang="en-US" altLang="zh-CN" sz="2800" b="1"/>
                <a:t>Q</a:t>
              </a:r>
              <a:r>
                <a:rPr lang="en-US" altLang="zh-CN" sz="2800" b="1" baseline="-25000"/>
                <a:t> </a:t>
              </a:r>
              <a:r>
                <a:rPr lang="en-US" altLang="zh-CN" sz="2800" b="1" baseline="30000"/>
                <a:t>n+ 1</a:t>
              </a:r>
              <a:r>
                <a:rPr lang="en-US" altLang="zh-CN" sz="2800" b="1" baseline="-25000"/>
                <a:t> </a:t>
              </a:r>
              <a:r>
                <a:rPr lang="zh-CN" altLang="en-US" sz="2800" b="1"/>
                <a:t>＝ </a:t>
              </a:r>
              <a:r>
                <a:rPr lang="en-US" altLang="zh-CN" sz="2800" b="1"/>
                <a:t>0</a:t>
              </a:r>
              <a:r>
                <a:rPr lang="zh-CN" altLang="en-US" sz="2800" b="1"/>
                <a:t>。</a:t>
              </a:r>
            </a:p>
          </p:txBody>
        </p:sp>
        <p:sp>
          <p:nvSpPr>
            <p:cNvPr id="57356" name="Line 36"/>
            <p:cNvSpPr>
              <a:spLocks noChangeShapeType="1"/>
            </p:cNvSpPr>
            <p:nvPr/>
          </p:nvSpPr>
          <p:spPr bwMode="auto">
            <a:xfrm>
              <a:off x="1258" y="1909"/>
              <a:ext cx="181" cy="0"/>
            </a:xfrm>
            <a:prstGeom prst="line">
              <a:avLst/>
            </a:prstGeom>
            <a:noFill/>
            <a:ln w="38100">
              <a:solidFill>
                <a:schemeClr val="tx1"/>
              </a:solidFill>
              <a:round/>
              <a:headEnd/>
              <a:tailEnd/>
            </a:ln>
          </p:spPr>
          <p:txBody>
            <a:bodyPr/>
            <a:lstStyle/>
            <a:p>
              <a:endParaRPr lang="zh-CN" altLang="en-US"/>
            </a:p>
          </p:txBody>
        </p:sp>
      </p:grpSp>
      <p:grpSp>
        <p:nvGrpSpPr>
          <p:cNvPr id="69669" name="Group 37"/>
          <p:cNvGrpSpPr>
            <a:grpSpLocks/>
          </p:cNvGrpSpPr>
          <p:nvPr/>
        </p:nvGrpSpPr>
        <p:grpSpPr bwMode="auto">
          <a:xfrm>
            <a:off x="558800" y="2540000"/>
            <a:ext cx="6867525" cy="519113"/>
            <a:chOff x="221" y="2361"/>
            <a:chExt cx="4326" cy="327"/>
          </a:xfrm>
        </p:grpSpPr>
        <p:sp>
          <p:nvSpPr>
            <p:cNvPr id="57353" name="Text Box 38"/>
            <p:cNvSpPr txBox="1">
              <a:spLocks noChangeArrowheads="1"/>
            </p:cNvSpPr>
            <p:nvPr/>
          </p:nvSpPr>
          <p:spPr bwMode="auto">
            <a:xfrm>
              <a:off x="221" y="2361"/>
              <a:ext cx="4326" cy="32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u="sng">
                  <a:solidFill>
                    <a:schemeClr val="accent2"/>
                  </a:solidFill>
                </a:rPr>
                <a:t> </a:t>
              </a:r>
              <a:r>
                <a:rPr lang="zh-CN" altLang="en-US" sz="2800" b="1" u="sng">
                  <a:solidFill>
                    <a:schemeClr val="accent2"/>
                  </a:solidFill>
                </a:rPr>
                <a:t>预置：</a:t>
              </a:r>
              <a:r>
                <a:rPr lang="zh-CN" altLang="en-US" sz="2800" b="1"/>
                <a:t>在 </a:t>
              </a:r>
              <a:r>
                <a:rPr lang="en-US" altLang="zh-CN" sz="2800" b="1"/>
                <a:t>S</a:t>
              </a:r>
              <a:r>
                <a:rPr lang="en-US" altLang="zh-CN" sz="2800" b="1" baseline="-25000"/>
                <a:t>D</a:t>
              </a:r>
              <a:r>
                <a:rPr lang="en-US" altLang="zh-CN" sz="2800" b="1"/>
                <a:t> = 0 </a:t>
              </a:r>
              <a:r>
                <a:rPr lang="zh-CN" altLang="en-US" sz="2800" b="1"/>
                <a:t>时使得 </a:t>
              </a:r>
              <a:r>
                <a:rPr lang="en-US" altLang="zh-CN" sz="2800" b="1"/>
                <a:t>Q </a:t>
              </a:r>
              <a:r>
                <a:rPr lang="en-US" altLang="zh-CN" sz="2800" b="1" baseline="30000"/>
                <a:t>n+1</a:t>
              </a:r>
              <a:r>
                <a:rPr lang="zh-CN" altLang="en-US" sz="2800" b="1"/>
                <a:t>＝</a:t>
              </a:r>
              <a:r>
                <a:rPr lang="en-US" altLang="zh-CN" sz="2800" b="1"/>
                <a:t>1</a:t>
              </a:r>
              <a:r>
                <a:rPr lang="zh-CN" altLang="en-US" sz="2800" b="1"/>
                <a:t>。</a:t>
              </a:r>
            </a:p>
          </p:txBody>
        </p:sp>
        <p:sp>
          <p:nvSpPr>
            <p:cNvPr id="57354" name="Line 39"/>
            <p:cNvSpPr>
              <a:spLocks noChangeShapeType="1"/>
            </p:cNvSpPr>
            <p:nvPr/>
          </p:nvSpPr>
          <p:spPr bwMode="auto">
            <a:xfrm>
              <a:off x="1285" y="2383"/>
              <a:ext cx="181" cy="0"/>
            </a:xfrm>
            <a:prstGeom prst="line">
              <a:avLst/>
            </a:prstGeom>
            <a:noFill/>
            <a:ln w="38100">
              <a:solidFill>
                <a:schemeClr val="tx1"/>
              </a:solidFill>
              <a:round/>
              <a:headEnd/>
              <a:tailEnd/>
            </a:ln>
          </p:spPr>
          <p:txBody>
            <a:bodyPr/>
            <a:lstStyle/>
            <a:p>
              <a:endParaRPr lang="zh-CN" altLang="en-US"/>
            </a:p>
          </p:txBody>
        </p:sp>
      </p:grpSp>
      <p:sp>
        <p:nvSpPr>
          <p:cNvPr id="57352" name="Text Box 40"/>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66"/>
                                        </p:tgtEl>
                                        <p:attrNameLst>
                                          <p:attrName>style.visibility</p:attrName>
                                        </p:attrNameLst>
                                      </p:cBhvr>
                                      <p:to>
                                        <p:strVal val="visible"/>
                                      </p:to>
                                    </p:set>
                                    <p:animEffect transition="in" filter="wipe(left)">
                                      <p:cBhvr>
                                        <p:cTn id="7" dur="500"/>
                                        <p:tgtEl>
                                          <p:spTgt spid="69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69"/>
                                        </p:tgtEl>
                                        <p:attrNameLst>
                                          <p:attrName>style.visibility</p:attrName>
                                        </p:attrNameLst>
                                      </p:cBhvr>
                                      <p:to>
                                        <p:strVal val="visible"/>
                                      </p:to>
                                    </p:set>
                                    <p:animEffect transition="in" filter="wipe(left)">
                                      <p:cBhvr>
                                        <p:cTn id="12" dur="500"/>
                                        <p:tgtEl>
                                          <p:spTgt spid="69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9664">
                                            <p:txEl>
                                              <p:pRg st="0" end="0"/>
                                            </p:txEl>
                                          </p:spTgt>
                                        </p:tgtEl>
                                        <p:attrNameLst>
                                          <p:attrName>style.visibility</p:attrName>
                                        </p:attrNameLst>
                                      </p:cBhvr>
                                      <p:to>
                                        <p:strVal val="visible"/>
                                      </p:to>
                                    </p:set>
                                    <p:animEffect transition="in" filter="wipe(up)">
                                      <p:cBhvr>
                                        <p:cTn id="17" dur="75"/>
                                        <p:tgtEl>
                                          <p:spTgt spid="696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9665"/>
                                        </p:tgtEl>
                                        <p:attrNameLst>
                                          <p:attrName>style.visibility</p:attrName>
                                        </p:attrNameLst>
                                      </p:cBhvr>
                                      <p:to>
                                        <p:strVal val="visible"/>
                                      </p:to>
                                    </p:set>
                                    <p:animEffect transition="in" filter="wipe(up)">
                                      <p:cBhvr>
                                        <p:cTn id="22" dur="500"/>
                                        <p:tgtEl>
                                          <p:spTgt spid="6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4" grpId="0" build="p"/>
      <p:bldP spid="6966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33400" y="685800"/>
            <a:ext cx="914400" cy="457200"/>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b="1">
                <a:solidFill>
                  <a:srgbClr val="FF0000"/>
                </a:solidFill>
              </a:rPr>
              <a:t>小结</a:t>
            </a:r>
          </a:p>
        </p:txBody>
      </p:sp>
      <p:sp>
        <p:nvSpPr>
          <p:cNvPr id="70659" name="Text Box 3"/>
          <p:cNvSpPr txBox="1">
            <a:spLocks noChangeArrowheads="1"/>
          </p:cNvSpPr>
          <p:nvPr/>
        </p:nvSpPr>
        <p:spPr bwMode="auto">
          <a:xfrm>
            <a:off x="704850" y="1143000"/>
            <a:ext cx="6153150" cy="457200"/>
          </a:xfrm>
          <a:prstGeom prst="rect">
            <a:avLst/>
          </a:prstGeom>
          <a:noFill/>
          <a:ln w="38100">
            <a:noFill/>
            <a:miter lim="800000"/>
            <a:headEnd/>
            <a:tailEnd/>
          </a:ln>
        </p:spPr>
        <p:txBody>
          <a:bodyPr lIns="90000" tIns="46800" rIns="90000" bIns="46800" anchor="ctr">
            <a:spAutoFit/>
          </a:bodyPr>
          <a:lstStyle/>
          <a:p>
            <a:pPr marL="476250" indent="-476250" eaLnBrk="1" hangingPunct="1">
              <a:spcBef>
                <a:spcPct val="50000"/>
              </a:spcBef>
            </a:pPr>
            <a:r>
              <a:rPr lang="en-US" altLang="zh-CN" b="1"/>
              <a:t>1. </a:t>
            </a:r>
            <a:r>
              <a:rPr lang="zh-CN" altLang="en-US" b="1"/>
              <a:t>熟练掌握</a:t>
            </a:r>
            <a:r>
              <a:rPr lang="en-US" altLang="zh-CN" b="1"/>
              <a:t>JK</a:t>
            </a:r>
            <a:r>
              <a:rPr lang="zh-CN" altLang="en-US" b="1"/>
              <a:t>触发器逻辑符号的全部含义。</a:t>
            </a:r>
          </a:p>
        </p:txBody>
      </p:sp>
      <p:sp>
        <p:nvSpPr>
          <p:cNvPr id="70660" name="Text Box 4"/>
          <p:cNvSpPr txBox="1">
            <a:spLocks noChangeArrowheads="1"/>
          </p:cNvSpPr>
          <p:nvPr/>
        </p:nvSpPr>
        <p:spPr bwMode="auto">
          <a:xfrm>
            <a:off x="685800" y="1600200"/>
            <a:ext cx="7543800" cy="457200"/>
          </a:xfrm>
          <a:prstGeom prst="rect">
            <a:avLst/>
          </a:prstGeom>
          <a:noFill/>
          <a:ln w="38100">
            <a:noFill/>
            <a:miter lim="800000"/>
            <a:headEnd/>
            <a:tailEnd/>
          </a:ln>
        </p:spPr>
        <p:txBody>
          <a:bodyPr lIns="90000" tIns="46800" rIns="90000" bIns="46800" anchor="ctr">
            <a:spAutoFit/>
          </a:bodyPr>
          <a:lstStyle/>
          <a:p>
            <a:pPr marL="387350" indent="-387350" eaLnBrk="1" hangingPunct="1">
              <a:spcBef>
                <a:spcPct val="50000"/>
              </a:spcBef>
            </a:pPr>
            <a:r>
              <a:rPr lang="en-US" altLang="zh-CN" b="1"/>
              <a:t>2. </a:t>
            </a:r>
            <a:r>
              <a:rPr lang="zh-CN" altLang="en-US" b="1"/>
              <a:t>熟练掌握并正确运用</a:t>
            </a:r>
            <a:r>
              <a:rPr lang="en-US" altLang="zh-CN" b="1"/>
              <a:t>JK</a:t>
            </a:r>
            <a:r>
              <a:rPr lang="zh-CN" altLang="en-US" b="1"/>
              <a:t>触发器的功能表和特性方程。</a:t>
            </a:r>
          </a:p>
        </p:txBody>
      </p:sp>
      <p:grpSp>
        <p:nvGrpSpPr>
          <p:cNvPr id="70661" name="Group 5"/>
          <p:cNvGrpSpPr>
            <a:grpSpLocks/>
          </p:cNvGrpSpPr>
          <p:nvPr/>
        </p:nvGrpSpPr>
        <p:grpSpPr bwMode="auto">
          <a:xfrm>
            <a:off x="457200" y="2209800"/>
            <a:ext cx="2611438" cy="3898900"/>
            <a:chOff x="430" y="1190"/>
            <a:chExt cx="1645" cy="2456"/>
          </a:xfrm>
        </p:grpSpPr>
        <p:grpSp>
          <p:nvGrpSpPr>
            <p:cNvPr id="58403" name="Group 6"/>
            <p:cNvGrpSpPr>
              <a:grpSpLocks/>
            </p:cNvGrpSpPr>
            <p:nvPr/>
          </p:nvGrpSpPr>
          <p:grpSpPr bwMode="auto">
            <a:xfrm>
              <a:off x="430" y="1190"/>
              <a:ext cx="1645" cy="2456"/>
              <a:chOff x="430" y="1352"/>
              <a:chExt cx="1645" cy="2456"/>
            </a:xfrm>
          </p:grpSpPr>
          <p:grpSp>
            <p:nvGrpSpPr>
              <p:cNvPr id="58408" name="Group 7"/>
              <p:cNvGrpSpPr>
                <a:grpSpLocks/>
              </p:cNvGrpSpPr>
              <p:nvPr/>
            </p:nvGrpSpPr>
            <p:grpSpPr bwMode="auto">
              <a:xfrm>
                <a:off x="442" y="1352"/>
                <a:ext cx="1633" cy="1081"/>
                <a:chOff x="3924" y="1386"/>
                <a:chExt cx="1633" cy="1081"/>
              </a:xfrm>
            </p:grpSpPr>
            <p:sp>
              <p:nvSpPr>
                <p:cNvPr id="58430" name="Rectangle 8" descr="花束"/>
                <p:cNvSpPr>
                  <a:spLocks noChangeArrowheads="1"/>
                </p:cNvSpPr>
                <p:nvPr/>
              </p:nvSpPr>
              <p:spPr bwMode="auto">
                <a:xfrm>
                  <a:off x="4146" y="1611"/>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58431" name="Oval 9" descr="花束"/>
                <p:cNvSpPr>
                  <a:spLocks noChangeArrowheads="1"/>
                </p:cNvSpPr>
                <p:nvPr/>
              </p:nvSpPr>
              <p:spPr bwMode="auto">
                <a:xfrm>
                  <a:off x="4336" y="1513"/>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32" name="Text Box 10" descr="花束"/>
                <p:cNvSpPr txBox="1">
                  <a:spLocks noChangeArrowheads="1"/>
                </p:cNvSpPr>
                <p:nvPr/>
              </p:nvSpPr>
              <p:spPr bwMode="auto">
                <a:xfrm>
                  <a:off x="4972" y="1596"/>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58433" name="Text Box 11" descr="花束"/>
                <p:cNvSpPr txBox="1">
                  <a:spLocks noChangeArrowheads="1"/>
                </p:cNvSpPr>
                <p:nvPr/>
              </p:nvSpPr>
              <p:spPr bwMode="auto">
                <a:xfrm>
                  <a:off x="4240" y="1629"/>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58434" name="Line 12"/>
                <p:cNvSpPr>
                  <a:spLocks noChangeShapeType="1"/>
                </p:cNvSpPr>
                <p:nvPr/>
              </p:nvSpPr>
              <p:spPr bwMode="auto">
                <a:xfrm>
                  <a:off x="4318" y="1668"/>
                  <a:ext cx="110" cy="0"/>
                </a:xfrm>
                <a:prstGeom prst="line">
                  <a:avLst/>
                </a:prstGeom>
                <a:noFill/>
                <a:ln w="38100">
                  <a:solidFill>
                    <a:schemeClr val="tx1"/>
                  </a:solidFill>
                  <a:round/>
                  <a:headEnd/>
                  <a:tailEnd/>
                </a:ln>
              </p:spPr>
              <p:txBody>
                <a:bodyPr/>
                <a:lstStyle/>
                <a:p>
                  <a:endParaRPr lang="zh-CN" altLang="en-US"/>
                </a:p>
              </p:txBody>
            </p:sp>
            <p:sp>
              <p:nvSpPr>
                <p:cNvPr id="58435" name="Text Box 13" descr="花束"/>
                <p:cNvSpPr txBox="1">
                  <a:spLocks noChangeArrowheads="1"/>
                </p:cNvSpPr>
                <p:nvPr/>
              </p:nvSpPr>
              <p:spPr bwMode="auto">
                <a:xfrm>
                  <a:off x="4283" y="2012"/>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K</a:t>
                  </a:r>
                </a:p>
              </p:txBody>
            </p:sp>
            <p:sp>
              <p:nvSpPr>
                <p:cNvPr id="58436" name="Text Box 14" descr="花束"/>
                <p:cNvSpPr txBox="1">
                  <a:spLocks noChangeArrowheads="1"/>
                </p:cNvSpPr>
                <p:nvPr/>
              </p:nvSpPr>
              <p:spPr bwMode="auto">
                <a:xfrm>
                  <a:off x="4995" y="2017"/>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J</a:t>
                  </a:r>
                </a:p>
              </p:txBody>
            </p:sp>
            <p:sp>
              <p:nvSpPr>
                <p:cNvPr id="58437" name="Text Box 15" descr="花束"/>
                <p:cNvSpPr txBox="1">
                  <a:spLocks noChangeArrowheads="1"/>
                </p:cNvSpPr>
                <p:nvPr/>
              </p:nvSpPr>
              <p:spPr bwMode="auto">
                <a:xfrm>
                  <a:off x="4602" y="1824"/>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C</a:t>
                  </a:r>
                </a:p>
              </p:txBody>
            </p:sp>
            <p:sp>
              <p:nvSpPr>
                <p:cNvPr id="58438" name="Line 16"/>
                <p:cNvSpPr>
                  <a:spLocks noChangeShapeType="1"/>
                </p:cNvSpPr>
                <p:nvPr/>
              </p:nvSpPr>
              <p:spPr bwMode="auto">
                <a:xfrm>
                  <a:off x="4373" y="1386"/>
                  <a:ext cx="0" cy="127"/>
                </a:xfrm>
                <a:prstGeom prst="line">
                  <a:avLst/>
                </a:prstGeom>
                <a:noFill/>
                <a:ln w="38100">
                  <a:solidFill>
                    <a:schemeClr val="tx1"/>
                  </a:solidFill>
                  <a:round/>
                  <a:headEnd/>
                  <a:tailEnd/>
                </a:ln>
              </p:spPr>
              <p:txBody>
                <a:bodyPr/>
                <a:lstStyle/>
                <a:p>
                  <a:endParaRPr lang="zh-CN" altLang="en-US"/>
                </a:p>
              </p:txBody>
            </p:sp>
            <p:sp>
              <p:nvSpPr>
                <p:cNvPr id="58439" name="Line 17"/>
                <p:cNvSpPr>
                  <a:spLocks noChangeShapeType="1"/>
                </p:cNvSpPr>
                <p:nvPr/>
              </p:nvSpPr>
              <p:spPr bwMode="auto">
                <a:xfrm>
                  <a:off x="5100" y="1394"/>
                  <a:ext cx="0" cy="228"/>
                </a:xfrm>
                <a:prstGeom prst="line">
                  <a:avLst/>
                </a:prstGeom>
                <a:noFill/>
                <a:ln w="38100">
                  <a:solidFill>
                    <a:schemeClr val="tx1"/>
                  </a:solidFill>
                  <a:round/>
                  <a:headEnd/>
                  <a:tailEnd/>
                </a:ln>
              </p:spPr>
              <p:txBody>
                <a:bodyPr/>
                <a:lstStyle/>
                <a:p>
                  <a:endParaRPr lang="zh-CN" altLang="en-US"/>
                </a:p>
              </p:txBody>
            </p:sp>
            <p:sp>
              <p:nvSpPr>
                <p:cNvPr id="58440" name="Line 18"/>
                <p:cNvSpPr>
                  <a:spLocks noChangeShapeType="1"/>
                </p:cNvSpPr>
                <p:nvPr/>
              </p:nvSpPr>
              <p:spPr bwMode="auto">
                <a:xfrm>
                  <a:off x="4402" y="2268"/>
                  <a:ext cx="0" cy="199"/>
                </a:xfrm>
                <a:prstGeom prst="line">
                  <a:avLst/>
                </a:prstGeom>
                <a:noFill/>
                <a:ln w="38100">
                  <a:solidFill>
                    <a:schemeClr val="tx1"/>
                  </a:solidFill>
                  <a:round/>
                  <a:headEnd/>
                  <a:tailEnd/>
                </a:ln>
              </p:spPr>
              <p:txBody>
                <a:bodyPr/>
                <a:lstStyle/>
                <a:p>
                  <a:endParaRPr lang="zh-CN" altLang="en-US"/>
                </a:p>
              </p:txBody>
            </p:sp>
            <p:sp>
              <p:nvSpPr>
                <p:cNvPr id="58441" name="Line 19"/>
                <p:cNvSpPr>
                  <a:spLocks noChangeShapeType="1"/>
                </p:cNvSpPr>
                <p:nvPr/>
              </p:nvSpPr>
              <p:spPr bwMode="auto">
                <a:xfrm>
                  <a:off x="4746" y="2358"/>
                  <a:ext cx="0" cy="109"/>
                </a:xfrm>
                <a:prstGeom prst="line">
                  <a:avLst/>
                </a:prstGeom>
                <a:noFill/>
                <a:ln w="38100">
                  <a:solidFill>
                    <a:schemeClr val="tx1"/>
                  </a:solidFill>
                  <a:round/>
                  <a:headEnd/>
                  <a:tailEnd/>
                </a:ln>
              </p:spPr>
              <p:txBody>
                <a:bodyPr/>
                <a:lstStyle/>
                <a:p>
                  <a:endParaRPr lang="zh-CN" altLang="en-US"/>
                </a:p>
              </p:txBody>
            </p:sp>
            <p:sp>
              <p:nvSpPr>
                <p:cNvPr id="58442" name="Line 20"/>
                <p:cNvSpPr>
                  <a:spLocks noChangeShapeType="1"/>
                </p:cNvSpPr>
                <p:nvPr/>
              </p:nvSpPr>
              <p:spPr bwMode="auto">
                <a:xfrm>
                  <a:off x="5072" y="2259"/>
                  <a:ext cx="0" cy="208"/>
                </a:xfrm>
                <a:prstGeom prst="line">
                  <a:avLst/>
                </a:prstGeom>
                <a:noFill/>
                <a:ln w="38100">
                  <a:solidFill>
                    <a:schemeClr val="tx1"/>
                  </a:solidFill>
                  <a:round/>
                  <a:headEnd/>
                  <a:tailEnd/>
                </a:ln>
              </p:spPr>
              <p:txBody>
                <a:bodyPr/>
                <a:lstStyle/>
                <a:p>
                  <a:endParaRPr lang="zh-CN" altLang="en-US"/>
                </a:p>
              </p:txBody>
            </p:sp>
            <p:sp>
              <p:nvSpPr>
                <p:cNvPr id="58443" name="Oval 21" descr="花束"/>
                <p:cNvSpPr>
                  <a:spLocks noChangeArrowheads="1"/>
                </p:cNvSpPr>
                <p:nvPr/>
              </p:nvSpPr>
              <p:spPr bwMode="auto">
                <a:xfrm>
                  <a:off x="4702" y="227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44" name="AutoShape 22"/>
                <p:cNvSpPr>
                  <a:spLocks noChangeArrowheads="1"/>
                </p:cNvSpPr>
                <p:nvPr/>
              </p:nvSpPr>
              <p:spPr bwMode="auto">
                <a:xfrm>
                  <a:off x="4649" y="2091"/>
                  <a:ext cx="173" cy="172"/>
                </a:xfrm>
                <a:prstGeom prst="triangle">
                  <a:avLst>
                    <a:gd name="adj" fmla="val 50000"/>
                  </a:avLst>
                </a:prstGeom>
                <a:solidFill>
                  <a:srgbClr val="FFFFFF"/>
                </a:solid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58445" name="Oval 23" descr="花束"/>
                <p:cNvSpPr>
                  <a:spLocks noChangeArrowheads="1"/>
                </p:cNvSpPr>
                <p:nvPr/>
              </p:nvSpPr>
              <p:spPr bwMode="auto">
                <a:xfrm>
                  <a:off x="4050" y="1900"/>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46" name="Oval 24" descr="花束"/>
                <p:cNvSpPr>
                  <a:spLocks noChangeArrowheads="1"/>
                </p:cNvSpPr>
                <p:nvPr/>
              </p:nvSpPr>
              <p:spPr bwMode="auto">
                <a:xfrm>
                  <a:off x="5355" y="1896"/>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47" name="Line 25"/>
                <p:cNvSpPr>
                  <a:spLocks noChangeShapeType="1"/>
                </p:cNvSpPr>
                <p:nvPr/>
              </p:nvSpPr>
              <p:spPr bwMode="auto">
                <a:xfrm>
                  <a:off x="3924" y="1935"/>
                  <a:ext cx="127" cy="0"/>
                </a:xfrm>
                <a:prstGeom prst="line">
                  <a:avLst/>
                </a:prstGeom>
                <a:noFill/>
                <a:ln w="38100">
                  <a:solidFill>
                    <a:schemeClr val="tx1"/>
                  </a:solidFill>
                  <a:round/>
                  <a:headEnd/>
                  <a:tailEnd/>
                </a:ln>
              </p:spPr>
              <p:txBody>
                <a:bodyPr/>
                <a:lstStyle/>
                <a:p>
                  <a:endParaRPr lang="zh-CN" altLang="en-US"/>
                </a:p>
              </p:txBody>
            </p:sp>
            <p:sp>
              <p:nvSpPr>
                <p:cNvPr id="58448" name="Line 26"/>
                <p:cNvSpPr>
                  <a:spLocks noChangeShapeType="1"/>
                </p:cNvSpPr>
                <p:nvPr/>
              </p:nvSpPr>
              <p:spPr bwMode="auto">
                <a:xfrm>
                  <a:off x="5430" y="1931"/>
                  <a:ext cx="127" cy="0"/>
                </a:xfrm>
                <a:prstGeom prst="line">
                  <a:avLst/>
                </a:prstGeom>
                <a:noFill/>
                <a:ln w="38100">
                  <a:solidFill>
                    <a:schemeClr val="tx1"/>
                  </a:solidFill>
                  <a:round/>
                  <a:headEnd/>
                  <a:tailEnd/>
                </a:ln>
              </p:spPr>
              <p:txBody>
                <a:bodyPr/>
                <a:lstStyle/>
                <a:p>
                  <a:endParaRPr lang="zh-CN" altLang="en-US"/>
                </a:p>
              </p:txBody>
            </p:sp>
            <p:sp>
              <p:nvSpPr>
                <p:cNvPr id="58449" name="Text Box 27"/>
                <p:cNvSpPr txBox="1">
                  <a:spLocks noChangeArrowheads="1"/>
                </p:cNvSpPr>
                <p:nvPr/>
              </p:nvSpPr>
              <p:spPr bwMode="auto">
                <a:xfrm>
                  <a:off x="5032" y="1791"/>
                  <a:ext cx="446" cy="2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b="1">
                      <a:ea typeface="长城楷体"/>
                      <a:cs typeface="长城楷体"/>
                    </a:rPr>
                    <a:t>S</a:t>
                  </a:r>
                  <a:r>
                    <a:rPr lang="en-US" altLang="zh-CN" b="1" baseline="-25000">
                      <a:ea typeface="长城楷体"/>
                      <a:cs typeface="长城楷体"/>
                    </a:rPr>
                    <a:t>D</a:t>
                  </a:r>
                  <a:endParaRPr lang="en-US" altLang="zh-CN" b="1">
                    <a:ea typeface="长城楷体"/>
                    <a:cs typeface="长城楷体"/>
                  </a:endParaRPr>
                </a:p>
              </p:txBody>
            </p:sp>
            <p:sp>
              <p:nvSpPr>
                <p:cNvPr id="58450" name="Text Box 28"/>
                <p:cNvSpPr txBox="1">
                  <a:spLocks noChangeArrowheads="1"/>
                </p:cNvSpPr>
                <p:nvPr/>
              </p:nvSpPr>
              <p:spPr bwMode="auto">
                <a:xfrm>
                  <a:off x="4137" y="1803"/>
                  <a:ext cx="446" cy="2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b="1">
                      <a:ea typeface="长城楷体"/>
                      <a:cs typeface="长城楷体"/>
                    </a:rPr>
                    <a:t>R</a:t>
                  </a:r>
                  <a:r>
                    <a:rPr lang="en-US" altLang="zh-CN" b="1" baseline="-25000">
                      <a:ea typeface="长城楷体"/>
                      <a:cs typeface="长城楷体"/>
                    </a:rPr>
                    <a:t>D</a:t>
                  </a:r>
                  <a:endParaRPr lang="en-US" altLang="zh-CN" b="1">
                    <a:ea typeface="长城楷体"/>
                    <a:cs typeface="长城楷体"/>
                  </a:endParaRPr>
                </a:p>
              </p:txBody>
            </p:sp>
          </p:grpSp>
          <p:grpSp>
            <p:nvGrpSpPr>
              <p:cNvPr id="58409" name="Group 29"/>
              <p:cNvGrpSpPr>
                <a:grpSpLocks/>
              </p:cNvGrpSpPr>
              <p:nvPr/>
            </p:nvGrpSpPr>
            <p:grpSpPr bwMode="auto">
              <a:xfrm>
                <a:off x="430" y="2708"/>
                <a:ext cx="1633" cy="1100"/>
                <a:chOff x="430" y="2708"/>
                <a:chExt cx="1633" cy="1100"/>
              </a:xfrm>
            </p:grpSpPr>
            <p:sp>
              <p:nvSpPr>
                <p:cNvPr id="58410" name="Rectangle 30" descr="花束"/>
                <p:cNvSpPr>
                  <a:spLocks noChangeArrowheads="1"/>
                </p:cNvSpPr>
                <p:nvPr/>
              </p:nvSpPr>
              <p:spPr bwMode="auto">
                <a:xfrm>
                  <a:off x="652" y="2933"/>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58411" name="Oval 31" descr="花束"/>
                <p:cNvSpPr>
                  <a:spLocks noChangeArrowheads="1"/>
                </p:cNvSpPr>
                <p:nvPr/>
              </p:nvSpPr>
              <p:spPr bwMode="auto">
                <a:xfrm>
                  <a:off x="842" y="283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12" name="Text Box 32" descr="花束"/>
                <p:cNvSpPr txBox="1">
                  <a:spLocks noChangeArrowheads="1"/>
                </p:cNvSpPr>
                <p:nvPr/>
              </p:nvSpPr>
              <p:spPr bwMode="auto">
                <a:xfrm>
                  <a:off x="1478" y="2918"/>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58413" name="Text Box 33" descr="花束"/>
                <p:cNvSpPr txBox="1">
                  <a:spLocks noChangeArrowheads="1"/>
                </p:cNvSpPr>
                <p:nvPr/>
              </p:nvSpPr>
              <p:spPr bwMode="auto">
                <a:xfrm>
                  <a:off x="746" y="2951"/>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58414" name="Line 34"/>
                <p:cNvSpPr>
                  <a:spLocks noChangeShapeType="1"/>
                </p:cNvSpPr>
                <p:nvPr/>
              </p:nvSpPr>
              <p:spPr bwMode="auto">
                <a:xfrm>
                  <a:off x="824" y="2990"/>
                  <a:ext cx="110" cy="0"/>
                </a:xfrm>
                <a:prstGeom prst="line">
                  <a:avLst/>
                </a:prstGeom>
                <a:noFill/>
                <a:ln w="38100">
                  <a:solidFill>
                    <a:schemeClr val="tx1"/>
                  </a:solidFill>
                  <a:round/>
                  <a:headEnd/>
                  <a:tailEnd/>
                </a:ln>
              </p:spPr>
              <p:txBody>
                <a:bodyPr/>
                <a:lstStyle/>
                <a:p>
                  <a:endParaRPr lang="zh-CN" altLang="en-US"/>
                </a:p>
              </p:txBody>
            </p:sp>
            <p:sp>
              <p:nvSpPr>
                <p:cNvPr id="58415" name="Text Box 35" descr="花束"/>
                <p:cNvSpPr txBox="1">
                  <a:spLocks noChangeArrowheads="1"/>
                </p:cNvSpPr>
                <p:nvPr/>
              </p:nvSpPr>
              <p:spPr bwMode="auto">
                <a:xfrm>
                  <a:off x="789" y="3334"/>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K</a:t>
                  </a:r>
                </a:p>
              </p:txBody>
            </p:sp>
            <p:sp>
              <p:nvSpPr>
                <p:cNvPr id="58416" name="Text Box 36" descr="花束"/>
                <p:cNvSpPr txBox="1">
                  <a:spLocks noChangeArrowheads="1"/>
                </p:cNvSpPr>
                <p:nvPr/>
              </p:nvSpPr>
              <p:spPr bwMode="auto">
                <a:xfrm>
                  <a:off x="1501" y="3339"/>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J</a:t>
                  </a:r>
                </a:p>
              </p:txBody>
            </p:sp>
            <p:sp>
              <p:nvSpPr>
                <p:cNvPr id="58417" name="Text Box 37" descr="花束"/>
                <p:cNvSpPr txBox="1">
                  <a:spLocks noChangeArrowheads="1"/>
                </p:cNvSpPr>
                <p:nvPr/>
              </p:nvSpPr>
              <p:spPr bwMode="auto">
                <a:xfrm>
                  <a:off x="1108" y="3146"/>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C</a:t>
                  </a:r>
                </a:p>
              </p:txBody>
            </p:sp>
            <p:sp>
              <p:nvSpPr>
                <p:cNvPr id="58418" name="Line 38"/>
                <p:cNvSpPr>
                  <a:spLocks noChangeShapeType="1"/>
                </p:cNvSpPr>
                <p:nvPr/>
              </p:nvSpPr>
              <p:spPr bwMode="auto">
                <a:xfrm>
                  <a:off x="879" y="2708"/>
                  <a:ext cx="0" cy="127"/>
                </a:xfrm>
                <a:prstGeom prst="line">
                  <a:avLst/>
                </a:prstGeom>
                <a:noFill/>
                <a:ln w="38100">
                  <a:solidFill>
                    <a:schemeClr val="tx1"/>
                  </a:solidFill>
                  <a:round/>
                  <a:headEnd/>
                  <a:tailEnd/>
                </a:ln>
              </p:spPr>
              <p:txBody>
                <a:bodyPr/>
                <a:lstStyle/>
                <a:p>
                  <a:endParaRPr lang="zh-CN" altLang="en-US"/>
                </a:p>
              </p:txBody>
            </p:sp>
            <p:sp>
              <p:nvSpPr>
                <p:cNvPr id="58419" name="Line 39"/>
                <p:cNvSpPr>
                  <a:spLocks noChangeShapeType="1"/>
                </p:cNvSpPr>
                <p:nvPr/>
              </p:nvSpPr>
              <p:spPr bwMode="auto">
                <a:xfrm>
                  <a:off x="1606" y="2716"/>
                  <a:ext cx="0" cy="228"/>
                </a:xfrm>
                <a:prstGeom prst="line">
                  <a:avLst/>
                </a:prstGeom>
                <a:noFill/>
                <a:ln w="38100">
                  <a:solidFill>
                    <a:schemeClr val="tx1"/>
                  </a:solidFill>
                  <a:round/>
                  <a:headEnd/>
                  <a:tailEnd/>
                </a:ln>
              </p:spPr>
              <p:txBody>
                <a:bodyPr/>
                <a:lstStyle/>
                <a:p>
                  <a:endParaRPr lang="zh-CN" altLang="en-US"/>
                </a:p>
              </p:txBody>
            </p:sp>
            <p:sp>
              <p:nvSpPr>
                <p:cNvPr id="58420" name="Line 40"/>
                <p:cNvSpPr>
                  <a:spLocks noChangeShapeType="1"/>
                </p:cNvSpPr>
                <p:nvPr/>
              </p:nvSpPr>
              <p:spPr bwMode="auto">
                <a:xfrm>
                  <a:off x="908" y="3590"/>
                  <a:ext cx="0" cy="199"/>
                </a:xfrm>
                <a:prstGeom prst="line">
                  <a:avLst/>
                </a:prstGeom>
                <a:noFill/>
                <a:ln w="38100">
                  <a:solidFill>
                    <a:schemeClr val="tx1"/>
                  </a:solidFill>
                  <a:round/>
                  <a:headEnd/>
                  <a:tailEnd/>
                </a:ln>
              </p:spPr>
              <p:txBody>
                <a:bodyPr/>
                <a:lstStyle/>
                <a:p>
                  <a:endParaRPr lang="zh-CN" altLang="en-US"/>
                </a:p>
              </p:txBody>
            </p:sp>
            <p:sp>
              <p:nvSpPr>
                <p:cNvPr id="58421" name="Line 41"/>
                <p:cNvSpPr>
                  <a:spLocks noChangeShapeType="1"/>
                </p:cNvSpPr>
                <p:nvPr/>
              </p:nvSpPr>
              <p:spPr bwMode="auto">
                <a:xfrm>
                  <a:off x="1234" y="3608"/>
                  <a:ext cx="0" cy="200"/>
                </a:xfrm>
                <a:prstGeom prst="line">
                  <a:avLst/>
                </a:prstGeom>
                <a:noFill/>
                <a:ln w="38100">
                  <a:solidFill>
                    <a:schemeClr val="tx1"/>
                  </a:solidFill>
                  <a:round/>
                  <a:headEnd/>
                  <a:tailEnd/>
                </a:ln>
              </p:spPr>
              <p:txBody>
                <a:bodyPr/>
                <a:lstStyle/>
                <a:p>
                  <a:endParaRPr lang="zh-CN" altLang="en-US"/>
                </a:p>
              </p:txBody>
            </p:sp>
            <p:sp>
              <p:nvSpPr>
                <p:cNvPr id="58422" name="Line 42"/>
                <p:cNvSpPr>
                  <a:spLocks noChangeShapeType="1"/>
                </p:cNvSpPr>
                <p:nvPr/>
              </p:nvSpPr>
              <p:spPr bwMode="auto">
                <a:xfrm>
                  <a:off x="1578" y="3581"/>
                  <a:ext cx="0" cy="208"/>
                </a:xfrm>
                <a:prstGeom prst="line">
                  <a:avLst/>
                </a:prstGeom>
                <a:noFill/>
                <a:ln w="38100">
                  <a:solidFill>
                    <a:schemeClr val="tx1"/>
                  </a:solidFill>
                  <a:round/>
                  <a:headEnd/>
                  <a:tailEnd/>
                </a:ln>
              </p:spPr>
              <p:txBody>
                <a:bodyPr/>
                <a:lstStyle/>
                <a:p>
                  <a:endParaRPr lang="zh-CN" altLang="en-US"/>
                </a:p>
              </p:txBody>
            </p:sp>
            <p:sp>
              <p:nvSpPr>
                <p:cNvPr id="58423" name="AutoShape 43"/>
                <p:cNvSpPr>
                  <a:spLocks noChangeArrowheads="1"/>
                </p:cNvSpPr>
                <p:nvPr/>
              </p:nvSpPr>
              <p:spPr bwMode="auto">
                <a:xfrm>
                  <a:off x="1155" y="3413"/>
                  <a:ext cx="173" cy="172"/>
                </a:xfrm>
                <a:prstGeom prst="triangle">
                  <a:avLst>
                    <a:gd name="adj" fmla="val 50000"/>
                  </a:avLst>
                </a:prstGeom>
                <a:solidFill>
                  <a:srgbClr val="FFFFFF"/>
                </a:solid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58424" name="Oval 44" descr="花束"/>
                <p:cNvSpPr>
                  <a:spLocks noChangeArrowheads="1"/>
                </p:cNvSpPr>
                <p:nvPr/>
              </p:nvSpPr>
              <p:spPr bwMode="auto">
                <a:xfrm>
                  <a:off x="556" y="3222"/>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25" name="Oval 45" descr="花束"/>
                <p:cNvSpPr>
                  <a:spLocks noChangeArrowheads="1"/>
                </p:cNvSpPr>
                <p:nvPr/>
              </p:nvSpPr>
              <p:spPr bwMode="auto">
                <a:xfrm>
                  <a:off x="1861" y="3218"/>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58426" name="Line 46"/>
                <p:cNvSpPr>
                  <a:spLocks noChangeShapeType="1"/>
                </p:cNvSpPr>
                <p:nvPr/>
              </p:nvSpPr>
              <p:spPr bwMode="auto">
                <a:xfrm>
                  <a:off x="430" y="3257"/>
                  <a:ext cx="127" cy="0"/>
                </a:xfrm>
                <a:prstGeom prst="line">
                  <a:avLst/>
                </a:prstGeom>
                <a:noFill/>
                <a:ln w="38100">
                  <a:solidFill>
                    <a:schemeClr val="tx1"/>
                  </a:solidFill>
                  <a:round/>
                  <a:headEnd/>
                  <a:tailEnd/>
                </a:ln>
              </p:spPr>
              <p:txBody>
                <a:bodyPr/>
                <a:lstStyle/>
                <a:p>
                  <a:endParaRPr lang="zh-CN" altLang="en-US"/>
                </a:p>
              </p:txBody>
            </p:sp>
            <p:sp>
              <p:nvSpPr>
                <p:cNvPr id="58427" name="Line 47"/>
                <p:cNvSpPr>
                  <a:spLocks noChangeShapeType="1"/>
                </p:cNvSpPr>
                <p:nvPr/>
              </p:nvSpPr>
              <p:spPr bwMode="auto">
                <a:xfrm>
                  <a:off x="1936" y="3253"/>
                  <a:ext cx="127" cy="0"/>
                </a:xfrm>
                <a:prstGeom prst="line">
                  <a:avLst/>
                </a:prstGeom>
                <a:noFill/>
                <a:ln w="38100">
                  <a:solidFill>
                    <a:schemeClr val="tx1"/>
                  </a:solidFill>
                  <a:round/>
                  <a:headEnd/>
                  <a:tailEnd/>
                </a:ln>
              </p:spPr>
              <p:txBody>
                <a:bodyPr/>
                <a:lstStyle/>
                <a:p>
                  <a:endParaRPr lang="zh-CN" altLang="en-US"/>
                </a:p>
              </p:txBody>
            </p:sp>
            <p:sp>
              <p:nvSpPr>
                <p:cNvPr id="58428" name="Text Box 48"/>
                <p:cNvSpPr txBox="1">
                  <a:spLocks noChangeArrowheads="1"/>
                </p:cNvSpPr>
                <p:nvPr/>
              </p:nvSpPr>
              <p:spPr bwMode="auto">
                <a:xfrm>
                  <a:off x="1538" y="3113"/>
                  <a:ext cx="446" cy="2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b="1">
                      <a:ea typeface="长城楷体"/>
                      <a:cs typeface="长城楷体"/>
                    </a:rPr>
                    <a:t>S</a:t>
                  </a:r>
                  <a:r>
                    <a:rPr lang="en-US" altLang="zh-CN" b="1" baseline="-25000">
                      <a:ea typeface="长城楷体"/>
                      <a:cs typeface="长城楷体"/>
                    </a:rPr>
                    <a:t>D</a:t>
                  </a:r>
                  <a:endParaRPr lang="en-US" altLang="zh-CN" b="1">
                    <a:ea typeface="长城楷体"/>
                    <a:cs typeface="长城楷体"/>
                  </a:endParaRPr>
                </a:p>
              </p:txBody>
            </p:sp>
            <p:sp>
              <p:nvSpPr>
                <p:cNvPr id="58429" name="Text Box 49"/>
                <p:cNvSpPr txBox="1">
                  <a:spLocks noChangeArrowheads="1"/>
                </p:cNvSpPr>
                <p:nvPr/>
              </p:nvSpPr>
              <p:spPr bwMode="auto">
                <a:xfrm>
                  <a:off x="643" y="3125"/>
                  <a:ext cx="446" cy="288"/>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b="1">
                      <a:ea typeface="长城楷体"/>
                      <a:cs typeface="长城楷体"/>
                    </a:rPr>
                    <a:t>R</a:t>
                  </a:r>
                  <a:r>
                    <a:rPr lang="en-US" altLang="zh-CN" b="1" baseline="-25000">
                      <a:ea typeface="长城楷体"/>
                      <a:cs typeface="长城楷体"/>
                    </a:rPr>
                    <a:t>D</a:t>
                  </a:r>
                  <a:endParaRPr lang="en-US" altLang="zh-CN" b="1">
                    <a:ea typeface="长城楷体"/>
                    <a:cs typeface="长城楷体"/>
                  </a:endParaRPr>
                </a:p>
              </p:txBody>
            </p:sp>
          </p:grpSp>
        </p:grpSp>
        <p:sp>
          <p:nvSpPr>
            <p:cNvPr id="58404" name="Line 50"/>
            <p:cNvSpPr>
              <a:spLocks noChangeShapeType="1"/>
            </p:cNvSpPr>
            <p:nvPr/>
          </p:nvSpPr>
          <p:spPr bwMode="auto">
            <a:xfrm>
              <a:off x="705" y="1656"/>
              <a:ext cx="131" cy="0"/>
            </a:xfrm>
            <a:prstGeom prst="line">
              <a:avLst/>
            </a:prstGeom>
            <a:noFill/>
            <a:ln w="12700">
              <a:solidFill>
                <a:schemeClr val="tx1"/>
              </a:solidFill>
              <a:round/>
              <a:headEnd/>
              <a:tailEnd/>
            </a:ln>
          </p:spPr>
          <p:txBody>
            <a:bodyPr/>
            <a:lstStyle/>
            <a:p>
              <a:endParaRPr lang="zh-CN" altLang="en-US"/>
            </a:p>
          </p:txBody>
        </p:sp>
        <p:sp>
          <p:nvSpPr>
            <p:cNvPr id="58405" name="Line 51"/>
            <p:cNvSpPr>
              <a:spLocks noChangeShapeType="1"/>
            </p:cNvSpPr>
            <p:nvPr/>
          </p:nvSpPr>
          <p:spPr bwMode="auto">
            <a:xfrm>
              <a:off x="1578" y="1656"/>
              <a:ext cx="132" cy="0"/>
            </a:xfrm>
            <a:prstGeom prst="line">
              <a:avLst/>
            </a:prstGeom>
            <a:noFill/>
            <a:ln w="12700">
              <a:solidFill>
                <a:schemeClr val="tx1"/>
              </a:solidFill>
              <a:round/>
              <a:headEnd/>
              <a:tailEnd/>
            </a:ln>
          </p:spPr>
          <p:txBody>
            <a:bodyPr/>
            <a:lstStyle/>
            <a:p>
              <a:endParaRPr lang="zh-CN" altLang="en-US"/>
            </a:p>
          </p:txBody>
        </p:sp>
        <p:sp>
          <p:nvSpPr>
            <p:cNvPr id="58406" name="Line 52"/>
            <p:cNvSpPr>
              <a:spLocks noChangeShapeType="1"/>
            </p:cNvSpPr>
            <p:nvPr/>
          </p:nvSpPr>
          <p:spPr bwMode="auto">
            <a:xfrm>
              <a:off x="684" y="3012"/>
              <a:ext cx="132" cy="0"/>
            </a:xfrm>
            <a:prstGeom prst="line">
              <a:avLst/>
            </a:prstGeom>
            <a:noFill/>
            <a:ln w="12700">
              <a:solidFill>
                <a:schemeClr val="tx1"/>
              </a:solidFill>
              <a:round/>
              <a:headEnd/>
              <a:tailEnd/>
            </a:ln>
          </p:spPr>
          <p:txBody>
            <a:bodyPr/>
            <a:lstStyle/>
            <a:p>
              <a:endParaRPr lang="zh-CN" altLang="en-US"/>
            </a:p>
          </p:txBody>
        </p:sp>
        <p:sp>
          <p:nvSpPr>
            <p:cNvPr id="58407" name="Line 53"/>
            <p:cNvSpPr>
              <a:spLocks noChangeShapeType="1"/>
            </p:cNvSpPr>
            <p:nvPr/>
          </p:nvSpPr>
          <p:spPr bwMode="auto">
            <a:xfrm>
              <a:off x="1567" y="3021"/>
              <a:ext cx="131" cy="0"/>
            </a:xfrm>
            <a:prstGeom prst="line">
              <a:avLst/>
            </a:prstGeom>
            <a:noFill/>
            <a:ln w="12700">
              <a:solidFill>
                <a:schemeClr val="tx1"/>
              </a:solidFill>
              <a:round/>
              <a:headEnd/>
              <a:tailEnd/>
            </a:ln>
          </p:spPr>
          <p:txBody>
            <a:bodyPr/>
            <a:lstStyle/>
            <a:p>
              <a:endParaRPr lang="zh-CN" altLang="en-US"/>
            </a:p>
          </p:txBody>
        </p:sp>
      </p:grpSp>
      <p:graphicFrame>
        <p:nvGraphicFramePr>
          <p:cNvPr id="70710" name="Group 54"/>
          <p:cNvGraphicFramePr>
            <a:graphicFrameLocks noGrp="1"/>
          </p:cNvGraphicFramePr>
          <p:nvPr/>
        </p:nvGraphicFramePr>
        <p:xfrm>
          <a:off x="3276600" y="2133600"/>
          <a:ext cx="1981200" cy="4280545"/>
        </p:xfrm>
        <a:graphic>
          <a:graphicData uri="http://schemas.openxmlformats.org/drawingml/2006/table">
            <a:tbl>
              <a:tblPr/>
              <a:tblGrid>
                <a:gridCol w="6413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JK</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7623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1 1</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grpSp>
        <p:nvGrpSpPr>
          <p:cNvPr id="70724" name="Group 68"/>
          <p:cNvGrpSpPr>
            <a:grpSpLocks/>
          </p:cNvGrpSpPr>
          <p:nvPr/>
        </p:nvGrpSpPr>
        <p:grpSpPr bwMode="auto">
          <a:xfrm>
            <a:off x="5334000" y="2667000"/>
            <a:ext cx="1219200" cy="3657600"/>
            <a:chOff x="3312" y="1680"/>
            <a:chExt cx="768" cy="2304"/>
          </a:xfrm>
        </p:grpSpPr>
        <p:grpSp>
          <p:nvGrpSpPr>
            <p:cNvPr id="58391" name="Group 69"/>
            <p:cNvGrpSpPr>
              <a:grpSpLocks/>
            </p:cNvGrpSpPr>
            <p:nvPr/>
          </p:nvGrpSpPr>
          <p:grpSpPr bwMode="auto">
            <a:xfrm>
              <a:off x="3312" y="1680"/>
              <a:ext cx="624" cy="432"/>
              <a:chOff x="2064" y="1344"/>
              <a:chExt cx="960" cy="432"/>
            </a:xfrm>
          </p:grpSpPr>
          <p:sp>
            <p:nvSpPr>
              <p:cNvPr id="58401" name="AutoShape 70"/>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58402" name="Text Box 71"/>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不变</a:t>
                </a:r>
              </a:p>
            </p:txBody>
          </p:sp>
        </p:grpSp>
        <p:grpSp>
          <p:nvGrpSpPr>
            <p:cNvPr id="58392" name="Group 72"/>
            <p:cNvGrpSpPr>
              <a:grpSpLocks/>
            </p:cNvGrpSpPr>
            <p:nvPr/>
          </p:nvGrpSpPr>
          <p:grpSpPr bwMode="auto">
            <a:xfrm>
              <a:off x="3312" y="2976"/>
              <a:ext cx="720" cy="432"/>
              <a:chOff x="2064" y="1344"/>
              <a:chExt cx="960" cy="432"/>
            </a:xfrm>
          </p:grpSpPr>
          <p:sp>
            <p:nvSpPr>
              <p:cNvPr id="58399" name="AutoShape 73"/>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58400" name="Text Box 74"/>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1</a:t>
                </a:r>
                <a:r>
                  <a:rPr lang="zh-CN" altLang="en-US"/>
                  <a:t>态</a:t>
                </a:r>
              </a:p>
            </p:txBody>
          </p:sp>
        </p:grpSp>
        <p:grpSp>
          <p:nvGrpSpPr>
            <p:cNvPr id="58393" name="Group 75"/>
            <p:cNvGrpSpPr>
              <a:grpSpLocks/>
            </p:cNvGrpSpPr>
            <p:nvPr/>
          </p:nvGrpSpPr>
          <p:grpSpPr bwMode="auto">
            <a:xfrm>
              <a:off x="3312" y="2352"/>
              <a:ext cx="768" cy="432"/>
              <a:chOff x="2064" y="1344"/>
              <a:chExt cx="960" cy="432"/>
            </a:xfrm>
          </p:grpSpPr>
          <p:sp>
            <p:nvSpPr>
              <p:cNvPr id="58397" name="AutoShape 76"/>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58398" name="Text Box 77"/>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0</a:t>
                </a:r>
                <a:r>
                  <a:rPr lang="zh-CN" altLang="en-US"/>
                  <a:t>态</a:t>
                </a:r>
              </a:p>
            </p:txBody>
          </p:sp>
        </p:grpSp>
        <p:grpSp>
          <p:nvGrpSpPr>
            <p:cNvPr id="58394" name="Group 78"/>
            <p:cNvGrpSpPr>
              <a:grpSpLocks/>
            </p:cNvGrpSpPr>
            <p:nvPr/>
          </p:nvGrpSpPr>
          <p:grpSpPr bwMode="auto">
            <a:xfrm>
              <a:off x="3312" y="3552"/>
              <a:ext cx="624" cy="432"/>
              <a:chOff x="2064" y="1344"/>
              <a:chExt cx="960" cy="432"/>
            </a:xfrm>
          </p:grpSpPr>
          <p:sp>
            <p:nvSpPr>
              <p:cNvPr id="58395" name="AutoShape 79"/>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58396" name="Text Box 80"/>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翻转</a:t>
                </a:r>
              </a:p>
            </p:txBody>
          </p:sp>
        </p:grpSp>
      </p:grpSp>
      <p:graphicFrame>
        <p:nvGraphicFramePr>
          <p:cNvPr id="70737" name="Object 81"/>
          <p:cNvGraphicFramePr>
            <a:graphicFrameLocks noChangeAspect="1"/>
          </p:cNvGraphicFramePr>
          <p:nvPr/>
        </p:nvGraphicFramePr>
        <p:xfrm>
          <a:off x="6629400" y="3429000"/>
          <a:ext cx="2130425" cy="476250"/>
        </p:xfrm>
        <a:graphic>
          <a:graphicData uri="http://schemas.openxmlformats.org/presentationml/2006/ole">
            <mc:AlternateContent xmlns:mc="http://schemas.openxmlformats.org/markup-compatibility/2006">
              <mc:Choice xmlns:v="urn:schemas-microsoft-com:vml" Requires="v">
                <p:oleObj spid="_x0000_s58406" r:id="rId3" imgW="1155700" imgH="254000" progId="Equation.3">
                  <p:embed/>
                </p:oleObj>
              </mc:Choice>
              <mc:Fallback>
                <p:oleObj r:id="rId3" imgW="1155700" imgH="254000" progId="Equation.3">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429000"/>
                        <a:ext cx="213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90" name="Text Box 82"/>
          <p:cNvSpPr txBox="1">
            <a:spLocks noChangeArrowheads="1"/>
          </p:cNvSpPr>
          <p:nvPr/>
        </p:nvSpPr>
        <p:spPr bwMode="auto">
          <a:xfrm>
            <a:off x="361950" y="228600"/>
            <a:ext cx="3295650" cy="457200"/>
          </a:xfrm>
          <a:prstGeom prst="rect">
            <a:avLst/>
          </a:prstGeom>
          <a:noFill/>
          <a:ln w="38100">
            <a:noFill/>
            <a:miter lim="800000"/>
            <a:headEnd/>
            <a:tailEnd/>
          </a:ln>
        </p:spPr>
        <p:txBody>
          <a:bodyPr>
            <a:spAutoFit/>
          </a:bodyPr>
          <a:lstStyle/>
          <a:p>
            <a:pPr eaLnBrk="1" hangingPunct="1">
              <a:spcBef>
                <a:spcPct val="50000"/>
              </a:spcBef>
            </a:pPr>
            <a:r>
              <a:rPr lang="zh-CN" altLang="en-US" b="1">
                <a:solidFill>
                  <a:srgbClr val="FF0000"/>
                </a:solidFill>
              </a:rPr>
              <a:t>（二）主从</a:t>
            </a:r>
            <a:r>
              <a:rPr lang="en-US" altLang="zh-CN" b="1">
                <a:solidFill>
                  <a:srgbClr val="FF0000"/>
                </a:solidFill>
              </a:rPr>
              <a:t>JK</a:t>
            </a:r>
            <a:r>
              <a:rPr lang="zh-CN" altLang="en-US" b="1">
                <a:solidFill>
                  <a:srgbClr val="FF0000"/>
                </a:solidFill>
              </a:rPr>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wipe(up)">
                                      <p:cBhvr>
                                        <p:cTn id="12" dur="500"/>
                                        <p:tgtEl>
                                          <p:spTgt spid="70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wipe(up)">
                                      <p:cBhvr>
                                        <p:cTn id="17" dur="500"/>
                                        <p:tgtEl>
                                          <p:spTgt spid="70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wipe(up)">
                                      <p:cBhvr>
                                        <p:cTn id="22" dur="500"/>
                                        <p:tgtEl>
                                          <p:spTgt spid="70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0710"/>
                                        </p:tgtEl>
                                        <p:attrNameLst>
                                          <p:attrName>style.visibility</p:attrName>
                                        </p:attrNameLst>
                                      </p:cBhvr>
                                      <p:to>
                                        <p:strVal val="visible"/>
                                      </p:to>
                                    </p:set>
                                    <p:animEffect transition="in" filter="dissolve">
                                      <p:cBhvr>
                                        <p:cTn id="27" dur="500"/>
                                        <p:tgtEl>
                                          <p:spTgt spid="707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0724"/>
                                        </p:tgtEl>
                                        <p:attrNameLst>
                                          <p:attrName>style.visibility</p:attrName>
                                        </p:attrNameLst>
                                      </p:cBhvr>
                                      <p:to>
                                        <p:strVal val="visible"/>
                                      </p:to>
                                    </p:set>
                                    <p:animEffect transition="in" filter="wipe(left)">
                                      <p:cBhvr>
                                        <p:cTn id="32" dur="500"/>
                                        <p:tgtEl>
                                          <p:spTgt spid="707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0737"/>
                                        </p:tgtEl>
                                        <p:attrNameLst>
                                          <p:attrName>style.visibility</p:attrName>
                                        </p:attrNameLst>
                                      </p:cBhvr>
                                      <p:to>
                                        <p:strVal val="visible"/>
                                      </p:to>
                                    </p:set>
                                    <p:animEffect transition="in" filter="wipe(left)">
                                      <p:cBhvr>
                                        <p:cTn id="37" dur="500"/>
                                        <p:tgtEl>
                                          <p:spTgt spid="7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P spid="70659" grpId="0"/>
      <p:bldP spid="706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a:off x="460375" y="1228725"/>
            <a:ext cx="4200525" cy="5248275"/>
            <a:chOff x="2870" y="396"/>
            <a:chExt cx="2646" cy="3306"/>
          </a:xfrm>
        </p:grpSpPr>
        <p:sp>
          <p:nvSpPr>
            <p:cNvPr id="59425" name="Rectangle 3"/>
            <p:cNvSpPr>
              <a:spLocks noChangeArrowheads="1"/>
            </p:cNvSpPr>
            <p:nvPr/>
          </p:nvSpPr>
          <p:spPr bwMode="auto">
            <a:xfrm>
              <a:off x="3252" y="756"/>
              <a:ext cx="1824" cy="2556"/>
            </a:xfrm>
            <a:prstGeom prst="rect">
              <a:avLst/>
            </a:prstGeom>
            <a:solidFill>
              <a:srgbClr val="66FF33"/>
            </a:solidFill>
            <a:ln w="9525">
              <a:solidFill>
                <a:schemeClr val="tx1"/>
              </a:solidFill>
              <a:miter lim="800000"/>
              <a:headEnd/>
              <a:tailEnd/>
            </a:ln>
          </p:spPr>
          <p:txBody>
            <a:bodyPr wrap="none" anchor="ctr"/>
            <a:lstStyle/>
            <a:p>
              <a:pPr eaLnBrk="1" hangingPunct="1"/>
              <a:endParaRPr lang="zh-CN" altLang="en-US"/>
            </a:p>
          </p:txBody>
        </p:sp>
        <p:grpSp>
          <p:nvGrpSpPr>
            <p:cNvPr id="59426" name="Group 4"/>
            <p:cNvGrpSpPr>
              <a:grpSpLocks/>
            </p:cNvGrpSpPr>
            <p:nvPr/>
          </p:nvGrpSpPr>
          <p:grpSpPr bwMode="auto">
            <a:xfrm>
              <a:off x="2870" y="396"/>
              <a:ext cx="2646" cy="1321"/>
              <a:chOff x="2745" y="542"/>
              <a:chExt cx="2646" cy="1321"/>
            </a:xfrm>
          </p:grpSpPr>
          <p:sp>
            <p:nvSpPr>
              <p:cNvPr id="59484" name="Rectangle 5"/>
              <p:cNvSpPr>
                <a:spLocks noChangeArrowheads="1"/>
              </p:cNvSpPr>
              <p:nvPr/>
            </p:nvSpPr>
            <p:spPr bwMode="auto">
              <a:xfrm>
                <a:off x="3200" y="927"/>
                <a:ext cx="1699" cy="882"/>
              </a:xfrm>
              <a:prstGeom prst="rect">
                <a:avLst/>
              </a:prstGeom>
              <a:solidFill>
                <a:srgbClr val="CCFF66"/>
              </a:solidFill>
              <a:ln w="9525">
                <a:noFill/>
                <a:miter lim="800000"/>
                <a:headEnd/>
                <a:tailEnd/>
              </a:ln>
            </p:spPr>
            <p:txBody>
              <a:bodyPr wrap="none" anchor="ctr"/>
              <a:lstStyle/>
              <a:p>
                <a:pPr eaLnBrk="1" hangingPunct="1"/>
                <a:endParaRPr lang="zh-CN" altLang="en-US"/>
              </a:p>
            </p:txBody>
          </p:sp>
          <p:grpSp>
            <p:nvGrpSpPr>
              <p:cNvPr id="59485" name="Group 6"/>
              <p:cNvGrpSpPr>
                <a:grpSpLocks/>
              </p:cNvGrpSpPr>
              <p:nvPr/>
            </p:nvGrpSpPr>
            <p:grpSpPr bwMode="auto">
              <a:xfrm>
                <a:off x="3344" y="873"/>
                <a:ext cx="399" cy="853"/>
                <a:chOff x="2552" y="1557"/>
                <a:chExt cx="399" cy="853"/>
              </a:xfrm>
            </p:grpSpPr>
            <p:grpSp>
              <p:nvGrpSpPr>
                <p:cNvPr id="59511" name="Group 7"/>
                <p:cNvGrpSpPr>
                  <a:grpSpLocks/>
                </p:cNvGrpSpPr>
                <p:nvPr/>
              </p:nvGrpSpPr>
              <p:grpSpPr bwMode="auto">
                <a:xfrm>
                  <a:off x="2552" y="1557"/>
                  <a:ext cx="399" cy="853"/>
                  <a:chOff x="1898" y="2084"/>
                  <a:chExt cx="399" cy="853"/>
                </a:xfrm>
              </p:grpSpPr>
              <p:sp>
                <p:nvSpPr>
                  <p:cNvPr id="59513" name="Line 8"/>
                  <p:cNvSpPr>
                    <a:spLocks noChangeShapeType="1"/>
                  </p:cNvSpPr>
                  <p:nvPr/>
                </p:nvSpPr>
                <p:spPr bwMode="auto">
                  <a:xfrm rot="-5400000">
                    <a:off x="2124" y="2817"/>
                    <a:ext cx="237" cy="0"/>
                  </a:xfrm>
                  <a:prstGeom prst="line">
                    <a:avLst/>
                  </a:prstGeom>
                  <a:noFill/>
                  <a:ln w="28575">
                    <a:solidFill>
                      <a:schemeClr val="tx1"/>
                    </a:solidFill>
                    <a:round/>
                    <a:headEnd/>
                    <a:tailEnd/>
                  </a:ln>
                </p:spPr>
                <p:txBody>
                  <a:bodyPr/>
                  <a:lstStyle/>
                  <a:p>
                    <a:endParaRPr lang="zh-CN" altLang="en-US"/>
                  </a:p>
                </p:txBody>
              </p:sp>
              <p:sp>
                <p:nvSpPr>
                  <p:cNvPr id="59514" name="Rectangle 9"/>
                  <p:cNvSpPr>
                    <a:spLocks noChangeArrowheads="1"/>
                  </p:cNvSpPr>
                  <p:nvPr/>
                </p:nvSpPr>
                <p:spPr bwMode="auto">
                  <a:xfrm rot="-5400000">
                    <a:off x="1960" y="2370"/>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515" name="Oval 10"/>
                  <p:cNvSpPr>
                    <a:spLocks noChangeArrowheads="1"/>
                  </p:cNvSpPr>
                  <p:nvPr/>
                </p:nvSpPr>
                <p:spPr bwMode="auto">
                  <a:xfrm rot="-5400000">
                    <a:off x="2029" y="2324"/>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516" name="Line 11"/>
                  <p:cNvSpPr>
                    <a:spLocks noChangeShapeType="1"/>
                  </p:cNvSpPr>
                  <p:nvPr/>
                </p:nvSpPr>
                <p:spPr bwMode="auto">
                  <a:xfrm rot="-5400000">
                    <a:off x="1836" y="2815"/>
                    <a:ext cx="237" cy="0"/>
                  </a:xfrm>
                  <a:prstGeom prst="line">
                    <a:avLst/>
                  </a:prstGeom>
                  <a:noFill/>
                  <a:ln w="28575">
                    <a:solidFill>
                      <a:schemeClr val="tx1"/>
                    </a:solidFill>
                    <a:round/>
                    <a:headEnd/>
                    <a:tailEnd/>
                  </a:ln>
                </p:spPr>
                <p:txBody>
                  <a:bodyPr/>
                  <a:lstStyle/>
                  <a:p>
                    <a:endParaRPr lang="zh-CN" altLang="en-US"/>
                  </a:p>
                </p:txBody>
              </p:sp>
              <p:sp>
                <p:nvSpPr>
                  <p:cNvPr id="59517" name="Line 12"/>
                  <p:cNvSpPr>
                    <a:spLocks noChangeShapeType="1"/>
                  </p:cNvSpPr>
                  <p:nvPr/>
                </p:nvSpPr>
                <p:spPr bwMode="auto">
                  <a:xfrm rot="-5400000">
                    <a:off x="1963" y="2201"/>
                    <a:ext cx="237" cy="0"/>
                  </a:xfrm>
                  <a:prstGeom prst="line">
                    <a:avLst/>
                  </a:prstGeom>
                  <a:noFill/>
                  <a:ln w="28575">
                    <a:solidFill>
                      <a:schemeClr val="tx1"/>
                    </a:solidFill>
                    <a:round/>
                    <a:headEnd/>
                    <a:tailEnd/>
                  </a:ln>
                </p:spPr>
                <p:txBody>
                  <a:bodyPr/>
                  <a:lstStyle/>
                  <a:p>
                    <a:endParaRPr lang="zh-CN" altLang="en-US"/>
                  </a:p>
                </p:txBody>
              </p:sp>
              <p:sp>
                <p:nvSpPr>
                  <p:cNvPr id="59518" name="Text Box 13"/>
                  <p:cNvSpPr txBox="1">
                    <a:spLocks noChangeArrowheads="1"/>
                  </p:cNvSpPr>
                  <p:nvPr/>
                </p:nvSpPr>
                <p:spPr bwMode="auto">
                  <a:xfrm>
                    <a:off x="1954" y="2404"/>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sp>
              <p:nvSpPr>
                <p:cNvPr id="59512" name="Line 14"/>
                <p:cNvSpPr>
                  <a:spLocks noChangeShapeType="1"/>
                </p:cNvSpPr>
                <p:nvPr/>
              </p:nvSpPr>
              <p:spPr bwMode="auto">
                <a:xfrm>
                  <a:off x="2754" y="2173"/>
                  <a:ext cx="0" cy="236"/>
                </a:xfrm>
                <a:prstGeom prst="line">
                  <a:avLst/>
                </a:prstGeom>
                <a:noFill/>
                <a:ln w="28575">
                  <a:solidFill>
                    <a:schemeClr val="tx1"/>
                  </a:solidFill>
                  <a:round/>
                  <a:headEnd/>
                  <a:tailEnd/>
                </a:ln>
              </p:spPr>
              <p:txBody>
                <a:bodyPr/>
                <a:lstStyle/>
                <a:p>
                  <a:endParaRPr lang="zh-CN" altLang="en-US"/>
                </a:p>
              </p:txBody>
            </p:sp>
          </p:grpSp>
          <p:grpSp>
            <p:nvGrpSpPr>
              <p:cNvPr id="59486" name="Group 15"/>
              <p:cNvGrpSpPr>
                <a:grpSpLocks/>
              </p:cNvGrpSpPr>
              <p:nvPr/>
            </p:nvGrpSpPr>
            <p:grpSpPr bwMode="auto">
              <a:xfrm>
                <a:off x="4340" y="861"/>
                <a:ext cx="399" cy="853"/>
                <a:chOff x="2552" y="1557"/>
                <a:chExt cx="399" cy="853"/>
              </a:xfrm>
            </p:grpSpPr>
            <p:grpSp>
              <p:nvGrpSpPr>
                <p:cNvPr id="59503" name="Group 16"/>
                <p:cNvGrpSpPr>
                  <a:grpSpLocks/>
                </p:cNvGrpSpPr>
                <p:nvPr/>
              </p:nvGrpSpPr>
              <p:grpSpPr bwMode="auto">
                <a:xfrm>
                  <a:off x="2552" y="1557"/>
                  <a:ext cx="399" cy="853"/>
                  <a:chOff x="1898" y="2084"/>
                  <a:chExt cx="399" cy="853"/>
                </a:xfrm>
              </p:grpSpPr>
              <p:sp>
                <p:nvSpPr>
                  <p:cNvPr id="59505" name="Line 17"/>
                  <p:cNvSpPr>
                    <a:spLocks noChangeShapeType="1"/>
                  </p:cNvSpPr>
                  <p:nvPr/>
                </p:nvSpPr>
                <p:spPr bwMode="auto">
                  <a:xfrm rot="-5400000">
                    <a:off x="2124" y="2817"/>
                    <a:ext cx="237" cy="0"/>
                  </a:xfrm>
                  <a:prstGeom prst="line">
                    <a:avLst/>
                  </a:prstGeom>
                  <a:noFill/>
                  <a:ln w="28575">
                    <a:solidFill>
                      <a:schemeClr val="tx1"/>
                    </a:solidFill>
                    <a:round/>
                    <a:headEnd/>
                    <a:tailEnd/>
                  </a:ln>
                </p:spPr>
                <p:txBody>
                  <a:bodyPr/>
                  <a:lstStyle/>
                  <a:p>
                    <a:endParaRPr lang="zh-CN" altLang="en-US"/>
                  </a:p>
                </p:txBody>
              </p:sp>
              <p:sp>
                <p:nvSpPr>
                  <p:cNvPr id="59506" name="Rectangle 18"/>
                  <p:cNvSpPr>
                    <a:spLocks noChangeArrowheads="1"/>
                  </p:cNvSpPr>
                  <p:nvPr/>
                </p:nvSpPr>
                <p:spPr bwMode="auto">
                  <a:xfrm rot="-5400000">
                    <a:off x="1960" y="2370"/>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507" name="Oval 19"/>
                  <p:cNvSpPr>
                    <a:spLocks noChangeArrowheads="1"/>
                  </p:cNvSpPr>
                  <p:nvPr/>
                </p:nvSpPr>
                <p:spPr bwMode="auto">
                  <a:xfrm rot="-5400000">
                    <a:off x="2029" y="2324"/>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508" name="Line 20"/>
                  <p:cNvSpPr>
                    <a:spLocks noChangeShapeType="1"/>
                  </p:cNvSpPr>
                  <p:nvPr/>
                </p:nvSpPr>
                <p:spPr bwMode="auto">
                  <a:xfrm rot="-5400000">
                    <a:off x="1836" y="2815"/>
                    <a:ext cx="237" cy="0"/>
                  </a:xfrm>
                  <a:prstGeom prst="line">
                    <a:avLst/>
                  </a:prstGeom>
                  <a:noFill/>
                  <a:ln w="28575">
                    <a:solidFill>
                      <a:schemeClr val="tx1"/>
                    </a:solidFill>
                    <a:round/>
                    <a:headEnd/>
                    <a:tailEnd/>
                  </a:ln>
                </p:spPr>
                <p:txBody>
                  <a:bodyPr/>
                  <a:lstStyle/>
                  <a:p>
                    <a:endParaRPr lang="zh-CN" altLang="en-US"/>
                  </a:p>
                </p:txBody>
              </p:sp>
              <p:sp>
                <p:nvSpPr>
                  <p:cNvPr id="59509" name="Line 21"/>
                  <p:cNvSpPr>
                    <a:spLocks noChangeShapeType="1"/>
                  </p:cNvSpPr>
                  <p:nvPr/>
                </p:nvSpPr>
                <p:spPr bwMode="auto">
                  <a:xfrm rot="-5400000">
                    <a:off x="1963" y="2201"/>
                    <a:ext cx="237" cy="0"/>
                  </a:xfrm>
                  <a:prstGeom prst="line">
                    <a:avLst/>
                  </a:prstGeom>
                  <a:noFill/>
                  <a:ln w="28575">
                    <a:solidFill>
                      <a:schemeClr val="tx1"/>
                    </a:solidFill>
                    <a:round/>
                    <a:headEnd/>
                    <a:tailEnd/>
                  </a:ln>
                </p:spPr>
                <p:txBody>
                  <a:bodyPr/>
                  <a:lstStyle/>
                  <a:p>
                    <a:endParaRPr lang="zh-CN" altLang="en-US"/>
                  </a:p>
                </p:txBody>
              </p:sp>
              <p:sp>
                <p:nvSpPr>
                  <p:cNvPr id="59510" name="Text Box 22"/>
                  <p:cNvSpPr txBox="1">
                    <a:spLocks noChangeArrowheads="1"/>
                  </p:cNvSpPr>
                  <p:nvPr/>
                </p:nvSpPr>
                <p:spPr bwMode="auto">
                  <a:xfrm>
                    <a:off x="1954" y="2404"/>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sp>
              <p:nvSpPr>
                <p:cNvPr id="59504" name="Line 23"/>
                <p:cNvSpPr>
                  <a:spLocks noChangeShapeType="1"/>
                </p:cNvSpPr>
                <p:nvPr/>
              </p:nvSpPr>
              <p:spPr bwMode="auto">
                <a:xfrm>
                  <a:off x="2754" y="2173"/>
                  <a:ext cx="0" cy="236"/>
                </a:xfrm>
                <a:prstGeom prst="line">
                  <a:avLst/>
                </a:prstGeom>
                <a:noFill/>
                <a:ln w="28575">
                  <a:solidFill>
                    <a:schemeClr val="tx1"/>
                  </a:solidFill>
                  <a:round/>
                  <a:headEnd/>
                  <a:tailEnd/>
                </a:ln>
              </p:spPr>
              <p:txBody>
                <a:bodyPr/>
                <a:lstStyle/>
                <a:p>
                  <a:endParaRPr lang="zh-CN" altLang="en-US"/>
                </a:p>
              </p:txBody>
            </p:sp>
          </p:grpSp>
          <p:sp>
            <p:nvSpPr>
              <p:cNvPr id="59487" name="Line 24"/>
              <p:cNvSpPr>
                <a:spLocks noChangeShapeType="1"/>
              </p:cNvSpPr>
              <p:nvPr/>
            </p:nvSpPr>
            <p:spPr bwMode="auto">
              <a:xfrm>
                <a:off x="3528" y="1044"/>
                <a:ext cx="324" cy="0"/>
              </a:xfrm>
              <a:prstGeom prst="line">
                <a:avLst/>
              </a:prstGeom>
              <a:noFill/>
              <a:ln w="28575">
                <a:solidFill>
                  <a:schemeClr val="tx1"/>
                </a:solidFill>
                <a:round/>
                <a:headEnd/>
                <a:tailEnd/>
              </a:ln>
            </p:spPr>
            <p:txBody>
              <a:bodyPr/>
              <a:lstStyle/>
              <a:p>
                <a:endParaRPr lang="zh-CN" altLang="en-US"/>
              </a:p>
            </p:txBody>
          </p:sp>
          <p:sp>
            <p:nvSpPr>
              <p:cNvPr id="59488" name="Line 25"/>
              <p:cNvSpPr>
                <a:spLocks noChangeShapeType="1"/>
              </p:cNvSpPr>
              <p:nvPr/>
            </p:nvSpPr>
            <p:spPr bwMode="auto">
              <a:xfrm>
                <a:off x="4205" y="1713"/>
                <a:ext cx="197" cy="0"/>
              </a:xfrm>
              <a:prstGeom prst="line">
                <a:avLst/>
              </a:prstGeom>
              <a:noFill/>
              <a:ln w="28575">
                <a:solidFill>
                  <a:schemeClr val="tx1"/>
                </a:solidFill>
                <a:round/>
                <a:headEnd/>
                <a:tailEnd/>
              </a:ln>
            </p:spPr>
            <p:txBody>
              <a:bodyPr/>
              <a:lstStyle/>
              <a:p>
                <a:endParaRPr lang="zh-CN" altLang="en-US"/>
              </a:p>
            </p:txBody>
          </p:sp>
          <p:sp>
            <p:nvSpPr>
              <p:cNvPr id="59489" name="Line 26"/>
              <p:cNvSpPr>
                <a:spLocks noChangeShapeType="1"/>
              </p:cNvSpPr>
              <p:nvPr/>
            </p:nvSpPr>
            <p:spPr bwMode="auto">
              <a:xfrm flipV="1">
                <a:off x="3684" y="1709"/>
                <a:ext cx="178" cy="9"/>
              </a:xfrm>
              <a:prstGeom prst="line">
                <a:avLst/>
              </a:prstGeom>
              <a:noFill/>
              <a:ln w="28575">
                <a:solidFill>
                  <a:schemeClr val="tx1"/>
                </a:solidFill>
                <a:round/>
                <a:headEnd/>
                <a:tailEnd/>
              </a:ln>
            </p:spPr>
            <p:txBody>
              <a:bodyPr/>
              <a:lstStyle/>
              <a:p>
                <a:endParaRPr lang="zh-CN" altLang="en-US"/>
              </a:p>
            </p:txBody>
          </p:sp>
          <p:sp>
            <p:nvSpPr>
              <p:cNvPr id="59490" name="Line 27"/>
              <p:cNvSpPr>
                <a:spLocks noChangeShapeType="1"/>
              </p:cNvSpPr>
              <p:nvPr/>
            </p:nvSpPr>
            <p:spPr bwMode="auto">
              <a:xfrm>
                <a:off x="4206" y="1026"/>
                <a:ext cx="324" cy="0"/>
              </a:xfrm>
              <a:prstGeom prst="line">
                <a:avLst/>
              </a:prstGeom>
              <a:noFill/>
              <a:ln w="28575">
                <a:solidFill>
                  <a:schemeClr val="tx1"/>
                </a:solidFill>
                <a:round/>
                <a:headEnd/>
                <a:tailEnd/>
              </a:ln>
            </p:spPr>
            <p:txBody>
              <a:bodyPr/>
              <a:lstStyle/>
              <a:p>
                <a:endParaRPr lang="zh-CN" altLang="en-US"/>
              </a:p>
            </p:txBody>
          </p:sp>
          <p:sp>
            <p:nvSpPr>
              <p:cNvPr id="59491" name="Line 28"/>
              <p:cNvSpPr>
                <a:spLocks noChangeShapeType="1"/>
              </p:cNvSpPr>
              <p:nvPr/>
            </p:nvSpPr>
            <p:spPr bwMode="auto">
              <a:xfrm flipH="1">
                <a:off x="3836" y="1027"/>
                <a:ext cx="382" cy="682"/>
              </a:xfrm>
              <a:prstGeom prst="line">
                <a:avLst/>
              </a:prstGeom>
              <a:noFill/>
              <a:ln w="28575">
                <a:solidFill>
                  <a:schemeClr val="tx1"/>
                </a:solidFill>
                <a:round/>
                <a:headEnd/>
                <a:tailEnd/>
              </a:ln>
            </p:spPr>
            <p:txBody>
              <a:bodyPr/>
              <a:lstStyle/>
              <a:p>
                <a:endParaRPr lang="zh-CN" altLang="en-US"/>
              </a:p>
            </p:txBody>
          </p:sp>
          <p:sp>
            <p:nvSpPr>
              <p:cNvPr id="59492" name="Line 29"/>
              <p:cNvSpPr>
                <a:spLocks noChangeShapeType="1"/>
              </p:cNvSpPr>
              <p:nvPr/>
            </p:nvSpPr>
            <p:spPr bwMode="auto">
              <a:xfrm>
                <a:off x="3845" y="1046"/>
                <a:ext cx="373" cy="663"/>
              </a:xfrm>
              <a:prstGeom prst="line">
                <a:avLst/>
              </a:prstGeom>
              <a:noFill/>
              <a:ln w="28575">
                <a:solidFill>
                  <a:schemeClr val="tx1"/>
                </a:solidFill>
                <a:round/>
                <a:headEnd/>
                <a:tailEnd/>
              </a:ln>
            </p:spPr>
            <p:txBody>
              <a:bodyPr/>
              <a:lstStyle/>
              <a:p>
                <a:endParaRPr lang="zh-CN" altLang="en-US"/>
              </a:p>
            </p:txBody>
          </p:sp>
          <p:sp>
            <p:nvSpPr>
              <p:cNvPr id="59493" name="Line 30"/>
              <p:cNvSpPr>
                <a:spLocks noChangeShapeType="1"/>
              </p:cNvSpPr>
              <p:nvPr/>
            </p:nvSpPr>
            <p:spPr bwMode="auto">
              <a:xfrm flipH="1">
                <a:off x="3081" y="1718"/>
                <a:ext cx="319" cy="0"/>
              </a:xfrm>
              <a:prstGeom prst="line">
                <a:avLst/>
              </a:prstGeom>
              <a:noFill/>
              <a:ln w="28575">
                <a:solidFill>
                  <a:schemeClr val="tx1"/>
                </a:solidFill>
                <a:round/>
                <a:headEnd/>
                <a:tailEnd/>
              </a:ln>
            </p:spPr>
            <p:txBody>
              <a:bodyPr/>
              <a:lstStyle/>
              <a:p>
                <a:endParaRPr lang="zh-CN" altLang="en-US"/>
              </a:p>
            </p:txBody>
          </p:sp>
          <p:sp>
            <p:nvSpPr>
              <p:cNvPr id="59494" name="Line 31"/>
              <p:cNvSpPr>
                <a:spLocks noChangeShapeType="1"/>
              </p:cNvSpPr>
              <p:nvPr/>
            </p:nvSpPr>
            <p:spPr bwMode="auto">
              <a:xfrm flipH="1">
                <a:off x="4677" y="1714"/>
                <a:ext cx="319" cy="0"/>
              </a:xfrm>
              <a:prstGeom prst="line">
                <a:avLst/>
              </a:prstGeom>
              <a:noFill/>
              <a:ln w="28575">
                <a:solidFill>
                  <a:schemeClr val="tx1"/>
                </a:solidFill>
                <a:round/>
                <a:headEnd/>
                <a:tailEnd/>
              </a:ln>
            </p:spPr>
            <p:txBody>
              <a:bodyPr/>
              <a:lstStyle/>
              <a:p>
                <a:endParaRPr lang="zh-CN" altLang="en-US"/>
              </a:p>
            </p:txBody>
          </p:sp>
          <p:sp>
            <p:nvSpPr>
              <p:cNvPr id="59495" name="Text Box 32"/>
              <p:cNvSpPr txBox="1">
                <a:spLocks noChangeArrowheads="1"/>
              </p:cNvSpPr>
              <p:nvPr/>
            </p:nvSpPr>
            <p:spPr bwMode="auto">
              <a:xfrm>
                <a:off x="2745" y="1536"/>
                <a:ext cx="446" cy="327"/>
              </a:xfrm>
              <a:prstGeom prst="rect">
                <a:avLst/>
              </a:prstGeom>
              <a:noFill/>
              <a:ln w="9525">
                <a:noFill/>
                <a:miter lim="800000"/>
                <a:headEnd/>
                <a:tailEnd/>
              </a:ln>
            </p:spPr>
            <p:txBody>
              <a:bodyPr>
                <a:spAutoFit/>
              </a:bodyPr>
              <a:lstStyle/>
              <a:p>
                <a:pPr eaLnBrk="1" hangingPunct="1">
                  <a:spcBef>
                    <a:spcPct val="50000"/>
                  </a:spcBef>
                </a:pPr>
                <a:r>
                  <a:rPr lang="en-US" altLang="zh-CN" sz="2800" b="1"/>
                  <a:t>R</a:t>
                </a:r>
                <a:r>
                  <a:rPr lang="en-US" altLang="zh-CN" sz="2800" b="1" baseline="-25000"/>
                  <a:t>D</a:t>
                </a:r>
                <a:endParaRPr lang="en-US" altLang="zh-CN" sz="2800" b="1"/>
              </a:p>
            </p:txBody>
          </p:sp>
          <p:sp>
            <p:nvSpPr>
              <p:cNvPr id="59496" name="Text Box 33"/>
              <p:cNvSpPr txBox="1">
                <a:spLocks noChangeArrowheads="1"/>
              </p:cNvSpPr>
              <p:nvPr/>
            </p:nvSpPr>
            <p:spPr bwMode="auto">
              <a:xfrm>
                <a:off x="5018" y="1509"/>
                <a:ext cx="373" cy="327"/>
              </a:xfrm>
              <a:prstGeom prst="rect">
                <a:avLst/>
              </a:prstGeom>
              <a:noFill/>
              <a:ln w="9525">
                <a:noFill/>
                <a:miter lim="800000"/>
                <a:headEnd/>
                <a:tailEnd/>
              </a:ln>
            </p:spPr>
            <p:txBody>
              <a:bodyPr>
                <a:spAutoFit/>
              </a:bodyPr>
              <a:lstStyle/>
              <a:p>
                <a:pPr eaLnBrk="1" hangingPunct="1">
                  <a:spcBef>
                    <a:spcPct val="50000"/>
                  </a:spcBef>
                </a:pPr>
                <a:r>
                  <a:rPr lang="en-US" altLang="zh-CN" sz="2800" b="1"/>
                  <a:t>S</a:t>
                </a:r>
                <a:r>
                  <a:rPr lang="en-US" altLang="zh-CN" sz="2800" b="1" baseline="-25000"/>
                  <a:t>D</a:t>
                </a:r>
                <a:endParaRPr lang="en-US" altLang="zh-CN" sz="2800" b="1"/>
              </a:p>
            </p:txBody>
          </p:sp>
          <p:sp>
            <p:nvSpPr>
              <p:cNvPr id="59497" name="Oval 34"/>
              <p:cNvSpPr>
                <a:spLocks noChangeArrowheads="1"/>
              </p:cNvSpPr>
              <p:nvPr/>
            </p:nvSpPr>
            <p:spPr bwMode="auto">
              <a:xfrm>
                <a:off x="4507" y="1009"/>
                <a:ext cx="47" cy="47"/>
              </a:xfrm>
              <a:prstGeom prst="ellipse">
                <a:avLst/>
              </a:prstGeom>
              <a:solidFill>
                <a:schemeClr val="tx1"/>
              </a:solidFill>
              <a:ln w="28575">
                <a:solidFill>
                  <a:schemeClr val="tx1"/>
                </a:solidFill>
                <a:round/>
                <a:headEnd/>
                <a:tailEnd/>
              </a:ln>
            </p:spPr>
            <p:txBody>
              <a:bodyPr wrap="none" anchor="ctr"/>
              <a:lstStyle/>
              <a:p>
                <a:pPr eaLnBrk="1" hangingPunct="1"/>
                <a:endParaRPr lang="zh-CN" altLang="en-US"/>
              </a:p>
            </p:txBody>
          </p:sp>
          <p:sp>
            <p:nvSpPr>
              <p:cNvPr id="59498" name="Oval 35"/>
              <p:cNvSpPr>
                <a:spLocks noChangeArrowheads="1"/>
              </p:cNvSpPr>
              <p:nvPr/>
            </p:nvSpPr>
            <p:spPr bwMode="auto">
              <a:xfrm>
                <a:off x="3512" y="1023"/>
                <a:ext cx="47" cy="47"/>
              </a:xfrm>
              <a:prstGeom prst="ellipse">
                <a:avLst/>
              </a:prstGeom>
              <a:solidFill>
                <a:schemeClr val="tx1"/>
              </a:solidFill>
              <a:ln w="28575">
                <a:solidFill>
                  <a:schemeClr val="tx1"/>
                </a:solidFill>
                <a:round/>
                <a:headEnd/>
                <a:tailEnd/>
              </a:ln>
            </p:spPr>
            <p:txBody>
              <a:bodyPr wrap="none" anchor="ctr"/>
              <a:lstStyle/>
              <a:p>
                <a:pPr eaLnBrk="1" hangingPunct="1"/>
                <a:endParaRPr lang="zh-CN" altLang="en-US"/>
              </a:p>
            </p:txBody>
          </p:sp>
          <p:sp>
            <p:nvSpPr>
              <p:cNvPr id="59499" name="Text Box 36"/>
              <p:cNvSpPr txBox="1">
                <a:spLocks noChangeArrowheads="1"/>
              </p:cNvSpPr>
              <p:nvPr/>
            </p:nvSpPr>
            <p:spPr bwMode="auto">
              <a:xfrm>
                <a:off x="4359" y="542"/>
                <a:ext cx="345"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59500" name="Group 37"/>
              <p:cNvGrpSpPr>
                <a:grpSpLocks/>
              </p:cNvGrpSpPr>
              <p:nvPr/>
            </p:nvGrpSpPr>
            <p:grpSpPr bwMode="auto">
              <a:xfrm>
                <a:off x="3345" y="555"/>
                <a:ext cx="345" cy="327"/>
                <a:chOff x="3345" y="555"/>
                <a:chExt cx="345" cy="327"/>
              </a:xfrm>
            </p:grpSpPr>
            <p:sp>
              <p:nvSpPr>
                <p:cNvPr id="59501" name="Text Box 38"/>
                <p:cNvSpPr txBox="1">
                  <a:spLocks noChangeArrowheads="1"/>
                </p:cNvSpPr>
                <p:nvPr/>
              </p:nvSpPr>
              <p:spPr bwMode="auto">
                <a:xfrm>
                  <a:off x="3345" y="555"/>
                  <a:ext cx="345"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59502" name="Line 39"/>
                <p:cNvSpPr>
                  <a:spLocks noChangeShapeType="1"/>
                </p:cNvSpPr>
                <p:nvPr/>
              </p:nvSpPr>
              <p:spPr bwMode="auto">
                <a:xfrm>
                  <a:off x="3400" y="600"/>
                  <a:ext cx="172" cy="0"/>
                </a:xfrm>
                <a:prstGeom prst="line">
                  <a:avLst/>
                </a:prstGeom>
                <a:noFill/>
                <a:ln w="28575">
                  <a:solidFill>
                    <a:schemeClr val="tx1"/>
                  </a:solidFill>
                  <a:round/>
                  <a:headEnd/>
                  <a:tailEnd/>
                </a:ln>
              </p:spPr>
              <p:txBody>
                <a:bodyPr/>
                <a:lstStyle/>
                <a:p>
                  <a:endParaRPr lang="zh-CN" altLang="en-US"/>
                </a:p>
              </p:txBody>
            </p:sp>
          </p:grpSp>
        </p:grpSp>
        <p:grpSp>
          <p:nvGrpSpPr>
            <p:cNvPr id="59427" name="Group 40"/>
            <p:cNvGrpSpPr>
              <a:grpSpLocks/>
            </p:cNvGrpSpPr>
            <p:nvPr/>
          </p:nvGrpSpPr>
          <p:grpSpPr bwMode="auto">
            <a:xfrm>
              <a:off x="3479" y="1524"/>
              <a:ext cx="1945" cy="2178"/>
              <a:chOff x="3359" y="1687"/>
              <a:chExt cx="1945" cy="2178"/>
            </a:xfrm>
          </p:grpSpPr>
          <p:grpSp>
            <p:nvGrpSpPr>
              <p:cNvPr id="59442" name="Group 41"/>
              <p:cNvGrpSpPr>
                <a:grpSpLocks/>
              </p:cNvGrpSpPr>
              <p:nvPr/>
            </p:nvGrpSpPr>
            <p:grpSpPr bwMode="auto">
              <a:xfrm>
                <a:off x="4363" y="1693"/>
                <a:ext cx="399" cy="853"/>
                <a:chOff x="4363" y="1693"/>
                <a:chExt cx="399" cy="853"/>
              </a:xfrm>
            </p:grpSpPr>
            <p:sp>
              <p:nvSpPr>
                <p:cNvPr id="59478" name="Line 42"/>
                <p:cNvSpPr>
                  <a:spLocks noChangeShapeType="1"/>
                </p:cNvSpPr>
                <p:nvPr/>
              </p:nvSpPr>
              <p:spPr bwMode="auto">
                <a:xfrm rot="-5400000">
                  <a:off x="4589" y="2426"/>
                  <a:ext cx="237" cy="0"/>
                </a:xfrm>
                <a:prstGeom prst="line">
                  <a:avLst/>
                </a:prstGeom>
                <a:noFill/>
                <a:ln w="28575">
                  <a:solidFill>
                    <a:schemeClr val="tx1"/>
                  </a:solidFill>
                  <a:round/>
                  <a:headEnd/>
                  <a:tailEnd/>
                </a:ln>
              </p:spPr>
              <p:txBody>
                <a:bodyPr/>
                <a:lstStyle/>
                <a:p>
                  <a:endParaRPr lang="zh-CN" altLang="en-US"/>
                </a:p>
              </p:txBody>
            </p:sp>
            <p:sp>
              <p:nvSpPr>
                <p:cNvPr id="59479" name="Rectangle 43"/>
                <p:cNvSpPr>
                  <a:spLocks noChangeArrowheads="1"/>
                </p:cNvSpPr>
                <p:nvPr/>
              </p:nvSpPr>
              <p:spPr bwMode="auto">
                <a:xfrm rot="-5400000">
                  <a:off x="4425" y="1979"/>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480" name="Oval 44"/>
                <p:cNvSpPr>
                  <a:spLocks noChangeArrowheads="1"/>
                </p:cNvSpPr>
                <p:nvPr/>
              </p:nvSpPr>
              <p:spPr bwMode="auto">
                <a:xfrm rot="-5400000">
                  <a:off x="4494" y="1933"/>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481" name="Line 45"/>
                <p:cNvSpPr>
                  <a:spLocks noChangeShapeType="1"/>
                </p:cNvSpPr>
                <p:nvPr/>
              </p:nvSpPr>
              <p:spPr bwMode="auto">
                <a:xfrm rot="-5400000">
                  <a:off x="4436" y="2424"/>
                  <a:ext cx="237" cy="0"/>
                </a:xfrm>
                <a:prstGeom prst="line">
                  <a:avLst/>
                </a:prstGeom>
                <a:noFill/>
                <a:ln w="28575">
                  <a:solidFill>
                    <a:schemeClr val="tx1"/>
                  </a:solidFill>
                  <a:round/>
                  <a:headEnd/>
                  <a:tailEnd/>
                </a:ln>
              </p:spPr>
              <p:txBody>
                <a:bodyPr/>
                <a:lstStyle/>
                <a:p>
                  <a:endParaRPr lang="zh-CN" altLang="en-US"/>
                </a:p>
              </p:txBody>
            </p:sp>
            <p:sp>
              <p:nvSpPr>
                <p:cNvPr id="59482" name="Line 46"/>
                <p:cNvSpPr>
                  <a:spLocks noChangeShapeType="1"/>
                </p:cNvSpPr>
                <p:nvPr/>
              </p:nvSpPr>
              <p:spPr bwMode="auto">
                <a:xfrm rot="-5400000">
                  <a:off x="4428" y="1810"/>
                  <a:ext cx="237" cy="0"/>
                </a:xfrm>
                <a:prstGeom prst="line">
                  <a:avLst/>
                </a:prstGeom>
                <a:noFill/>
                <a:ln w="28575">
                  <a:solidFill>
                    <a:schemeClr val="tx1"/>
                  </a:solidFill>
                  <a:round/>
                  <a:headEnd/>
                  <a:tailEnd/>
                </a:ln>
              </p:spPr>
              <p:txBody>
                <a:bodyPr/>
                <a:lstStyle/>
                <a:p>
                  <a:endParaRPr lang="zh-CN" altLang="en-US"/>
                </a:p>
              </p:txBody>
            </p:sp>
            <p:sp>
              <p:nvSpPr>
                <p:cNvPr id="59483" name="Text Box 47"/>
                <p:cNvSpPr txBox="1">
                  <a:spLocks noChangeArrowheads="1"/>
                </p:cNvSpPr>
                <p:nvPr/>
              </p:nvSpPr>
              <p:spPr bwMode="auto">
                <a:xfrm>
                  <a:off x="4419" y="2013"/>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sp>
            <p:nvSpPr>
              <p:cNvPr id="59443" name="Line 48"/>
              <p:cNvSpPr>
                <a:spLocks noChangeShapeType="1"/>
              </p:cNvSpPr>
              <p:nvPr/>
            </p:nvSpPr>
            <p:spPr bwMode="auto">
              <a:xfrm flipV="1">
                <a:off x="4253" y="3368"/>
                <a:ext cx="178" cy="9"/>
              </a:xfrm>
              <a:prstGeom prst="line">
                <a:avLst/>
              </a:prstGeom>
              <a:noFill/>
              <a:ln w="28575">
                <a:solidFill>
                  <a:schemeClr val="tx1"/>
                </a:solidFill>
                <a:round/>
                <a:headEnd/>
                <a:tailEnd/>
              </a:ln>
            </p:spPr>
            <p:txBody>
              <a:bodyPr/>
              <a:lstStyle/>
              <a:p>
                <a:endParaRPr lang="zh-CN" altLang="en-US"/>
              </a:p>
            </p:txBody>
          </p:sp>
          <p:sp>
            <p:nvSpPr>
              <p:cNvPr id="59444" name="Line 49"/>
              <p:cNvSpPr>
                <a:spLocks noChangeShapeType="1"/>
              </p:cNvSpPr>
              <p:nvPr/>
            </p:nvSpPr>
            <p:spPr bwMode="auto">
              <a:xfrm>
                <a:off x="3567" y="2695"/>
                <a:ext cx="324" cy="0"/>
              </a:xfrm>
              <a:prstGeom prst="line">
                <a:avLst/>
              </a:prstGeom>
              <a:noFill/>
              <a:ln w="28575">
                <a:solidFill>
                  <a:schemeClr val="tx1"/>
                </a:solidFill>
                <a:round/>
                <a:headEnd/>
                <a:tailEnd/>
              </a:ln>
            </p:spPr>
            <p:txBody>
              <a:bodyPr/>
              <a:lstStyle/>
              <a:p>
                <a:endParaRPr lang="zh-CN" altLang="en-US"/>
              </a:p>
            </p:txBody>
          </p:sp>
          <p:sp>
            <p:nvSpPr>
              <p:cNvPr id="59445" name="Oval 50"/>
              <p:cNvSpPr>
                <a:spLocks noChangeArrowheads="1"/>
              </p:cNvSpPr>
              <p:nvPr/>
            </p:nvSpPr>
            <p:spPr bwMode="auto">
              <a:xfrm>
                <a:off x="3541" y="2677"/>
                <a:ext cx="47" cy="47"/>
              </a:xfrm>
              <a:prstGeom prst="ellipse">
                <a:avLst/>
              </a:prstGeom>
              <a:solidFill>
                <a:schemeClr val="tx1"/>
              </a:solidFill>
              <a:ln w="28575">
                <a:solidFill>
                  <a:schemeClr val="tx1"/>
                </a:solidFill>
                <a:round/>
                <a:headEnd/>
                <a:tailEnd/>
              </a:ln>
            </p:spPr>
            <p:txBody>
              <a:bodyPr wrap="none" anchor="ctr"/>
              <a:lstStyle/>
              <a:p>
                <a:pPr eaLnBrk="1" hangingPunct="1"/>
                <a:endParaRPr lang="zh-CN" altLang="en-US"/>
              </a:p>
            </p:txBody>
          </p:sp>
          <p:grpSp>
            <p:nvGrpSpPr>
              <p:cNvPr id="59446" name="Group 51"/>
              <p:cNvGrpSpPr>
                <a:grpSpLocks/>
              </p:cNvGrpSpPr>
              <p:nvPr/>
            </p:nvGrpSpPr>
            <p:grpSpPr bwMode="auto">
              <a:xfrm>
                <a:off x="4376" y="2534"/>
                <a:ext cx="399" cy="853"/>
                <a:chOff x="1898" y="2084"/>
                <a:chExt cx="399" cy="853"/>
              </a:xfrm>
            </p:grpSpPr>
            <p:sp>
              <p:nvSpPr>
                <p:cNvPr id="59472" name="Line 52"/>
                <p:cNvSpPr>
                  <a:spLocks noChangeShapeType="1"/>
                </p:cNvSpPr>
                <p:nvPr/>
              </p:nvSpPr>
              <p:spPr bwMode="auto">
                <a:xfrm rot="-5400000">
                  <a:off x="2124" y="2817"/>
                  <a:ext cx="237" cy="0"/>
                </a:xfrm>
                <a:prstGeom prst="line">
                  <a:avLst/>
                </a:prstGeom>
                <a:noFill/>
                <a:ln w="28575">
                  <a:solidFill>
                    <a:schemeClr val="tx1"/>
                  </a:solidFill>
                  <a:round/>
                  <a:headEnd/>
                  <a:tailEnd/>
                </a:ln>
              </p:spPr>
              <p:txBody>
                <a:bodyPr/>
                <a:lstStyle/>
                <a:p>
                  <a:endParaRPr lang="zh-CN" altLang="en-US"/>
                </a:p>
              </p:txBody>
            </p:sp>
            <p:sp>
              <p:nvSpPr>
                <p:cNvPr id="59473" name="Rectangle 53"/>
                <p:cNvSpPr>
                  <a:spLocks noChangeArrowheads="1"/>
                </p:cNvSpPr>
                <p:nvPr/>
              </p:nvSpPr>
              <p:spPr bwMode="auto">
                <a:xfrm rot="-5400000">
                  <a:off x="1960" y="2370"/>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474" name="Oval 54"/>
                <p:cNvSpPr>
                  <a:spLocks noChangeArrowheads="1"/>
                </p:cNvSpPr>
                <p:nvPr/>
              </p:nvSpPr>
              <p:spPr bwMode="auto">
                <a:xfrm rot="-5400000">
                  <a:off x="2029" y="2324"/>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475" name="Line 55"/>
                <p:cNvSpPr>
                  <a:spLocks noChangeShapeType="1"/>
                </p:cNvSpPr>
                <p:nvPr/>
              </p:nvSpPr>
              <p:spPr bwMode="auto">
                <a:xfrm rot="-5400000">
                  <a:off x="1836" y="2815"/>
                  <a:ext cx="237" cy="0"/>
                </a:xfrm>
                <a:prstGeom prst="line">
                  <a:avLst/>
                </a:prstGeom>
                <a:noFill/>
                <a:ln w="28575">
                  <a:solidFill>
                    <a:schemeClr val="tx1"/>
                  </a:solidFill>
                  <a:round/>
                  <a:headEnd/>
                  <a:tailEnd/>
                </a:ln>
              </p:spPr>
              <p:txBody>
                <a:bodyPr/>
                <a:lstStyle/>
                <a:p>
                  <a:endParaRPr lang="zh-CN" altLang="en-US"/>
                </a:p>
              </p:txBody>
            </p:sp>
            <p:sp>
              <p:nvSpPr>
                <p:cNvPr id="59476" name="Line 56"/>
                <p:cNvSpPr>
                  <a:spLocks noChangeShapeType="1"/>
                </p:cNvSpPr>
                <p:nvPr/>
              </p:nvSpPr>
              <p:spPr bwMode="auto">
                <a:xfrm rot="-5400000">
                  <a:off x="1963" y="2201"/>
                  <a:ext cx="237" cy="0"/>
                </a:xfrm>
                <a:prstGeom prst="line">
                  <a:avLst/>
                </a:prstGeom>
                <a:noFill/>
                <a:ln w="28575">
                  <a:solidFill>
                    <a:schemeClr val="tx1"/>
                  </a:solidFill>
                  <a:round/>
                  <a:headEnd/>
                  <a:tailEnd/>
                </a:ln>
              </p:spPr>
              <p:txBody>
                <a:bodyPr/>
                <a:lstStyle/>
                <a:p>
                  <a:endParaRPr lang="zh-CN" altLang="en-US"/>
                </a:p>
              </p:txBody>
            </p:sp>
            <p:sp>
              <p:nvSpPr>
                <p:cNvPr id="59477" name="Text Box 57"/>
                <p:cNvSpPr txBox="1">
                  <a:spLocks noChangeArrowheads="1"/>
                </p:cNvSpPr>
                <p:nvPr/>
              </p:nvSpPr>
              <p:spPr bwMode="auto">
                <a:xfrm>
                  <a:off x="1954" y="2404"/>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grpSp>
            <p:nvGrpSpPr>
              <p:cNvPr id="59447" name="Group 58"/>
              <p:cNvGrpSpPr>
                <a:grpSpLocks/>
              </p:cNvGrpSpPr>
              <p:nvPr/>
            </p:nvGrpSpPr>
            <p:grpSpPr bwMode="auto">
              <a:xfrm>
                <a:off x="3373" y="2539"/>
                <a:ext cx="399" cy="853"/>
                <a:chOff x="1898" y="2084"/>
                <a:chExt cx="399" cy="853"/>
              </a:xfrm>
            </p:grpSpPr>
            <p:sp>
              <p:nvSpPr>
                <p:cNvPr id="59466" name="Line 59"/>
                <p:cNvSpPr>
                  <a:spLocks noChangeShapeType="1"/>
                </p:cNvSpPr>
                <p:nvPr/>
              </p:nvSpPr>
              <p:spPr bwMode="auto">
                <a:xfrm rot="-5400000">
                  <a:off x="2124" y="2817"/>
                  <a:ext cx="237" cy="0"/>
                </a:xfrm>
                <a:prstGeom prst="line">
                  <a:avLst/>
                </a:prstGeom>
                <a:noFill/>
                <a:ln w="28575">
                  <a:solidFill>
                    <a:schemeClr val="tx1"/>
                  </a:solidFill>
                  <a:round/>
                  <a:headEnd/>
                  <a:tailEnd/>
                </a:ln>
              </p:spPr>
              <p:txBody>
                <a:bodyPr/>
                <a:lstStyle/>
                <a:p>
                  <a:endParaRPr lang="zh-CN" altLang="en-US"/>
                </a:p>
              </p:txBody>
            </p:sp>
            <p:sp>
              <p:nvSpPr>
                <p:cNvPr id="59467" name="Rectangle 60"/>
                <p:cNvSpPr>
                  <a:spLocks noChangeArrowheads="1"/>
                </p:cNvSpPr>
                <p:nvPr/>
              </p:nvSpPr>
              <p:spPr bwMode="auto">
                <a:xfrm rot="-5400000">
                  <a:off x="1960" y="2370"/>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468" name="Oval 61"/>
                <p:cNvSpPr>
                  <a:spLocks noChangeArrowheads="1"/>
                </p:cNvSpPr>
                <p:nvPr/>
              </p:nvSpPr>
              <p:spPr bwMode="auto">
                <a:xfrm rot="-5400000">
                  <a:off x="2029" y="2324"/>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469" name="Line 62"/>
                <p:cNvSpPr>
                  <a:spLocks noChangeShapeType="1"/>
                </p:cNvSpPr>
                <p:nvPr/>
              </p:nvSpPr>
              <p:spPr bwMode="auto">
                <a:xfrm rot="-5400000">
                  <a:off x="1836" y="2815"/>
                  <a:ext cx="237" cy="0"/>
                </a:xfrm>
                <a:prstGeom prst="line">
                  <a:avLst/>
                </a:prstGeom>
                <a:noFill/>
                <a:ln w="28575">
                  <a:solidFill>
                    <a:schemeClr val="tx1"/>
                  </a:solidFill>
                  <a:round/>
                  <a:headEnd/>
                  <a:tailEnd/>
                </a:ln>
              </p:spPr>
              <p:txBody>
                <a:bodyPr/>
                <a:lstStyle/>
                <a:p>
                  <a:endParaRPr lang="zh-CN" altLang="en-US"/>
                </a:p>
              </p:txBody>
            </p:sp>
            <p:sp>
              <p:nvSpPr>
                <p:cNvPr id="59470" name="Line 63"/>
                <p:cNvSpPr>
                  <a:spLocks noChangeShapeType="1"/>
                </p:cNvSpPr>
                <p:nvPr/>
              </p:nvSpPr>
              <p:spPr bwMode="auto">
                <a:xfrm rot="-5400000">
                  <a:off x="1963" y="2201"/>
                  <a:ext cx="237" cy="0"/>
                </a:xfrm>
                <a:prstGeom prst="line">
                  <a:avLst/>
                </a:prstGeom>
                <a:noFill/>
                <a:ln w="28575">
                  <a:solidFill>
                    <a:schemeClr val="tx1"/>
                  </a:solidFill>
                  <a:round/>
                  <a:headEnd/>
                  <a:tailEnd/>
                </a:ln>
              </p:spPr>
              <p:txBody>
                <a:bodyPr/>
                <a:lstStyle/>
                <a:p>
                  <a:endParaRPr lang="zh-CN" altLang="en-US"/>
                </a:p>
              </p:txBody>
            </p:sp>
            <p:sp>
              <p:nvSpPr>
                <p:cNvPr id="59471" name="Text Box 64"/>
                <p:cNvSpPr txBox="1">
                  <a:spLocks noChangeArrowheads="1"/>
                </p:cNvSpPr>
                <p:nvPr/>
              </p:nvSpPr>
              <p:spPr bwMode="auto">
                <a:xfrm>
                  <a:off x="1954" y="2404"/>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grpSp>
            <p:nvGrpSpPr>
              <p:cNvPr id="59448" name="Group 65"/>
              <p:cNvGrpSpPr>
                <a:grpSpLocks/>
              </p:cNvGrpSpPr>
              <p:nvPr/>
            </p:nvGrpSpPr>
            <p:grpSpPr bwMode="auto">
              <a:xfrm>
                <a:off x="3359" y="1687"/>
                <a:ext cx="399" cy="853"/>
                <a:chOff x="2552" y="1557"/>
                <a:chExt cx="399" cy="853"/>
              </a:xfrm>
            </p:grpSpPr>
            <p:grpSp>
              <p:nvGrpSpPr>
                <p:cNvPr id="59458" name="Group 66"/>
                <p:cNvGrpSpPr>
                  <a:grpSpLocks/>
                </p:cNvGrpSpPr>
                <p:nvPr/>
              </p:nvGrpSpPr>
              <p:grpSpPr bwMode="auto">
                <a:xfrm>
                  <a:off x="2552" y="1557"/>
                  <a:ext cx="399" cy="853"/>
                  <a:chOff x="1898" y="2084"/>
                  <a:chExt cx="399" cy="853"/>
                </a:xfrm>
              </p:grpSpPr>
              <p:sp>
                <p:nvSpPr>
                  <p:cNvPr id="59460" name="Line 67"/>
                  <p:cNvSpPr>
                    <a:spLocks noChangeShapeType="1"/>
                  </p:cNvSpPr>
                  <p:nvPr/>
                </p:nvSpPr>
                <p:spPr bwMode="auto">
                  <a:xfrm rot="-5400000">
                    <a:off x="2124" y="2817"/>
                    <a:ext cx="237" cy="0"/>
                  </a:xfrm>
                  <a:prstGeom prst="line">
                    <a:avLst/>
                  </a:prstGeom>
                  <a:noFill/>
                  <a:ln w="28575">
                    <a:solidFill>
                      <a:schemeClr val="tx1"/>
                    </a:solidFill>
                    <a:round/>
                    <a:headEnd/>
                    <a:tailEnd/>
                  </a:ln>
                </p:spPr>
                <p:txBody>
                  <a:bodyPr/>
                  <a:lstStyle/>
                  <a:p>
                    <a:endParaRPr lang="zh-CN" altLang="en-US"/>
                  </a:p>
                </p:txBody>
              </p:sp>
              <p:sp>
                <p:nvSpPr>
                  <p:cNvPr id="59461" name="Rectangle 68"/>
                  <p:cNvSpPr>
                    <a:spLocks noChangeArrowheads="1"/>
                  </p:cNvSpPr>
                  <p:nvPr/>
                </p:nvSpPr>
                <p:spPr bwMode="auto">
                  <a:xfrm rot="-5400000">
                    <a:off x="1960" y="2370"/>
                    <a:ext cx="272" cy="399"/>
                  </a:xfrm>
                  <a:prstGeom prst="rect">
                    <a:avLst/>
                  </a:prstGeom>
                  <a:solidFill>
                    <a:srgbClr val="66FFFF"/>
                  </a:solidFill>
                  <a:ln w="28575">
                    <a:solidFill>
                      <a:schemeClr val="tx1"/>
                    </a:solidFill>
                    <a:miter lim="800000"/>
                    <a:headEnd/>
                    <a:tailEnd/>
                  </a:ln>
                </p:spPr>
                <p:txBody>
                  <a:bodyPr wrap="none" anchor="ctr"/>
                  <a:lstStyle/>
                  <a:p>
                    <a:pPr eaLnBrk="1" hangingPunct="1"/>
                    <a:endParaRPr lang="zh-CN" altLang="en-US"/>
                  </a:p>
                </p:txBody>
              </p:sp>
              <p:sp>
                <p:nvSpPr>
                  <p:cNvPr id="59462" name="Oval 69"/>
                  <p:cNvSpPr>
                    <a:spLocks noChangeArrowheads="1"/>
                  </p:cNvSpPr>
                  <p:nvPr/>
                </p:nvSpPr>
                <p:spPr bwMode="auto">
                  <a:xfrm rot="-5400000">
                    <a:off x="2029" y="2324"/>
                    <a:ext cx="109" cy="109"/>
                  </a:xfrm>
                  <a:prstGeom prst="ellipse">
                    <a:avLst/>
                  </a:prstGeom>
                  <a:solidFill>
                    <a:srgbClr val="66FFFF"/>
                  </a:solidFill>
                  <a:ln w="28575">
                    <a:solidFill>
                      <a:schemeClr val="tx1"/>
                    </a:solidFill>
                    <a:round/>
                    <a:headEnd/>
                    <a:tailEnd/>
                  </a:ln>
                </p:spPr>
                <p:txBody>
                  <a:bodyPr wrap="none" anchor="ctr"/>
                  <a:lstStyle/>
                  <a:p>
                    <a:pPr eaLnBrk="1" hangingPunct="1"/>
                    <a:endParaRPr lang="zh-CN" altLang="en-US"/>
                  </a:p>
                </p:txBody>
              </p:sp>
              <p:sp>
                <p:nvSpPr>
                  <p:cNvPr id="59463" name="Line 70"/>
                  <p:cNvSpPr>
                    <a:spLocks noChangeShapeType="1"/>
                  </p:cNvSpPr>
                  <p:nvPr/>
                </p:nvSpPr>
                <p:spPr bwMode="auto">
                  <a:xfrm rot="-5400000">
                    <a:off x="1836" y="2815"/>
                    <a:ext cx="237" cy="0"/>
                  </a:xfrm>
                  <a:prstGeom prst="line">
                    <a:avLst/>
                  </a:prstGeom>
                  <a:noFill/>
                  <a:ln w="28575">
                    <a:solidFill>
                      <a:schemeClr val="tx1"/>
                    </a:solidFill>
                    <a:round/>
                    <a:headEnd/>
                    <a:tailEnd/>
                  </a:ln>
                </p:spPr>
                <p:txBody>
                  <a:bodyPr/>
                  <a:lstStyle/>
                  <a:p>
                    <a:endParaRPr lang="zh-CN" altLang="en-US"/>
                  </a:p>
                </p:txBody>
              </p:sp>
              <p:sp>
                <p:nvSpPr>
                  <p:cNvPr id="59464" name="Line 71"/>
                  <p:cNvSpPr>
                    <a:spLocks noChangeShapeType="1"/>
                  </p:cNvSpPr>
                  <p:nvPr/>
                </p:nvSpPr>
                <p:spPr bwMode="auto">
                  <a:xfrm rot="-5400000">
                    <a:off x="1963" y="2201"/>
                    <a:ext cx="237" cy="0"/>
                  </a:xfrm>
                  <a:prstGeom prst="line">
                    <a:avLst/>
                  </a:prstGeom>
                  <a:noFill/>
                  <a:ln w="28575">
                    <a:solidFill>
                      <a:schemeClr val="tx1"/>
                    </a:solidFill>
                    <a:round/>
                    <a:headEnd/>
                    <a:tailEnd/>
                  </a:ln>
                </p:spPr>
                <p:txBody>
                  <a:bodyPr/>
                  <a:lstStyle/>
                  <a:p>
                    <a:endParaRPr lang="zh-CN" altLang="en-US"/>
                  </a:p>
                </p:txBody>
              </p:sp>
              <p:sp>
                <p:nvSpPr>
                  <p:cNvPr id="59465" name="Text Box 72"/>
                  <p:cNvSpPr txBox="1">
                    <a:spLocks noChangeArrowheads="1"/>
                  </p:cNvSpPr>
                  <p:nvPr/>
                </p:nvSpPr>
                <p:spPr bwMode="auto">
                  <a:xfrm>
                    <a:off x="1954" y="2404"/>
                    <a:ext cx="292" cy="327"/>
                  </a:xfrm>
                  <a:prstGeom prst="rect">
                    <a:avLst/>
                  </a:prstGeom>
                  <a:noFill/>
                  <a:ln w="9525">
                    <a:noFill/>
                    <a:miter lim="800000"/>
                    <a:headEnd/>
                    <a:tailEnd/>
                  </a:ln>
                </p:spPr>
                <p:txBody>
                  <a:bodyPr>
                    <a:spAutoFit/>
                  </a:bodyPr>
                  <a:lstStyle/>
                  <a:p>
                    <a:pPr eaLnBrk="1" hangingPunct="1">
                      <a:spcBef>
                        <a:spcPct val="50000"/>
                      </a:spcBef>
                    </a:pPr>
                    <a:r>
                      <a:rPr lang="en-US" altLang="zh-CN" sz="2800" b="1"/>
                      <a:t>&amp;</a:t>
                    </a:r>
                  </a:p>
                </p:txBody>
              </p:sp>
            </p:grpSp>
            <p:sp>
              <p:nvSpPr>
                <p:cNvPr id="59459" name="Line 73"/>
                <p:cNvSpPr>
                  <a:spLocks noChangeShapeType="1"/>
                </p:cNvSpPr>
                <p:nvPr/>
              </p:nvSpPr>
              <p:spPr bwMode="auto">
                <a:xfrm>
                  <a:off x="2754" y="2173"/>
                  <a:ext cx="0" cy="236"/>
                </a:xfrm>
                <a:prstGeom prst="line">
                  <a:avLst/>
                </a:prstGeom>
                <a:noFill/>
                <a:ln w="28575">
                  <a:solidFill>
                    <a:schemeClr val="tx1"/>
                  </a:solidFill>
                  <a:round/>
                  <a:headEnd/>
                  <a:tailEnd/>
                </a:ln>
              </p:spPr>
              <p:txBody>
                <a:bodyPr/>
                <a:lstStyle/>
                <a:p>
                  <a:endParaRPr lang="zh-CN" altLang="en-US"/>
                </a:p>
              </p:txBody>
            </p:sp>
          </p:grpSp>
          <p:sp>
            <p:nvSpPr>
              <p:cNvPr id="59449" name="Line 74"/>
              <p:cNvSpPr>
                <a:spLocks noChangeShapeType="1"/>
              </p:cNvSpPr>
              <p:nvPr/>
            </p:nvSpPr>
            <p:spPr bwMode="auto">
              <a:xfrm>
                <a:off x="3418" y="2482"/>
                <a:ext cx="0" cy="155"/>
              </a:xfrm>
              <a:prstGeom prst="line">
                <a:avLst/>
              </a:prstGeom>
              <a:noFill/>
              <a:ln w="28575">
                <a:solidFill>
                  <a:schemeClr val="tx1"/>
                </a:solidFill>
                <a:round/>
                <a:headEnd/>
                <a:tailEnd/>
              </a:ln>
            </p:spPr>
            <p:txBody>
              <a:bodyPr/>
              <a:lstStyle/>
              <a:p>
                <a:endParaRPr lang="zh-CN" altLang="en-US"/>
              </a:p>
            </p:txBody>
          </p:sp>
          <p:sp>
            <p:nvSpPr>
              <p:cNvPr id="59450" name="Line 75"/>
              <p:cNvSpPr>
                <a:spLocks noChangeShapeType="1"/>
              </p:cNvSpPr>
              <p:nvPr/>
            </p:nvSpPr>
            <p:spPr bwMode="auto">
              <a:xfrm>
                <a:off x="4713" y="2470"/>
                <a:ext cx="0" cy="155"/>
              </a:xfrm>
              <a:prstGeom prst="line">
                <a:avLst/>
              </a:prstGeom>
              <a:noFill/>
              <a:ln w="28575">
                <a:solidFill>
                  <a:schemeClr val="tx1"/>
                </a:solidFill>
                <a:round/>
                <a:headEnd/>
                <a:tailEnd/>
              </a:ln>
            </p:spPr>
            <p:txBody>
              <a:bodyPr/>
              <a:lstStyle/>
              <a:p>
                <a:endParaRPr lang="zh-CN" altLang="en-US"/>
              </a:p>
            </p:txBody>
          </p:sp>
          <p:sp>
            <p:nvSpPr>
              <p:cNvPr id="59451" name="Line 76"/>
              <p:cNvSpPr>
                <a:spLocks noChangeShapeType="1"/>
              </p:cNvSpPr>
              <p:nvPr/>
            </p:nvSpPr>
            <p:spPr bwMode="auto">
              <a:xfrm>
                <a:off x="3409" y="2628"/>
                <a:ext cx="1663" cy="0"/>
              </a:xfrm>
              <a:prstGeom prst="line">
                <a:avLst/>
              </a:prstGeom>
              <a:noFill/>
              <a:ln w="28575">
                <a:solidFill>
                  <a:schemeClr val="tx1"/>
                </a:solidFill>
                <a:round/>
                <a:headEnd/>
                <a:tailEnd/>
              </a:ln>
            </p:spPr>
            <p:txBody>
              <a:bodyPr/>
              <a:lstStyle/>
              <a:p>
                <a:endParaRPr lang="zh-CN" altLang="en-US"/>
              </a:p>
            </p:txBody>
          </p:sp>
          <p:sp>
            <p:nvSpPr>
              <p:cNvPr id="59452" name="Line 77"/>
              <p:cNvSpPr>
                <a:spLocks noChangeShapeType="1"/>
              </p:cNvSpPr>
              <p:nvPr/>
            </p:nvSpPr>
            <p:spPr bwMode="auto">
              <a:xfrm>
                <a:off x="5072" y="2619"/>
                <a:ext cx="0" cy="946"/>
              </a:xfrm>
              <a:prstGeom prst="line">
                <a:avLst/>
              </a:prstGeom>
              <a:noFill/>
              <a:ln w="28575">
                <a:solidFill>
                  <a:schemeClr val="tx1"/>
                </a:solidFill>
                <a:round/>
                <a:headEnd/>
                <a:tailEnd/>
              </a:ln>
            </p:spPr>
            <p:txBody>
              <a:bodyPr/>
              <a:lstStyle/>
              <a:p>
                <a:endParaRPr lang="zh-CN" altLang="en-US"/>
              </a:p>
            </p:txBody>
          </p:sp>
          <p:sp>
            <p:nvSpPr>
              <p:cNvPr id="59453" name="Oval 78"/>
              <p:cNvSpPr>
                <a:spLocks noChangeArrowheads="1"/>
              </p:cNvSpPr>
              <p:nvPr/>
            </p:nvSpPr>
            <p:spPr bwMode="auto">
              <a:xfrm>
                <a:off x="4690" y="2602"/>
                <a:ext cx="47" cy="47"/>
              </a:xfrm>
              <a:prstGeom prst="ellipse">
                <a:avLst/>
              </a:prstGeom>
              <a:solidFill>
                <a:schemeClr val="tx1"/>
              </a:solidFill>
              <a:ln w="28575">
                <a:solidFill>
                  <a:schemeClr val="tx1"/>
                </a:solidFill>
                <a:round/>
                <a:headEnd/>
                <a:tailEnd/>
              </a:ln>
            </p:spPr>
            <p:txBody>
              <a:bodyPr wrap="none" anchor="ctr"/>
              <a:lstStyle/>
              <a:p>
                <a:pPr eaLnBrk="1" hangingPunct="1"/>
                <a:endParaRPr lang="zh-CN" altLang="en-US"/>
              </a:p>
            </p:txBody>
          </p:sp>
          <p:sp>
            <p:nvSpPr>
              <p:cNvPr id="59454" name="Line 79"/>
              <p:cNvSpPr>
                <a:spLocks noChangeShapeType="1"/>
              </p:cNvSpPr>
              <p:nvPr/>
            </p:nvSpPr>
            <p:spPr bwMode="auto">
              <a:xfrm>
                <a:off x="3718" y="3355"/>
                <a:ext cx="0" cy="209"/>
              </a:xfrm>
              <a:prstGeom prst="line">
                <a:avLst/>
              </a:prstGeom>
              <a:noFill/>
              <a:ln w="28575">
                <a:solidFill>
                  <a:schemeClr val="tx1"/>
                </a:solidFill>
                <a:round/>
                <a:headEnd/>
                <a:tailEnd/>
              </a:ln>
            </p:spPr>
            <p:txBody>
              <a:bodyPr/>
              <a:lstStyle/>
              <a:p>
                <a:endParaRPr lang="zh-CN" altLang="en-US"/>
              </a:p>
            </p:txBody>
          </p:sp>
          <p:sp>
            <p:nvSpPr>
              <p:cNvPr id="59455" name="Text Box 80"/>
              <p:cNvSpPr txBox="1">
                <a:spLocks noChangeArrowheads="1"/>
              </p:cNvSpPr>
              <p:nvPr/>
            </p:nvSpPr>
            <p:spPr bwMode="auto">
              <a:xfrm>
                <a:off x="3591" y="3538"/>
                <a:ext cx="309"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59456" name="Line 81"/>
              <p:cNvSpPr>
                <a:spLocks noChangeShapeType="1"/>
              </p:cNvSpPr>
              <p:nvPr/>
            </p:nvSpPr>
            <p:spPr bwMode="auto">
              <a:xfrm>
                <a:off x="3872" y="2691"/>
                <a:ext cx="400" cy="682"/>
              </a:xfrm>
              <a:prstGeom prst="line">
                <a:avLst/>
              </a:prstGeom>
              <a:noFill/>
              <a:ln w="28575">
                <a:solidFill>
                  <a:schemeClr val="tx1"/>
                </a:solidFill>
                <a:round/>
                <a:headEnd/>
                <a:tailEnd/>
              </a:ln>
            </p:spPr>
            <p:txBody>
              <a:bodyPr/>
              <a:lstStyle/>
              <a:p>
                <a:endParaRPr lang="zh-CN" altLang="en-US"/>
              </a:p>
            </p:txBody>
          </p:sp>
          <p:sp>
            <p:nvSpPr>
              <p:cNvPr id="59457" name="Text Box 82"/>
              <p:cNvSpPr txBox="1">
                <a:spLocks noChangeArrowheads="1"/>
              </p:cNvSpPr>
              <p:nvPr/>
            </p:nvSpPr>
            <p:spPr bwMode="auto">
              <a:xfrm>
                <a:off x="4880" y="3512"/>
                <a:ext cx="42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grpSp>
        <p:grpSp>
          <p:nvGrpSpPr>
            <p:cNvPr id="59428" name="Group 83"/>
            <p:cNvGrpSpPr>
              <a:grpSpLocks/>
            </p:cNvGrpSpPr>
            <p:nvPr/>
          </p:nvGrpSpPr>
          <p:grpSpPr bwMode="auto">
            <a:xfrm>
              <a:off x="3376" y="1665"/>
              <a:ext cx="315" cy="1550"/>
              <a:chOff x="2340" y="1720"/>
              <a:chExt cx="315" cy="1550"/>
            </a:xfrm>
          </p:grpSpPr>
          <p:sp>
            <p:nvSpPr>
              <p:cNvPr id="59438" name="Line 84"/>
              <p:cNvSpPr>
                <a:spLocks noChangeShapeType="1"/>
              </p:cNvSpPr>
              <p:nvPr/>
            </p:nvSpPr>
            <p:spPr bwMode="auto">
              <a:xfrm flipH="1">
                <a:off x="2340" y="1752"/>
                <a:ext cx="293" cy="0"/>
              </a:xfrm>
              <a:prstGeom prst="line">
                <a:avLst/>
              </a:prstGeom>
              <a:noFill/>
              <a:ln w="28575">
                <a:solidFill>
                  <a:srgbClr val="FF0066"/>
                </a:solidFill>
                <a:round/>
                <a:headEnd/>
                <a:tailEnd/>
              </a:ln>
            </p:spPr>
            <p:txBody>
              <a:bodyPr/>
              <a:lstStyle/>
              <a:p>
                <a:endParaRPr lang="zh-CN" altLang="en-US"/>
              </a:p>
            </p:txBody>
          </p:sp>
          <p:sp>
            <p:nvSpPr>
              <p:cNvPr id="59439" name="Oval 85"/>
              <p:cNvSpPr>
                <a:spLocks noChangeArrowheads="1"/>
              </p:cNvSpPr>
              <p:nvPr/>
            </p:nvSpPr>
            <p:spPr bwMode="auto">
              <a:xfrm>
                <a:off x="2623" y="1720"/>
                <a:ext cx="32" cy="47"/>
              </a:xfrm>
              <a:prstGeom prst="ellipse">
                <a:avLst/>
              </a:prstGeom>
              <a:solidFill>
                <a:schemeClr val="tx1"/>
              </a:solidFill>
              <a:ln w="28575">
                <a:solidFill>
                  <a:srgbClr val="FF0066"/>
                </a:solidFill>
                <a:round/>
                <a:headEnd/>
                <a:tailEnd/>
              </a:ln>
            </p:spPr>
            <p:txBody>
              <a:bodyPr wrap="none" anchor="ctr"/>
              <a:lstStyle/>
              <a:p>
                <a:pPr eaLnBrk="1" hangingPunct="1"/>
                <a:endParaRPr lang="zh-CN" altLang="en-US"/>
              </a:p>
            </p:txBody>
          </p:sp>
          <p:sp>
            <p:nvSpPr>
              <p:cNvPr id="59440" name="Line 86"/>
              <p:cNvSpPr>
                <a:spLocks noChangeShapeType="1"/>
              </p:cNvSpPr>
              <p:nvPr/>
            </p:nvSpPr>
            <p:spPr bwMode="auto">
              <a:xfrm>
                <a:off x="2340" y="1752"/>
                <a:ext cx="0" cy="1518"/>
              </a:xfrm>
              <a:prstGeom prst="line">
                <a:avLst/>
              </a:prstGeom>
              <a:noFill/>
              <a:ln w="28575">
                <a:solidFill>
                  <a:srgbClr val="FF0066"/>
                </a:solidFill>
                <a:round/>
                <a:headEnd/>
                <a:tailEnd/>
              </a:ln>
            </p:spPr>
            <p:txBody>
              <a:bodyPr/>
              <a:lstStyle/>
              <a:p>
                <a:endParaRPr lang="zh-CN" altLang="en-US"/>
              </a:p>
            </p:txBody>
          </p:sp>
          <p:sp>
            <p:nvSpPr>
              <p:cNvPr id="59441" name="Line 87"/>
              <p:cNvSpPr>
                <a:spLocks noChangeShapeType="1"/>
              </p:cNvSpPr>
              <p:nvPr/>
            </p:nvSpPr>
            <p:spPr bwMode="auto">
              <a:xfrm>
                <a:off x="2340" y="3261"/>
                <a:ext cx="175" cy="9"/>
              </a:xfrm>
              <a:prstGeom prst="line">
                <a:avLst/>
              </a:prstGeom>
              <a:noFill/>
              <a:ln w="28575">
                <a:solidFill>
                  <a:srgbClr val="FF0066"/>
                </a:solidFill>
                <a:round/>
                <a:headEnd/>
                <a:tailEnd/>
              </a:ln>
            </p:spPr>
            <p:txBody>
              <a:bodyPr/>
              <a:lstStyle/>
              <a:p>
                <a:endParaRPr lang="zh-CN" altLang="en-US"/>
              </a:p>
            </p:txBody>
          </p:sp>
        </p:grpSp>
        <p:grpSp>
          <p:nvGrpSpPr>
            <p:cNvPr id="59429" name="Group 88"/>
            <p:cNvGrpSpPr>
              <a:grpSpLocks/>
            </p:cNvGrpSpPr>
            <p:nvPr/>
          </p:nvGrpSpPr>
          <p:grpSpPr bwMode="auto">
            <a:xfrm>
              <a:off x="4672" y="1675"/>
              <a:ext cx="343" cy="1550"/>
              <a:chOff x="4525" y="1837"/>
              <a:chExt cx="452" cy="1550"/>
            </a:xfrm>
          </p:grpSpPr>
          <p:sp>
            <p:nvSpPr>
              <p:cNvPr id="59434" name="Oval 89"/>
              <p:cNvSpPr>
                <a:spLocks noChangeArrowheads="1"/>
              </p:cNvSpPr>
              <p:nvPr/>
            </p:nvSpPr>
            <p:spPr bwMode="auto">
              <a:xfrm>
                <a:off x="4525" y="1837"/>
                <a:ext cx="47" cy="47"/>
              </a:xfrm>
              <a:prstGeom prst="ellipse">
                <a:avLst/>
              </a:prstGeom>
              <a:solidFill>
                <a:schemeClr val="tx1"/>
              </a:solidFill>
              <a:ln w="28575">
                <a:solidFill>
                  <a:srgbClr val="FF0066"/>
                </a:solidFill>
                <a:round/>
                <a:headEnd/>
                <a:tailEnd/>
              </a:ln>
            </p:spPr>
            <p:txBody>
              <a:bodyPr wrap="none" anchor="ctr"/>
              <a:lstStyle/>
              <a:p>
                <a:pPr eaLnBrk="1" hangingPunct="1"/>
                <a:endParaRPr lang="zh-CN" altLang="en-US"/>
              </a:p>
            </p:txBody>
          </p:sp>
          <p:sp>
            <p:nvSpPr>
              <p:cNvPr id="59435" name="Line 90"/>
              <p:cNvSpPr>
                <a:spLocks noChangeShapeType="1"/>
              </p:cNvSpPr>
              <p:nvPr/>
            </p:nvSpPr>
            <p:spPr bwMode="auto">
              <a:xfrm flipH="1">
                <a:off x="4541" y="1869"/>
                <a:ext cx="436" cy="0"/>
              </a:xfrm>
              <a:prstGeom prst="line">
                <a:avLst/>
              </a:prstGeom>
              <a:noFill/>
              <a:ln w="28575">
                <a:solidFill>
                  <a:srgbClr val="FF0066"/>
                </a:solidFill>
                <a:round/>
                <a:headEnd/>
                <a:tailEnd/>
              </a:ln>
            </p:spPr>
            <p:txBody>
              <a:bodyPr/>
              <a:lstStyle/>
              <a:p>
                <a:endParaRPr lang="zh-CN" altLang="en-US"/>
              </a:p>
            </p:txBody>
          </p:sp>
          <p:sp>
            <p:nvSpPr>
              <p:cNvPr id="59436" name="Line 91"/>
              <p:cNvSpPr>
                <a:spLocks noChangeShapeType="1"/>
              </p:cNvSpPr>
              <p:nvPr/>
            </p:nvSpPr>
            <p:spPr bwMode="auto">
              <a:xfrm>
                <a:off x="4968" y="1869"/>
                <a:ext cx="0" cy="1518"/>
              </a:xfrm>
              <a:prstGeom prst="line">
                <a:avLst/>
              </a:prstGeom>
              <a:noFill/>
              <a:ln w="28575">
                <a:solidFill>
                  <a:srgbClr val="FF0066"/>
                </a:solidFill>
                <a:round/>
                <a:headEnd/>
                <a:tailEnd/>
              </a:ln>
            </p:spPr>
            <p:txBody>
              <a:bodyPr/>
              <a:lstStyle/>
              <a:p>
                <a:endParaRPr lang="zh-CN" altLang="en-US"/>
              </a:p>
            </p:txBody>
          </p:sp>
          <p:sp>
            <p:nvSpPr>
              <p:cNvPr id="59437" name="Line 92"/>
              <p:cNvSpPr>
                <a:spLocks noChangeShapeType="1"/>
              </p:cNvSpPr>
              <p:nvPr/>
            </p:nvSpPr>
            <p:spPr bwMode="auto">
              <a:xfrm>
                <a:off x="4736" y="3382"/>
                <a:ext cx="236" cy="0"/>
              </a:xfrm>
              <a:prstGeom prst="line">
                <a:avLst/>
              </a:prstGeom>
              <a:noFill/>
              <a:ln w="28575">
                <a:solidFill>
                  <a:srgbClr val="FF0066"/>
                </a:solidFill>
                <a:round/>
                <a:headEnd/>
                <a:tailEnd/>
              </a:ln>
            </p:spPr>
            <p:txBody>
              <a:bodyPr/>
              <a:lstStyle/>
              <a:p>
                <a:endParaRPr lang="zh-CN" altLang="en-US"/>
              </a:p>
            </p:txBody>
          </p:sp>
        </p:grpSp>
        <p:grpSp>
          <p:nvGrpSpPr>
            <p:cNvPr id="59430" name="Group 93"/>
            <p:cNvGrpSpPr>
              <a:grpSpLocks/>
            </p:cNvGrpSpPr>
            <p:nvPr/>
          </p:nvGrpSpPr>
          <p:grpSpPr bwMode="auto">
            <a:xfrm>
              <a:off x="3833" y="1693"/>
              <a:ext cx="848" cy="672"/>
              <a:chOff x="3824" y="1696"/>
              <a:chExt cx="848" cy="672"/>
            </a:xfrm>
          </p:grpSpPr>
          <p:sp>
            <p:nvSpPr>
              <p:cNvPr id="59431" name="Line 94"/>
              <p:cNvSpPr>
                <a:spLocks noChangeShapeType="1"/>
              </p:cNvSpPr>
              <p:nvPr/>
            </p:nvSpPr>
            <p:spPr bwMode="auto">
              <a:xfrm flipH="1">
                <a:off x="4264" y="1704"/>
                <a:ext cx="408" cy="0"/>
              </a:xfrm>
              <a:prstGeom prst="line">
                <a:avLst/>
              </a:prstGeom>
              <a:noFill/>
              <a:ln w="28575">
                <a:solidFill>
                  <a:srgbClr val="FF0066"/>
                </a:solidFill>
                <a:round/>
                <a:headEnd/>
                <a:tailEnd/>
              </a:ln>
            </p:spPr>
            <p:txBody>
              <a:bodyPr/>
              <a:lstStyle/>
              <a:p>
                <a:endParaRPr lang="zh-CN" altLang="en-US"/>
              </a:p>
            </p:txBody>
          </p:sp>
          <p:sp>
            <p:nvSpPr>
              <p:cNvPr id="59432" name="Line 95"/>
              <p:cNvSpPr>
                <a:spLocks noChangeShapeType="1"/>
              </p:cNvSpPr>
              <p:nvPr/>
            </p:nvSpPr>
            <p:spPr bwMode="auto">
              <a:xfrm>
                <a:off x="3824" y="2368"/>
                <a:ext cx="192" cy="0"/>
              </a:xfrm>
              <a:prstGeom prst="line">
                <a:avLst/>
              </a:prstGeom>
              <a:noFill/>
              <a:ln w="28575">
                <a:solidFill>
                  <a:srgbClr val="FF0066"/>
                </a:solidFill>
                <a:round/>
                <a:headEnd/>
                <a:tailEnd/>
              </a:ln>
            </p:spPr>
            <p:txBody>
              <a:bodyPr/>
              <a:lstStyle/>
              <a:p>
                <a:endParaRPr lang="zh-CN" altLang="en-US"/>
              </a:p>
            </p:txBody>
          </p:sp>
          <p:sp>
            <p:nvSpPr>
              <p:cNvPr id="59433" name="Line 96"/>
              <p:cNvSpPr>
                <a:spLocks noChangeShapeType="1"/>
              </p:cNvSpPr>
              <p:nvPr/>
            </p:nvSpPr>
            <p:spPr bwMode="auto">
              <a:xfrm flipH="1">
                <a:off x="4008" y="1696"/>
                <a:ext cx="264" cy="664"/>
              </a:xfrm>
              <a:prstGeom prst="line">
                <a:avLst/>
              </a:prstGeom>
              <a:noFill/>
              <a:ln w="28575">
                <a:solidFill>
                  <a:srgbClr val="FF0066"/>
                </a:solidFill>
                <a:round/>
                <a:headEnd/>
                <a:tailEnd/>
              </a:ln>
            </p:spPr>
            <p:txBody>
              <a:bodyPr/>
              <a:lstStyle/>
              <a:p>
                <a:endParaRPr lang="zh-CN" altLang="en-US"/>
              </a:p>
            </p:txBody>
          </p:sp>
        </p:grpSp>
      </p:grpSp>
      <p:grpSp>
        <p:nvGrpSpPr>
          <p:cNvPr id="71777" name="Group 97"/>
          <p:cNvGrpSpPr>
            <a:grpSpLocks/>
          </p:cNvGrpSpPr>
          <p:nvPr/>
        </p:nvGrpSpPr>
        <p:grpSpPr bwMode="auto">
          <a:xfrm>
            <a:off x="5334000" y="3200400"/>
            <a:ext cx="3524250" cy="3457575"/>
            <a:chOff x="415" y="1009"/>
            <a:chExt cx="2220" cy="2178"/>
          </a:xfrm>
        </p:grpSpPr>
        <p:sp>
          <p:nvSpPr>
            <p:cNvPr id="59405" name="Rectangle 98"/>
            <p:cNvSpPr>
              <a:spLocks noChangeArrowheads="1"/>
            </p:cNvSpPr>
            <p:nvPr/>
          </p:nvSpPr>
          <p:spPr bwMode="auto">
            <a:xfrm>
              <a:off x="727" y="176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59406" name="Oval 99"/>
            <p:cNvSpPr>
              <a:spLocks noChangeArrowheads="1"/>
            </p:cNvSpPr>
            <p:nvPr/>
          </p:nvSpPr>
          <p:spPr bwMode="auto">
            <a:xfrm>
              <a:off x="607"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59407" name="Oval 100"/>
            <p:cNvSpPr>
              <a:spLocks noChangeArrowheads="1"/>
            </p:cNvSpPr>
            <p:nvPr/>
          </p:nvSpPr>
          <p:spPr bwMode="auto">
            <a:xfrm>
              <a:off x="2299"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59408" name="Line 101"/>
            <p:cNvSpPr>
              <a:spLocks noChangeShapeType="1"/>
            </p:cNvSpPr>
            <p:nvPr/>
          </p:nvSpPr>
          <p:spPr bwMode="auto">
            <a:xfrm>
              <a:off x="2431" y="2341"/>
              <a:ext cx="204" cy="0"/>
            </a:xfrm>
            <a:prstGeom prst="line">
              <a:avLst/>
            </a:prstGeom>
            <a:noFill/>
            <a:ln w="28575">
              <a:solidFill>
                <a:schemeClr val="tx1"/>
              </a:solidFill>
              <a:round/>
              <a:headEnd/>
              <a:tailEnd/>
            </a:ln>
          </p:spPr>
          <p:txBody>
            <a:bodyPr/>
            <a:lstStyle/>
            <a:p>
              <a:endParaRPr lang="zh-CN" altLang="en-US"/>
            </a:p>
          </p:txBody>
        </p:sp>
        <p:sp>
          <p:nvSpPr>
            <p:cNvPr id="59409" name="Line 102"/>
            <p:cNvSpPr>
              <a:spLocks noChangeShapeType="1"/>
            </p:cNvSpPr>
            <p:nvPr/>
          </p:nvSpPr>
          <p:spPr bwMode="auto">
            <a:xfrm>
              <a:off x="415" y="2341"/>
              <a:ext cx="204" cy="0"/>
            </a:xfrm>
            <a:prstGeom prst="line">
              <a:avLst/>
            </a:prstGeom>
            <a:noFill/>
            <a:ln w="28575">
              <a:solidFill>
                <a:schemeClr val="tx1"/>
              </a:solidFill>
              <a:round/>
              <a:headEnd/>
              <a:tailEnd/>
            </a:ln>
          </p:spPr>
          <p:txBody>
            <a:bodyPr/>
            <a:lstStyle/>
            <a:p>
              <a:endParaRPr lang="zh-CN" altLang="en-US"/>
            </a:p>
          </p:txBody>
        </p:sp>
        <p:sp>
          <p:nvSpPr>
            <p:cNvPr id="59410" name="Line 103"/>
            <p:cNvSpPr>
              <a:spLocks noChangeShapeType="1"/>
            </p:cNvSpPr>
            <p:nvPr/>
          </p:nvSpPr>
          <p:spPr bwMode="auto">
            <a:xfrm>
              <a:off x="1135" y="2923"/>
              <a:ext cx="0" cy="264"/>
            </a:xfrm>
            <a:prstGeom prst="line">
              <a:avLst/>
            </a:prstGeom>
            <a:noFill/>
            <a:ln w="28575">
              <a:solidFill>
                <a:schemeClr val="tx1"/>
              </a:solidFill>
              <a:round/>
              <a:headEnd/>
              <a:tailEnd/>
            </a:ln>
          </p:spPr>
          <p:txBody>
            <a:bodyPr/>
            <a:lstStyle/>
            <a:p>
              <a:endParaRPr lang="zh-CN" altLang="en-US"/>
            </a:p>
          </p:txBody>
        </p:sp>
        <p:sp>
          <p:nvSpPr>
            <p:cNvPr id="59411" name="Line 104"/>
            <p:cNvSpPr>
              <a:spLocks noChangeShapeType="1"/>
            </p:cNvSpPr>
            <p:nvPr/>
          </p:nvSpPr>
          <p:spPr bwMode="auto">
            <a:xfrm>
              <a:off x="1891" y="2923"/>
              <a:ext cx="0" cy="264"/>
            </a:xfrm>
            <a:prstGeom prst="line">
              <a:avLst/>
            </a:prstGeom>
            <a:noFill/>
            <a:ln w="28575">
              <a:solidFill>
                <a:schemeClr val="tx1"/>
              </a:solidFill>
              <a:round/>
              <a:headEnd/>
              <a:tailEnd/>
            </a:ln>
          </p:spPr>
          <p:txBody>
            <a:bodyPr/>
            <a:lstStyle/>
            <a:p>
              <a:endParaRPr lang="zh-CN" altLang="en-US"/>
            </a:p>
          </p:txBody>
        </p:sp>
        <p:sp>
          <p:nvSpPr>
            <p:cNvPr id="59412" name="Line 105"/>
            <p:cNvSpPr>
              <a:spLocks noChangeShapeType="1"/>
            </p:cNvSpPr>
            <p:nvPr/>
          </p:nvSpPr>
          <p:spPr bwMode="auto">
            <a:xfrm flipV="1">
              <a:off x="1807" y="2773"/>
              <a:ext cx="84" cy="144"/>
            </a:xfrm>
            <a:prstGeom prst="line">
              <a:avLst/>
            </a:prstGeom>
            <a:noFill/>
            <a:ln w="28575">
              <a:solidFill>
                <a:schemeClr val="tx1"/>
              </a:solidFill>
              <a:round/>
              <a:headEnd/>
              <a:tailEnd/>
            </a:ln>
          </p:spPr>
          <p:txBody>
            <a:bodyPr/>
            <a:lstStyle/>
            <a:p>
              <a:endParaRPr lang="zh-CN" altLang="en-US"/>
            </a:p>
          </p:txBody>
        </p:sp>
        <p:sp>
          <p:nvSpPr>
            <p:cNvPr id="59413" name="Line 106"/>
            <p:cNvSpPr>
              <a:spLocks noChangeShapeType="1"/>
            </p:cNvSpPr>
            <p:nvPr/>
          </p:nvSpPr>
          <p:spPr bwMode="auto">
            <a:xfrm>
              <a:off x="1879" y="2785"/>
              <a:ext cx="96" cy="132"/>
            </a:xfrm>
            <a:prstGeom prst="line">
              <a:avLst/>
            </a:prstGeom>
            <a:noFill/>
            <a:ln w="28575">
              <a:solidFill>
                <a:schemeClr val="tx1"/>
              </a:solidFill>
              <a:round/>
              <a:headEnd/>
              <a:tailEnd/>
            </a:ln>
          </p:spPr>
          <p:txBody>
            <a:bodyPr/>
            <a:lstStyle/>
            <a:p>
              <a:endParaRPr lang="zh-CN" altLang="en-US"/>
            </a:p>
          </p:txBody>
        </p:sp>
        <p:sp>
          <p:nvSpPr>
            <p:cNvPr id="59414" name="Text Box 107"/>
            <p:cNvSpPr txBox="1">
              <a:spLocks noChangeArrowheads="1"/>
            </p:cNvSpPr>
            <p:nvPr/>
          </p:nvSpPr>
          <p:spPr bwMode="auto">
            <a:xfrm>
              <a:off x="739" y="2161"/>
              <a:ext cx="480" cy="327"/>
            </a:xfrm>
            <a:prstGeom prst="rect">
              <a:avLst/>
            </a:prstGeom>
            <a:noFill/>
            <a:ln w="9525">
              <a:noFill/>
              <a:miter lim="800000"/>
              <a:headEnd/>
              <a:tailEnd/>
            </a:ln>
          </p:spPr>
          <p:txBody>
            <a:bodyPr>
              <a:spAutoFit/>
            </a:bodyPr>
            <a:lstStyle/>
            <a:p>
              <a:pPr eaLnBrk="1" hangingPunct="1">
                <a:spcBef>
                  <a:spcPct val="50000"/>
                </a:spcBef>
              </a:pPr>
              <a:r>
                <a:rPr lang="en-US" altLang="zh-CN" sz="2800" b="1"/>
                <a:t>R</a:t>
              </a:r>
              <a:r>
                <a:rPr lang="en-US" altLang="zh-CN" sz="2800" b="1" baseline="-25000"/>
                <a:t>D</a:t>
              </a:r>
              <a:endParaRPr lang="en-US" altLang="zh-CN" sz="2800" b="1"/>
            </a:p>
          </p:txBody>
        </p:sp>
        <p:sp>
          <p:nvSpPr>
            <p:cNvPr id="59415" name="Text Box 108"/>
            <p:cNvSpPr txBox="1">
              <a:spLocks noChangeArrowheads="1"/>
            </p:cNvSpPr>
            <p:nvPr/>
          </p:nvSpPr>
          <p:spPr bwMode="auto">
            <a:xfrm>
              <a:off x="1951" y="2149"/>
              <a:ext cx="384" cy="327"/>
            </a:xfrm>
            <a:prstGeom prst="rect">
              <a:avLst/>
            </a:prstGeom>
            <a:noFill/>
            <a:ln w="9525">
              <a:noFill/>
              <a:miter lim="800000"/>
              <a:headEnd/>
              <a:tailEnd/>
            </a:ln>
          </p:spPr>
          <p:txBody>
            <a:bodyPr>
              <a:spAutoFit/>
            </a:bodyPr>
            <a:lstStyle/>
            <a:p>
              <a:pPr eaLnBrk="1" hangingPunct="1">
                <a:spcBef>
                  <a:spcPct val="50000"/>
                </a:spcBef>
              </a:pPr>
              <a:r>
                <a:rPr lang="en-US" altLang="zh-CN" sz="2800" b="1"/>
                <a:t>S</a:t>
              </a:r>
              <a:r>
                <a:rPr lang="en-US" altLang="zh-CN" sz="2800" b="1" baseline="-25000"/>
                <a:t>D</a:t>
              </a:r>
              <a:endParaRPr lang="en-US" altLang="zh-CN" sz="2800" b="1"/>
            </a:p>
          </p:txBody>
        </p:sp>
        <p:sp>
          <p:nvSpPr>
            <p:cNvPr id="59416" name="Text Box 109"/>
            <p:cNvSpPr txBox="1">
              <a:spLocks noChangeArrowheads="1"/>
            </p:cNvSpPr>
            <p:nvPr/>
          </p:nvSpPr>
          <p:spPr bwMode="auto">
            <a:xfrm>
              <a:off x="1015" y="262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59417" name="Text Box 110"/>
            <p:cNvSpPr txBox="1">
              <a:spLocks noChangeArrowheads="1"/>
            </p:cNvSpPr>
            <p:nvPr/>
          </p:nvSpPr>
          <p:spPr bwMode="auto">
            <a:xfrm>
              <a:off x="1675" y="250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59418" name="Text Box 111"/>
            <p:cNvSpPr txBox="1">
              <a:spLocks noChangeArrowheads="1"/>
            </p:cNvSpPr>
            <p:nvPr/>
          </p:nvSpPr>
          <p:spPr bwMode="auto">
            <a:xfrm>
              <a:off x="1819" y="1009"/>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59419" name="Group 112"/>
            <p:cNvGrpSpPr>
              <a:grpSpLocks/>
            </p:cNvGrpSpPr>
            <p:nvPr/>
          </p:nvGrpSpPr>
          <p:grpSpPr bwMode="auto">
            <a:xfrm>
              <a:off x="979" y="1033"/>
              <a:ext cx="312" cy="327"/>
              <a:chOff x="828" y="1776"/>
              <a:chExt cx="312" cy="327"/>
            </a:xfrm>
          </p:grpSpPr>
          <p:sp>
            <p:nvSpPr>
              <p:cNvPr id="59423" name="Text Box 113"/>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59424" name="Line 114"/>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59420" name="Line 115"/>
            <p:cNvSpPr>
              <a:spLocks noChangeShapeType="1"/>
            </p:cNvSpPr>
            <p:nvPr/>
          </p:nvSpPr>
          <p:spPr bwMode="auto">
            <a:xfrm>
              <a:off x="1123" y="1405"/>
              <a:ext cx="0" cy="264"/>
            </a:xfrm>
            <a:prstGeom prst="line">
              <a:avLst/>
            </a:prstGeom>
            <a:noFill/>
            <a:ln w="28575">
              <a:solidFill>
                <a:schemeClr val="tx1"/>
              </a:solidFill>
              <a:round/>
              <a:headEnd/>
              <a:tailEnd/>
            </a:ln>
          </p:spPr>
          <p:txBody>
            <a:bodyPr/>
            <a:lstStyle/>
            <a:p>
              <a:endParaRPr lang="zh-CN" altLang="en-US"/>
            </a:p>
          </p:txBody>
        </p:sp>
        <p:sp>
          <p:nvSpPr>
            <p:cNvPr id="59421" name="Line 116"/>
            <p:cNvSpPr>
              <a:spLocks noChangeShapeType="1"/>
            </p:cNvSpPr>
            <p:nvPr/>
          </p:nvSpPr>
          <p:spPr bwMode="auto">
            <a:xfrm>
              <a:off x="1939" y="1513"/>
              <a:ext cx="0" cy="264"/>
            </a:xfrm>
            <a:prstGeom prst="line">
              <a:avLst/>
            </a:prstGeom>
            <a:noFill/>
            <a:ln w="28575">
              <a:solidFill>
                <a:schemeClr val="tx1"/>
              </a:solidFill>
              <a:round/>
              <a:headEnd/>
              <a:tailEnd/>
            </a:ln>
          </p:spPr>
          <p:txBody>
            <a:bodyPr/>
            <a:lstStyle/>
            <a:p>
              <a:endParaRPr lang="zh-CN" altLang="en-US"/>
            </a:p>
          </p:txBody>
        </p:sp>
        <p:sp>
          <p:nvSpPr>
            <p:cNvPr id="59422" name="Oval 117"/>
            <p:cNvSpPr>
              <a:spLocks noChangeArrowheads="1"/>
            </p:cNvSpPr>
            <p:nvPr/>
          </p:nvSpPr>
          <p:spPr bwMode="auto">
            <a:xfrm>
              <a:off x="1063" y="164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sp>
        <p:nvSpPr>
          <p:cNvPr id="59396" name="Text Box 118"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71799" name="Text Box 119"/>
          <p:cNvSpPr txBox="1">
            <a:spLocks noChangeArrowheads="1"/>
          </p:cNvSpPr>
          <p:nvPr/>
        </p:nvSpPr>
        <p:spPr bwMode="auto">
          <a:xfrm>
            <a:off x="533400" y="762000"/>
            <a:ext cx="46482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、电路构成及逻辑符号 </a:t>
            </a:r>
          </a:p>
        </p:txBody>
      </p:sp>
      <p:sp>
        <p:nvSpPr>
          <p:cNvPr id="71800" name="AutoShape 120"/>
          <p:cNvSpPr>
            <a:spLocks noChangeArrowheads="1"/>
          </p:cNvSpPr>
          <p:nvPr/>
        </p:nvSpPr>
        <p:spPr bwMode="auto">
          <a:xfrm>
            <a:off x="304800" y="4267200"/>
            <a:ext cx="533400" cy="2133600"/>
          </a:xfrm>
          <a:prstGeom prst="wedgeRoundRectCallout">
            <a:avLst>
              <a:gd name="adj1" fmla="val 132144"/>
              <a:gd name="adj2" fmla="val -35787"/>
              <a:gd name="adj3" fmla="val 16667"/>
            </a:avLst>
          </a:prstGeom>
          <a:solidFill>
            <a:srgbClr val="FFFF00"/>
          </a:solidFill>
          <a:ln w="9525">
            <a:solidFill>
              <a:schemeClr val="tx1"/>
            </a:solidFill>
            <a:miter lim="800000"/>
            <a:headEnd/>
            <a:tailEnd/>
          </a:ln>
        </p:spPr>
        <p:txBody>
          <a:bodyPr/>
          <a:lstStyle/>
          <a:p>
            <a:pPr algn="ctr" eaLnBrk="1" hangingPunct="1"/>
            <a:r>
              <a:rPr lang="zh-CN" altLang="en-US"/>
              <a:t>置</a:t>
            </a:r>
            <a:r>
              <a:rPr lang="en-US" altLang="zh-CN"/>
              <a:t>0</a:t>
            </a:r>
            <a:r>
              <a:rPr lang="zh-CN" altLang="en-US"/>
              <a:t>维持线</a:t>
            </a:r>
          </a:p>
        </p:txBody>
      </p:sp>
      <p:sp>
        <p:nvSpPr>
          <p:cNvPr id="71801" name="AutoShape 121"/>
          <p:cNvSpPr>
            <a:spLocks noChangeArrowheads="1"/>
          </p:cNvSpPr>
          <p:nvPr/>
        </p:nvSpPr>
        <p:spPr bwMode="auto">
          <a:xfrm>
            <a:off x="4724400" y="3048000"/>
            <a:ext cx="533400" cy="2133600"/>
          </a:xfrm>
          <a:prstGeom prst="wedgeRoundRectCallout">
            <a:avLst>
              <a:gd name="adj1" fmla="val -209227"/>
              <a:gd name="adj2" fmla="val 2157"/>
              <a:gd name="adj3" fmla="val 16667"/>
            </a:avLst>
          </a:prstGeom>
          <a:solidFill>
            <a:srgbClr val="FFFF00"/>
          </a:solidFill>
          <a:ln w="9525">
            <a:solidFill>
              <a:schemeClr val="tx1"/>
            </a:solidFill>
            <a:miter lim="800000"/>
            <a:headEnd/>
            <a:tailEnd/>
          </a:ln>
        </p:spPr>
        <p:txBody>
          <a:bodyPr/>
          <a:lstStyle/>
          <a:p>
            <a:pPr algn="ctr" eaLnBrk="1" hangingPunct="1"/>
            <a:r>
              <a:rPr lang="zh-CN" altLang="en-US"/>
              <a:t>置</a:t>
            </a:r>
            <a:r>
              <a:rPr lang="en-US" altLang="zh-CN"/>
              <a:t>1</a:t>
            </a:r>
            <a:r>
              <a:rPr lang="zh-CN" altLang="en-US"/>
              <a:t>维持线</a:t>
            </a:r>
          </a:p>
        </p:txBody>
      </p:sp>
      <p:sp>
        <p:nvSpPr>
          <p:cNvPr id="71802" name="AutoShape 122"/>
          <p:cNvSpPr>
            <a:spLocks noChangeArrowheads="1"/>
          </p:cNvSpPr>
          <p:nvPr/>
        </p:nvSpPr>
        <p:spPr bwMode="auto">
          <a:xfrm>
            <a:off x="4495800" y="533400"/>
            <a:ext cx="533400" cy="2133600"/>
          </a:xfrm>
          <a:prstGeom prst="wedgeRoundRectCallout">
            <a:avLst>
              <a:gd name="adj1" fmla="val -439880"/>
              <a:gd name="adj2" fmla="val 147472"/>
              <a:gd name="adj3" fmla="val 16667"/>
            </a:avLst>
          </a:prstGeom>
          <a:solidFill>
            <a:srgbClr val="CCECFF"/>
          </a:solidFill>
          <a:ln w="9525">
            <a:solidFill>
              <a:schemeClr val="tx1"/>
            </a:solidFill>
            <a:miter lim="800000"/>
            <a:headEnd/>
            <a:tailEnd/>
          </a:ln>
        </p:spPr>
        <p:txBody>
          <a:bodyPr/>
          <a:lstStyle/>
          <a:p>
            <a:pPr algn="ctr" eaLnBrk="1" hangingPunct="1"/>
            <a:r>
              <a:rPr lang="zh-CN" altLang="en-US"/>
              <a:t>置</a:t>
            </a:r>
            <a:r>
              <a:rPr lang="en-US" altLang="zh-CN"/>
              <a:t>1</a:t>
            </a:r>
            <a:r>
              <a:rPr lang="zh-CN" altLang="en-US"/>
              <a:t>阻塞线</a:t>
            </a:r>
          </a:p>
        </p:txBody>
      </p:sp>
      <p:sp>
        <p:nvSpPr>
          <p:cNvPr id="71803" name="Text Box 123"/>
          <p:cNvSpPr txBox="1">
            <a:spLocks noChangeArrowheads="1"/>
          </p:cNvSpPr>
          <p:nvPr/>
        </p:nvSpPr>
        <p:spPr bwMode="auto">
          <a:xfrm>
            <a:off x="2133600" y="5943600"/>
            <a:ext cx="1328738" cy="831850"/>
          </a:xfrm>
          <a:prstGeom prst="rect">
            <a:avLst/>
          </a:prstGeom>
          <a:noFill/>
          <a:ln w="9525">
            <a:solidFill>
              <a:schemeClr val="accent1"/>
            </a:solidFill>
            <a:miter lim="800000"/>
            <a:headEnd/>
            <a:tailEnd/>
          </a:ln>
        </p:spPr>
        <p:txBody>
          <a:bodyPr>
            <a:spAutoFit/>
          </a:bodyPr>
          <a:lstStyle/>
          <a:p>
            <a:pPr eaLnBrk="1" hangingPunct="1">
              <a:spcBef>
                <a:spcPct val="50000"/>
              </a:spcBef>
            </a:pPr>
            <a:r>
              <a:rPr lang="zh-CN" altLang="en-US" b="1"/>
              <a:t>数据输入端</a:t>
            </a:r>
          </a:p>
        </p:txBody>
      </p:sp>
      <p:sp>
        <p:nvSpPr>
          <p:cNvPr id="71804" name="Text Box 124"/>
          <p:cNvSpPr txBox="1">
            <a:spLocks noChangeArrowheads="1"/>
          </p:cNvSpPr>
          <p:nvPr/>
        </p:nvSpPr>
        <p:spPr bwMode="auto">
          <a:xfrm>
            <a:off x="4419600" y="6010275"/>
            <a:ext cx="1219200" cy="466725"/>
          </a:xfrm>
          <a:prstGeom prst="rect">
            <a:avLst/>
          </a:prstGeom>
          <a:noFill/>
          <a:ln w="9525">
            <a:solidFill>
              <a:schemeClr val="accent1"/>
            </a:solidFill>
            <a:miter lim="800000"/>
            <a:headEnd/>
            <a:tailEnd/>
          </a:ln>
        </p:spPr>
        <p:txBody>
          <a:bodyPr>
            <a:spAutoFit/>
          </a:bodyPr>
          <a:lstStyle/>
          <a:p>
            <a:pPr eaLnBrk="1" hangingPunct="1">
              <a:spcBef>
                <a:spcPct val="50000"/>
              </a:spcBef>
            </a:pPr>
            <a:r>
              <a:rPr lang="zh-CN" altLang="en-US" b="1"/>
              <a:t>时钟端</a:t>
            </a:r>
          </a:p>
        </p:txBody>
      </p:sp>
      <p:sp>
        <p:nvSpPr>
          <p:cNvPr id="71805" name="Text Box 125"/>
          <p:cNvSpPr txBox="1">
            <a:spLocks noChangeArrowheads="1"/>
          </p:cNvSpPr>
          <p:nvPr/>
        </p:nvSpPr>
        <p:spPr bwMode="auto">
          <a:xfrm>
            <a:off x="5356225" y="1143000"/>
            <a:ext cx="3559175" cy="1562100"/>
          </a:xfrm>
          <a:prstGeom prst="rect">
            <a:avLst/>
          </a:prstGeom>
          <a:noFill/>
          <a:ln w="9525">
            <a:solidFill>
              <a:schemeClr val="accent1"/>
            </a:solidFill>
            <a:miter lim="800000"/>
            <a:headEnd/>
            <a:tailEnd/>
          </a:ln>
        </p:spPr>
        <p:txBody>
          <a:bodyPr>
            <a:spAutoFit/>
          </a:bodyPr>
          <a:lstStyle/>
          <a:p>
            <a:pPr eaLnBrk="1" hangingPunct="1">
              <a:spcBef>
                <a:spcPct val="50000"/>
              </a:spcBef>
            </a:pPr>
            <a:r>
              <a:rPr lang="en-US" altLang="zh-CN" b="1"/>
              <a:t>R</a:t>
            </a:r>
            <a:r>
              <a:rPr lang="en-US" altLang="zh-CN" b="1" baseline="-25000"/>
              <a:t>D</a:t>
            </a:r>
            <a:r>
              <a:rPr lang="en-US" altLang="zh-CN" b="1"/>
              <a:t>   </a:t>
            </a:r>
            <a:r>
              <a:rPr lang="zh-CN" altLang="en-US" b="1"/>
              <a:t>直接清</a:t>
            </a:r>
            <a:r>
              <a:rPr lang="en-US" altLang="zh-CN" b="1"/>
              <a:t>0</a:t>
            </a:r>
            <a:r>
              <a:rPr lang="zh-CN" altLang="en-US" b="1"/>
              <a:t>端</a:t>
            </a:r>
            <a:r>
              <a:rPr lang="en-US" altLang="zh-CN" b="1"/>
              <a:t>(</a:t>
            </a:r>
            <a:r>
              <a:rPr lang="zh-CN" altLang="en-US" b="1"/>
              <a:t>复位端</a:t>
            </a:r>
            <a:r>
              <a:rPr lang="en-US" altLang="zh-CN" b="1"/>
              <a:t>) </a:t>
            </a:r>
          </a:p>
          <a:p>
            <a:pPr eaLnBrk="1" hangingPunct="1">
              <a:spcBef>
                <a:spcPct val="50000"/>
              </a:spcBef>
            </a:pPr>
            <a:r>
              <a:rPr lang="en-US" altLang="zh-CN" b="1"/>
              <a:t>S</a:t>
            </a:r>
            <a:r>
              <a:rPr lang="en-US" altLang="zh-CN" b="1" baseline="-25000"/>
              <a:t>D</a:t>
            </a:r>
            <a:r>
              <a:rPr lang="en-US" altLang="zh-CN" b="1"/>
              <a:t>    </a:t>
            </a:r>
            <a:r>
              <a:rPr lang="zh-CN" altLang="en-US" b="1"/>
              <a:t>直接置</a:t>
            </a:r>
            <a:r>
              <a:rPr lang="en-US" altLang="zh-CN" b="1"/>
              <a:t>1</a:t>
            </a:r>
            <a:r>
              <a:rPr lang="zh-CN" altLang="en-US" b="1"/>
              <a:t>端</a:t>
            </a:r>
            <a:r>
              <a:rPr lang="en-US" altLang="zh-CN" b="1"/>
              <a:t>(</a:t>
            </a:r>
            <a:r>
              <a:rPr lang="zh-CN" altLang="en-US" b="1"/>
              <a:t>置位端</a:t>
            </a:r>
            <a:r>
              <a:rPr lang="en-US" altLang="zh-CN" b="1"/>
              <a:t>)</a:t>
            </a:r>
          </a:p>
          <a:p>
            <a:pPr eaLnBrk="1" hangingPunct="1">
              <a:spcBef>
                <a:spcPct val="50000"/>
              </a:spcBef>
            </a:pPr>
            <a:r>
              <a:rPr lang="en-US" altLang="zh-CN" b="1"/>
              <a:t> </a:t>
            </a:r>
            <a:r>
              <a:rPr lang="zh-CN" altLang="en-US" b="1">
                <a:solidFill>
                  <a:srgbClr val="CC3300"/>
                </a:solidFill>
              </a:rPr>
              <a:t>小圈表示低电平有效</a:t>
            </a:r>
          </a:p>
        </p:txBody>
      </p:sp>
      <p:sp>
        <p:nvSpPr>
          <p:cNvPr id="71806" name="AutoShape 126"/>
          <p:cNvSpPr>
            <a:spLocks noChangeArrowheads="1"/>
          </p:cNvSpPr>
          <p:nvPr/>
        </p:nvSpPr>
        <p:spPr bwMode="auto">
          <a:xfrm>
            <a:off x="304800" y="1905000"/>
            <a:ext cx="533400" cy="2133600"/>
          </a:xfrm>
          <a:prstGeom prst="wedgeRoundRectCallout">
            <a:avLst>
              <a:gd name="adj1" fmla="val 374403"/>
              <a:gd name="adj2" fmla="val 39583"/>
              <a:gd name="adj3" fmla="val 16667"/>
            </a:avLst>
          </a:prstGeom>
          <a:solidFill>
            <a:srgbClr val="CCECFF"/>
          </a:solidFill>
          <a:ln w="9525">
            <a:solidFill>
              <a:schemeClr val="tx1"/>
            </a:solidFill>
            <a:miter lim="800000"/>
            <a:headEnd/>
            <a:tailEnd/>
          </a:ln>
        </p:spPr>
        <p:txBody>
          <a:bodyPr/>
          <a:lstStyle/>
          <a:p>
            <a:pPr algn="ctr" eaLnBrk="1" hangingPunct="1"/>
            <a:r>
              <a:rPr lang="zh-CN" altLang="en-US"/>
              <a:t>置</a:t>
            </a:r>
            <a:r>
              <a:rPr lang="en-US" altLang="zh-CN"/>
              <a:t>0</a:t>
            </a:r>
            <a:r>
              <a:rPr lang="zh-CN" altLang="en-US"/>
              <a:t>阻塞线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99">
                                            <p:txEl>
                                              <p:pRg st="0" end="0"/>
                                            </p:txEl>
                                          </p:spTgt>
                                        </p:tgtEl>
                                        <p:attrNameLst>
                                          <p:attrName>style.visibility</p:attrName>
                                        </p:attrNameLst>
                                      </p:cBhvr>
                                      <p:to>
                                        <p:strVal val="visible"/>
                                      </p:to>
                                    </p:set>
                                    <p:anim calcmode="lin" valueType="num">
                                      <p:cBhvr additive="base">
                                        <p:cTn id="7" dur="500" fill="hold"/>
                                        <p:tgtEl>
                                          <p:spTgt spid="717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71682"/>
                                        </p:tgtEl>
                                        <p:attrNameLst>
                                          <p:attrName>style.visibility</p:attrName>
                                        </p:attrNameLst>
                                      </p:cBhvr>
                                      <p:to>
                                        <p:strVal val="visible"/>
                                      </p:to>
                                    </p:set>
                                    <p:animEffect transition="in" filter="wipe(up)">
                                      <p:cBhvr>
                                        <p:cTn id="13" dur="500"/>
                                        <p:tgtEl>
                                          <p:spTgt spid="716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1805"/>
                                        </p:tgtEl>
                                        <p:attrNameLst>
                                          <p:attrName>style.visibility</p:attrName>
                                        </p:attrNameLst>
                                      </p:cBhvr>
                                      <p:to>
                                        <p:strVal val="visible"/>
                                      </p:to>
                                    </p:set>
                                    <p:animEffect transition="in" filter="dissolve">
                                      <p:cBhvr>
                                        <p:cTn id="18" dur="500"/>
                                        <p:tgtEl>
                                          <p:spTgt spid="718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803"/>
                                        </p:tgtEl>
                                        <p:attrNameLst>
                                          <p:attrName>style.visibility</p:attrName>
                                        </p:attrNameLst>
                                      </p:cBhvr>
                                      <p:to>
                                        <p:strVal val="visible"/>
                                      </p:to>
                                    </p:set>
                                    <p:animEffect transition="in" filter="wipe(left)">
                                      <p:cBhvr>
                                        <p:cTn id="23" dur="500"/>
                                        <p:tgtEl>
                                          <p:spTgt spid="718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804"/>
                                        </p:tgtEl>
                                        <p:attrNameLst>
                                          <p:attrName>style.visibility</p:attrName>
                                        </p:attrNameLst>
                                      </p:cBhvr>
                                      <p:to>
                                        <p:strVal val="visible"/>
                                      </p:to>
                                    </p:set>
                                    <p:animEffect transition="in" filter="wipe(left)">
                                      <p:cBhvr>
                                        <p:cTn id="28" dur="500"/>
                                        <p:tgtEl>
                                          <p:spTgt spid="718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1800"/>
                                        </p:tgtEl>
                                        <p:attrNameLst>
                                          <p:attrName>style.visibility</p:attrName>
                                        </p:attrNameLst>
                                      </p:cBhvr>
                                      <p:to>
                                        <p:strVal val="visible"/>
                                      </p:to>
                                    </p:set>
                                    <p:animEffect transition="in" filter="wipe(left)">
                                      <p:cBhvr>
                                        <p:cTn id="33" dur="500"/>
                                        <p:tgtEl>
                                          <p:spTgt spid="718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1801"/>
                                        </p:tgtEl>
                                        <p:attrNameLst>
                                          <p:attrName>style.visibility</p:attrName>
                                        </p:attrNameLst>
                                      </p:cBhvr>
                                      <p:to>
                                        <p:strVal val="visible"/>
                                      </p:to>
                                    </p:set>
                                    <p:animEffect transition="in" filter="wipe(left)">
                                      <p:cBhvr>
                                        <p:cTn id="38" dur="500"/>
                                        <p:tgtEl>
                                          <p:spTgt spid="718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1802"/>
                                        </p:tgtEl>
                                        <p:attrNameLst>
                                          <p:attrName>style.visibility</p:attrName>
                                        </p:attrNameLst>
                                      </p:cBhvr>
                                      <p:to>
                                        <p:strVal val="visible"/>
                                      </p:to>
                                    </p:set>
                                    <p:animEffect transition="in" filter="wipe(left)">
                                      <p:cBhvr>
                                        <p:cTn id="43" dur="500"/>
                                        <p:tgtEl>
                                          <p:spTgt spid="718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806"/>
                                        </p:tgtEl>
                                        <p:attrNameLst>
                                          <p:attrName>style.visibility</p:attrName>
                                        </p:attrNameLst>
                                      </p:cBhvr>
                                      <p:to>
                                        <p:strVal val="visible"/>
                                      </p:to>
                                    </p:set>
                                    <p:animEffect transition="in" filter="wipe(left)">
                                      <p:cBhvr>
                                        <p:cTn id="48" dur="500"/>
                                        <p:tgtEl>
                                          <p:spTgt spid="7180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71777"/>
                                        </p:tgtEl>
                                        <p:attrNameLst>
                                          <p:attrName>style.visibility</p:attrName>
                                        </p:attrNameLst>
                                      </p:cBhvr>
                                      <p:to>
                                        <p:strVal val="visible"/>
                                      </p:to>
                                    </p:set>
                                    <p:animEffect transition="in" filter="wipe(up)">
                                      <p:cBhvr>
                                        <p:cTn id="53" dur="500"/>
                                        <p:tgtEl>
                                          <p:spTgt spid="71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9" grpId="0" build="p"/>
      <p:bldP spid="71800" grpId="0" animBg="1"/>
      <p:bldP spid="71801" grpId="0" animBg="1"/>
      <p:bldP spid="71802" grpId="0" animBg="1"/>
      <p:bldP spid="71803" grpId="0" animBg="1"/>
      <p:bldP spid="71804" grpId="0" animBg="1"/>
      <p:bldP spid="71805" grpId="0" animBg="1"/>
      <p:bldP spid="7180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3838575" y="303213"/>
            <a:ext cx="4602163" cy="6116637"/>
            <a:chOff x="2418" y="191"/>
            <a:chExt cx="2899" cy="3853"/>
          </a:xfrm>
        </p:grpSpPr>
        <p:sp>
          <p:nvSpPr>
            <p:cNvPr id="60437" name="Line 3"/>
            <p:cNvSpPr>
              <a:spLocks noChangeShapeType="1"/>
            </p:cNvSpPr>
            <p:nvPr/>
          </p:nvSpPr>
          <p:spPr bwMode="auto">
            <a:xfrm>
              <a:off x="3660" y="427"/>
              <a:ext cx="540" cy="1122"/>
            </a:xfrm>
            <a:prstGeom prst="line">
              <a:avLst/>
            </a:prstGeom>
            <a:noFill/>
            <a:ln w="38100">
              <a:solidFill>
                <a:schemeClr val="tx1"/>
              </a:solidFill>
              <a:round/>
              <a:headEnd/>
              <a:tailEnd/>
            </a:ln>
          </p:spPr>
          <p:txBody>
            <a:bodyPr/>
            <a:lstStyle/>
            <a:p>
              <a:endParaRPr lang="zh-CN" altLang="en-US"/>
            </a:p>
          </p:txBody>
        </p:sp>
        <p:grpSp>
          <p:nvGrpSpPr>
            <p:cNvPr id="60438" name="Group 4"/>
            <p:cNvGrpSpPr>
              <a:grpSpLocks/>
            </p:cNvGrpSpPr>
            <p:nvPr/>
          </p:nvGrpSpPr>
          <p:grpSpPr bwMode="auto">
            <a:xfrm>
              <a:off x="2418" y="191"/>
              <a:ext cx="2899" cy="3853"/>
              <a:chOff x="1806" y="196"/>
              <a:chExt cx="2899" cy="3853"/>
            </a:xfrm>
          </p:grpSpPr>
          <p:sp>
            <p:nvSpPr>
              <p:cNvPr id="60439" name="Rectangle 5"/>
              <p:cNvSpPr>
                <a:spLocks noChangeArrowheads="1"/>
              </p:cNvSpPr>
              <p:nvPr/>
            </p:nvSpPr>
            <p:spPr bwMode="auto">
              <a:xfrm>
                <a:off x="2132" y="7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40" name="Oval 6"/>
              <p:cNvSpPr>
                <a:spLocks noChangeArrowheads="1"/>
              </p:cNvSpPr>
              <p:nvPr/>
            </p:nvSpPr>
            <p:spPr bwMode="auto">
              <a:xfrm>
                <a:off x="2480" y="6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41" name="Line 7"/>
              <p:cNvSpPr>
                <a:spLocks noChangeShapeType="1"/>
              </p:cNvSpPr>
              <p:nvPr/>
            </p:nvSpPr>
            <p:spPr bwMode="auto">
              <a:xfrm>
                <a:off x="2527" y="1236"/>
                <a:ext cx="0" cy="564"/>
              </a:xfrm>
              <a:prstGeom prst="line">
                <a:avLst/>
              </a:prstGeom>
              <a:noFill/>
              <a:ln w="38100">
                <a:solidFill>
                  <a:schemeClr val="tx1"/>
                </a:solidFill>
                <a:round/>
                <a:headEnd/>
                <a:tailEnd/>
              </a:ln>
            </p:spPr>
            <p:txBody>
              <a:bodyPr/>
              <a:lstStyle/>
              <a:p>
                <a:endParaRPr lang="zh-CN" altLang="en-US"/>
              </a:p>
            </p:txBody>
          </p:sp>
          <p:sp>
            <p:nvSpPr>
              <p:cNvPr id="60442" name="Line 8"/>
              <p:cNvSpPr>
                <a:spLocks noChangeShapeType="1"/>
              </p:cNvSpPr>
              <p:nvPr/>
            </p:nvSpPr>
            <p:spPr bwMode="auto">
              <a:xfrm>
                <a:off x="2763" y="1248"/>
                <a:ext cx="0" cy="336"/>
              </a:xfrm>
              <a:prstGeom prst="line">
                <a:avLst/>
              </a:prstGeom>
              <a:noFill/>
              <a:ln w="38100">
                <a:solidFill>
                  <a:schemeClr val="tx1"/>
                </a:solidFill>
                <a:round/>
                <a:headEnd/>
                <a:tailEnd/>
              </a:ln>
            </p:spPr>
            <p:txBody>
              <a:bodyPr/>
              <a:lstStyle/>
              <a:p>
                <a:endParaRPr lang="zh-CN" altLang="en-US"/>
              </a:p>
            </p:txBody>
          </p:sp>
          <p:sp>
            <p:nvSpPr>
              <p:cNvPr id="60443" name="Line 9"/>
              <p:cNvSpPr>
                <a:spLocks noChangeShapeType="1"/>
              </p:cNvSpPr>
              <p:nvPr/>
            </p:nvSpPr>
            <p:spPr bwMode="auto">
              <a:xfrm>
                <a:off x="2527" y="300"/>
                <a:ext cx="0" cy="336"/>
              </a:xfrm>
              <a:prstGeom prst="line">
                <a:avLst/>
              </a:prstGeom>
              <a:noFill/>
              <a:ln w="38100">
                <a:solidFill>
                  <a:schemeClr val="tx1"/>
                </a:solidFill>
                <a:round/>
                <a:headEnd/>
                <a:tailEnd/>
              </a:ln>
            </p:spPr>
            <p:txBody>
              <a:bodyPr/>
              <a:lstStyle/>
              <a:p>
                <a:endParaRPr lang="zh-CN" altLang="en-US"/>
              </a:p>
            </p:txBody>
          </p:sp>
          <p:sp>
            <p:nvSpPr>
              <p:cNvPr id="60444" name="Text Box 10"/>
              <p:cNvSpPr txBox="1">
                <a:spLocks noChangeArrowheads="1"/>
              </p:cNvSpPr>
              <p:nvPr/>
            </p:nvSpPr>
            <p:spPr bwMode="auto">
              <a:xfrm>
                <a:off x="2199" y="6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45" name="Text Box 11"/>
              <p:cNvSpPr txBox="1">
                <a:spLocks noChangeArrowheads="1"/>
              </p:cNvSpPr>
              <p:nvPr/>
            </p:nvSpPr>
            <p:spPr bwMode="auto">
              <a:xfrm>
                <a:off x="2403" y="8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e</a:t>
                </a:r>
              </a:p>
            </p:txBody>
          </p:sp>
          <p:sp>
            <p:nvSpPr>
              <p:cNvPr id="60446" name="Rectangle 12"/>
              <p:cNvSpPr>
                <a:spLocks noChangeArrowheads="1"/>
              </p:cNvSpPr>
              <p:nvPr/>
            </p:nvSpPr>
            <p:spPr bwMode="auto">
              <a:xfrm>
                <a:off x="3596" y="7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47" name="Oval 13"/>
              <p:cNvSpPr>
                <a:spLocks noChangeArrowheads="1"/>
              </p:cNvSpPr>
              <p:nvPr/>
            </p:nvSpPr>
            <p:spPr bwMode="auto">
              <a:xfrm>
                <a:off x="3944" y="6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48" name="Line 14"/>
              <p:cNvSpPr>
                <a:spLocks noChangeShapeType="1"/>
              </p:cNvSpPr>
              <p:nvPr/>
            </p:nvSpPr>
            <p:spPr bwMode="auto">
              <a:xfrm>
                <a:off x="3787" y="1236"/>
                <a:ext cx="0" cy="336"/>
              </a:xfrm>
              <a:prstGeom prst="line">
                <a:avLst/>
              </a:prstGeom>
              <a:noFill/>
              <a:ln w="38100">
                <a:solidFill>
                  <a:schemeClr val="tx1"/>
                </a:solidFill>
                <a:round/>
                <a:headEnd/>
                <a:tailEnd/>
              </a:ln>
            </p:spPr>
            <p:txBody>
              <a:bodyPr/>
              <a:lstStyle/>
              <a:p>
                <a:endParaRPr lang="zh-CN" altLang="en-US"/>
              </a:p>
            </p:txBody>
          </p:sp>
          <p:sp>
            <p:nvSpPr>
              <p:cNvPr id="60449" name="Line 15"/>
              <p:cNvSpPr>
                <a:spLocks noChangeShapeType="1"/>
              </p:cNvSpPr>
              <p:nvPr/>
            </p:nvSpPr>
            <p:spPr bwMode="auto">
              <a:xfrm>
                <a:off x="3999" y="1236"/>
                <a:ext cx="0" cy="540"/>
              </a:xfrm>
              <a:prstGeom prst="line">
                <a:avLst/>
              </a:prstGeom>
              <a:noFill/>
              <a:ln w="38100">
                <a:solidFill>
                  <a:schemeClr val="tx1"/>
                </a:solidFill>
                <a:round/>
                <a:headEnd/>
                <a:tailEnd/>
              </a:ln>
            </p:spPr>
            <p:txBody>
              <a:bodyPr/>
              <a:lstStyle/>
              <a:p>
                <a:endParaRPr lang="zh-CN" altLang="en-US"/>
              </a:p>
            </p:txBody>
          </p:sp>
          <p:sp>
            <p:nvSpPr>
              <p:cNvPr id="60450" name="Line 16"/>
              <p:cNvSpPr>
                <a:spLocks noChangeShapeType="1"/>
              </p:cNvSpPr>
              <p:nvPr/>
            </p:nvSpPr>
            <p:spPr bwMode="auto">
              <a:xfrm>
                <a:off x="3991" y="288"/>
                <a:ext cx="0" cy="336"/>
              </a:xfrm>
              <a:prstGeom prst="line">
                <a:avLst/>
              </a:prstGeom>
              <a:noFill/>
              <a:ln w="38100">
                <a:solidFill>
                  <a:schemeClr val="tx1"/>
                </a:solidFill>
                <a:round/>
                <a:headEnd/>
                <a:tailEnd/>
              </a:ln>
            </p:spPr>
            <p:txBody>
              <a:bodyPr/>
              <a:lstStyle/>
              <a:p>
                <a:endParaRPr lang="zh-CN" altLang="en-US"/>
              </a:p>
            </p:txBody>
          </p:sp>
          <p:sp>
            <p:nvSpPr>
              <p:cNvPr id="60451" name="Text Box 17"/>
              <p:cNvSpPr txBox="1">
                <a:spLocks noChangeArrowheads="1"/>
              </p:cNvSpPr>
              <p:nvPr/>
            </p:nvSpPr>
            <p:spPr bwMode="auto">
              <a:xfrm>
                <a:off x="3663" y="6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52" name="Text Box 18"/>
              <p:cNvSpPr txBox="1">
                <a:spLocks noChangeArrowheads="1"/>
              </p:cNvSpPr>
              <p:nvPr/>
            </p:nvSpPr>
            <p:spPr bwMode="auto">
              <a:xfrm>
                <a:off x="3867" y="8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f</a:t>
                </a:r>
              </a:p>
            </p:txBody>
          </p:sp>
          <p:sp>
            <p:nvSpPr>
              <p:cNvPr id="60453" name="Oval 19"/>
              <p:cNvSpPr>
                <a:spLocks noChangeArrowheads="1"/>
              </p:cNvSpPr>
              <p:nvPr/>
            </p:nvSpPr>
            <p:spPr bwMode="auto">
              <a:xfrm>
                <a:off x="3960"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0454" name="Line 20"/>
              <p:cNvSpPr>
                <a:spLocks noChangeShapeType="1"/>
              </p:cNvSpPr>
              <p:nvPr/>
            </p:nvSpPr>
            <p:spPr bwMode="auto">
              <a:xfrm>
                <a:off x="2520" y="444"/>
                <a:ext cx="540" cy="0"/>
              </a:xfrm>
              <a:prstGeom prst="line">
                <a:avLst/>
              </a:prstGeom>
              <a:noFill/>
              <a:ln w="38100">
                <a:solidFill>
                  <a:schemeClr val="tx1"/>
                </a:solidFill>
                <a:round/>
                <a:headEnd/>
                <a:tailEnd/>
              </a:ln>
            </p:spPr>
            <p:txBody>
              <a:bodyPr/>
              <a:lstStyle/>
              <a:p>
                <a:endParaRPr lang="zh-CN" altLang="en-US"/>
              </a:p>
            </p:txBody>
          </p:sp>
          <p:sp>
            <p:nvSpPr>
              <p:cNvPr id="60455" name="Line 21"/>
              <p:cNvSpPr>
                <a:spLocks noChangeShapeType="1"/>
              </p:cNvSpPr>
              <p:nvPr/>
            </p:nvSpPr>
            <p:spPr bwMode="auto">
              <a:xfrm flipV="1">
                <a:off x="3456" y="444"/>
                <a:ext cx="552" cy="0"/>
              </a:xfrm>
              <a:prstGeom prst="line">
                <a:avLst/>
              </a:prstGeom>
              <a:noFill/>
              <a:ln w="38100">
                <a:solidFill>
                  <a:schemeClr val="tx1"/>
                </a:solidFill>
                <a:round/>
                <a:headEnd/>
                <a:tailEnd/>
              </a:ln>
            </p:spPr>
            <p:txBody>
              <a:bodyPr/>
              <a:lstStyle/>
              <a:p>
                <a:endParaRPr lang="zh-CN" altLang="en-US"/>
              </a:p>
            </p:txBody>
          </p:sp>
          <p:sp>
            <p:nvSpPr>
              <p:cNvPr id="60456" name="Line 22"/>
              <p:cNvSpPr>
                <a:spLocks noChangeShapeType="1"/>
              </p:cNvSpPr>
              <p:nvPr/>
            </p:nvSpPr>
            <p:spPr bwMode="auto">
              <a:xfrm>
                <a:off x="3576" y="1560"/>
                <a:ext cx="216" cy="0"/>
              </a:xfrm>
              <a:prstGeom prst="line">
                <a:avLst/>
              </a:prstGeom>
              <a:noFill/>
              <a:ln w="38100">
                <a:solidFill>
                  <a:schemeClr val="tx1"/>
                </a:solidFill>
                <a:round/>
                <a:headEnd/>
                <a:tailEnd/>
              </a:ln>
            </p:spPr>
            <p:txBody>
              <a:bodyPr/>
              <a:lstStyle/>
              <a:p>
                <a:endParaRPr lang="zh-CN" altLang="en-US"/>
              </a:p>
            </p:txBody>
          </p:sp>
          <p:sp>
            <p:nvSpPr>
              <p:cNvPr id="60457" name="Line 23"/>
              <p:cNvSpPr>
                <a:spLocks noChangeShapeType="1"/>
              </p:cNvSpPr>
              <p:nvPr/>
            </p:nvSpPr>
            <p:spPr bwMode="auto">
              <a:xfrm>
                <a:off x="2760" y="1572"/>
                <a:ext cx="216" cy="0"/>
              </a:xfrm>
              <a:prstGeom prst="line">
                <a:avLst/>
              </a:prstGeom>
              <a:noFill/>
              <a:ln w="38100">
                <a:solidFill>
                  <a:schemeClr val="tx1"/>
                </a:solidFill>
                <a:round/>
                <a:headEnd/>
                <a:tailEnd/>
              </a:ln>
            </p:spPr>
            <p:txBody>
              <a:bodyPr/>
              <a:lstStyle/>
              <a:p>
                <a:endParaRPr lang="zh-CN" altLang="en-US"/>
              </a:p>
            </p:txBody>
          </p:sp>
          <p:sp>
            <p:nvSpPr>
              <p:cNvPr id="60458" name="Line 24"/>
              <p:cNvSpPr>
                <a:spLocks noChangeShapeType="1"/>
              </p:cNvSpPr>
              <p:nvPr/>
            </p:nvSpPr>
            <p:spPr bwMode="auto">
              <a:xfrm flipH="1">
                <a:off x="2964" y="432"/>
                <a:ext cx="504" cy="1134"/>
              </a:xfrm>
              <a:prstGeom prst="line">
                <a:avLst/>
              </a:prstGeom>
              <a:noFill/>
              <a:ln w="38100">
                <a:solidFill>
                  <a:schemeClr val="tx1"/>
                </a:solidFill>
                <a:round/>
                <a:headEnd/>
                <a:tailEnd/>
              </a:ln>
            </p:spPr>
            <p:txBody>
              <a:bodyPr/>
              <a:lstStyle/>
              <a:p>
                <a:endParaRPr lang="zh-CN" altLang="en-US"/>
              </a:p>
            </p:txBody>
          </p:sp>
          <p:sp>
            <p:nvSpPr>
              <p:cNvPr id="60459" name="Oval 25"/>
              <p:cNvSpPr>
                <a:spLocks noChangeArrowheads="1"/>
              </p:cNvSpPr>
              <p:nvPr/>
            </p:nvSpPr>
            <p:spPr bwMode="auto">
              <a:xfrm>
                <a:off x="2496"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60460" name="Object 26"/>
              <p:cNvGraphicFramePr>
                <a:graphicFrameLocks noChangeAspect="1"/>
              </p:cNvGraphicFramePr>
              <p:nvPr/>
            </p:nvGraphicFramePr>
            <p:xfrm>
              <a:off x="2180" y="196"/>
              <a:ext cx="254" cy="355"/>
            </p:xfrm>
            <a:graphic>
              <a:graphicData uri="http://schemas.openxmlformats.org/presentationml/2006/ole">
                <mc:AlternateContent xmlns:mc="http://schemas.openxmlformats.org/markup-compatibility/2006">
                  <mc:Choice xmlns:v="urn:schemas-microsoft-com:vml" Requires="v">
                    <p:oleObj spid="_x0000_s60496" r:id="rId3" imgW="165028" imgH="228501" progId="Equation.3">
                      <p:embed/>
                    </p:oleObj>
                  </mc:Choice>
                  <mc:Fallback>
                    <p:oleObj r:id="rId3" imgW="165028" imgH="228501"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 y="196"/>
                            <a:ext cx="25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61" name="Object 27"/>
              <p:cNvGraphicFramePr>
                <a:graphicFrameLocks noChangeAspect="1"/>
              </p:cNvGraphicFramePr>
              <p:nvPr/>
            </p:nvGraphicFramePr>
            <p:xfrm>
              <a:off x="4052" y="300"/>
              <a:ext cx="279" cy="324"/>
            </p:xfrm>
            <a:graphic>
              <a:graphicData uri="http://schemas.openxmlformats.org/presentationml/2006/ole">
                <mc:AlternateContent xmlns:mc="http://schemas.openxmlformats.org/markup-compatibility/2006">
                  <mc:Choice xmlns:v="urn:schemas-microsoft-com:vml" Requires="v">
                    <p:oleObj spid="_x0000_s60497" r:id="rId5" imgW="164957" imgH="190335" progId="Equation.3">
                      <p:embed/>
                    </p:oleObj>
                  </mc:Choice>
                  <mc:Fallback>
                    <p:oleObj r:id="rId5" imgW="164957" imgH="19033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 y="300"/>
                            <a:ext cx="2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62" name="Rectangle 28"/>
              <p:cNvSpPr>
                <a:spLocks noChangeArrowheads="1"/>
              </p:cNvSpPr>
              <p:nvPr/>
            </p:nvSpPr>
            <p:spPr bwMode="auto">
              <a:xfrm>
                <a:off x="2132" y="188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63" name="Oval 29"/>
              <p:cNvSpPr>
                <a:spLocks noChangeArrowheads="1"/>
              </p:cNvSpPr>
              <p:nvPr/>
            </p:nvSpPr>
            <p:spPr bwMode="auto">
              <a:xfrm>
                <a:off x="2480" y="178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64" name="Text Box 30"/>
              <p:cNvSpPr txBox="1">
                <a:spLocks noChangeArrowheads="1"/>
              </p:cNvSpPr>
              <p:nvPr/>
            </p:nvSpPr>
            <p:spPr bwMode="auto">
              <a:xfrm>
                <a:off x="2199" y="184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65" name="Text Box 31"/>
              <p:cNvSpPr txBox="1">
                <a:spLocks noChangeArrowheads="1"/>
              </p:cNvSpPr>
              <p:nvPr/>
            </p:nvSpPr>
            <p:spPr bwMode="auto">
              <a:xfrm>
                <a:off x="2403" y="204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sp>
            <p:nvSpPr>
              <p:cNvPr id="60466" name="Rectangle 32"/>
              <p:cNvSpPr>
                <a:spLocks noChangeArrowheads="1"/>
              </p:cNvSpPr>
              <p:nvPr/>
            </p:nvSpPr>
            <p:spPr bwMode="auto">
              <a:xfrm>
                <a:off x="3596"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67" name="Oval 33"/>
              <p:cNvSpPr>
                <a:spLocks noChangeArrowheads="1"/>
              </p:cNvSpPr>
              <p:nvPr/>
            </p:nvSpPr>
            <p:spPr bwMode="auto">
              <a:xfrm>
                <a:off x="3944"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68" name="Line 34"/>
              <p:cNvSpPr>
                <a:spLocks noChangeShapeType="1"/>
              </p:cNvSpPr>
              <p:nvPr/>
            </p:nvSpPr>
            <p:spPr bwMode="auto">
              <a:xfrm>
                <a:off x="3787" y="2400"/>
                <a:ext cx="0" cy="156"/>
              </a:xfrm>
              <a:prstGeom prst="line">
                <a:avLst/>
              </a:prstGeom>
              <a:noFill/>
              <a:ln w="38100">
                <a:solidFill>
                  <a:schemeClr val="tx1"/>
                </a:solidFill>
                <a:round/>
                <a:headEnd/>
                <a:tailEnd/>
              </a:ln>
            </p:spPr>
            <p:txBody>
              <a:bodyPr/>
              <a:lstStyle/>
              <a:p>
                <a:endParaRPr lang="zh-CN" altLang="en-US"/>
              </a:p>
            </p:txBody>
          </p:sp>
          <p:sp>
            <p:nvSpPr>
              <p:cNvPr id="60469" name="Text Box 35"/>
              <p:cNvSpPr txBox="1">
                <a:spLocks noChangeArrowheads="1"/>
              </p:cNvSpPr>
              <p:nvPr/>
            </p:nvSpPr>
            <p:spPr bwMode="auto">
              <a:xfrm>
                <a:off x="3663"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70" name="Text Box 36"/>
              <p:cNvSpPr txBox="1">
                <a:spLocks noChangeArrowheads="1"/>
              </p:cNvSpPr>
              <p:nvPr/>
            </p:nvSpPr>
            <p:spPr bwMode="auto">
              <a:xfrm>
                <a:off x="3867"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60471" name="Oval 37"/>
              <p:cNvSpPr>
                <a:spLocks noChangeArrowheads="1"/>
              </p:cNvSpPr>
              <p:nvPr/>
            </p:nvSpPr>
            <p:spPr bwMode="auto">
              <a:xfrm>
                <a:off x="3960"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0472" name="Line 38"/>
              <p:cNvSpPr>
                <a:spLocks noChangeShapeType="1"/>
              </p:cNvSpPr>
              <p:nvPr/>
            </p:nvSpPr>
            <p:spPr bwMode="auto">
              <a:xfrm flipV="1">
                <a:off x="3468" y="1596"/>
                <a:ext cx="540" cy="12"/>
              </a:xfrm>
              <a:prstGeom prst="line">
                <a:avLst/>
              </a:prstGeom>
              <a:noFill/>
              <a:ln w="38100">
                <a:solidFill>
                  <a:schemeClr val="tx1"/>
                </a:solidFill>
                <a:round/>
                <a:headEnd/>
                <a:tailEnd/>
              </a:ln>
            </p:spPr>
            <p:txBody>
              <a:bodyPr/>
              <a:lstStyle/>
              <a:p>
                <a:endParaRPr lang="zh-CN" altLang="en-US"/>
              </a:p>
            </p:txBody>
          </p:sp>
          <p:sp>
            <p:nvSpPr>
              <p:cNvPr id="60473" name="Line 39"/>
              <p:cNvSpPr>
                <a:spLocks noChangeShapeType="1"/>
              </p:cNvSpPr>
              <p:nvPr/>
            </p:nvSpPr>
            <p:spPr bwMode="auto">
              <a:xfrm>
                <a:off x="2760" y="2490"/>
                <a:ext cx="216" cy="0"/>
              </a:xfrm>
              <a:prstGeom prst="line">
                <a:avLst/>
              </a:prstGeom>
              <a:noFill/>
              <a:ln w="38100">
                <a:solidFill>
                  <a:schemeClr val="tx1"/>
                </a:solidFill>
                <a:round/>
                <a:headEnd/>
                <a:tailEnd/>
              </a:ln>
            </p:spPr>
            <p:txBody>
              <a:bodyPr/>
              <a:lstStyle/>
              <a:p>
                <a:endParaRPr lang="zh-CN" altLang="en-US"/>
              </a:p>
            </p:txBody>
          </p:sp>
          <p:sp>
            <p:nvSpPr>
              <p:cNvPr id="60474" name="Line 40"/>
              <p:cNvSpPr>
                <a:spLocks noChangeShapeType="1"/>
              </p:cNvSpPr>
              <p:nvPr/>
            </p:nvSpPr>
            <p:spPr bwMode="auto">
              <a:xfrm flipH="1">
                <a:off x="2964" y="1596"/>
                <a:ext cx="504" cy="894"/>
              </a:xfrm>
              <a:prstGeom prst="line">
                <a:avLst/>
              </a:prstGeom>
              <a:noFill/>
              <a:ln w="38100">
                <a:solidFill>
                  <a:schemeClr val="tx1"/>
                </a:solidFill>
                <a:round/>
                <a:headEnd/>
                <a:tailEnd/>
              </a:ln>
            </p:spPr>
            <p:txBody>
              <a:bodyPr/>
              <a:lstStyle/>
              <a:p>
                <a:endParaRPr lang="zh-CN" altLang="en-US"/>
              </a:p>
            </p:txBody>
          </p:sp>
          <p:sp>
            <p:nvSpPr>
              <p:cNvPr id="60475" name="Oval 41"/>
              <p:cNvSpPr>
                <a:spLocks noChangeArrowheads="1"/>
              </p:cNvSpPr>
              <p:nvPr/>
            </p:nvSpPr>
            <p:spPr bwMode="auto">
              <a:xfrm>
                <a:off x="3192" y="252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0476" name="Rectangle 42"/>
              <p:cNvSpPr>
                <a:spLocks noChangeArrowheads="1"/>
              </p:cNvSpPr>
              <p:nvPr/>
            </p:nvSpPr>
            <p:spPr bwMode="auto">
              <a:xfrm>
                <a:off x="2132" y="28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77" name="Oval 43"/>
              <p:cNvSpPr>
                <a:spLocks noChangeArrowheads="1"/>
              </p:cNvSpPr>
              <p:nvPr/>
            </p:nvSpPr>
            <p:spPr bwMode="auto">
              <a:xfrm>
                <a:off x="2480" y="27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78" name="Line 44"/>
              <p:cNvSpPr>
                <a:spLocks noChangeShapeType="1"/>
              </p:cNvSpPr>
              <p:nvPr/>
            </p:nvSpPr>
            <p:spPr bwMode="auto">
              <a:xfrm>
                <a:off x="2763" y="3348"/>
                <a:ext cx="0" cy="588"/>
              </a:xfrm>
              <a:prstGeom prst="line">
                <a:avLst/>
              </a:prstGeom>
              <a:noFill/>
              <a:ln w="38100">
                <a:solidFill>
                  <a:schemeClr val="tx1"/>
                </a:solidFill>
                <a:round/>
                <a:headEnd/>
                <a:tailEnd/>
              </a:ln>
            </p:spPr>
            <p:txBody>
              <a:bodyPr/>
              <a:lstStyle/>
              <a:p>
                <a:endParaRPr lang="zh-CN" altLang="en-US"/>
              </a:p>
            </p:txBody>
          </p:sp>
          <p:sp>
            <p:nvSpPr>
              <p:cNvPr id="60479" name="Line 45"/>
              <p:cNvSpPr>
                <a:spLocks noChangeShapeType="1"/>
              </p:cNvSpPr>
              <p:nvPr/>
            </p:nvSpPr>
            <p:spPr bwMode="auto">
              <a:xfrm>
                <a:off x="2527" y="2412"/>
                <a:ext cx="0" cy="324"/>
              </a:xfrm>
              <a:prstGeom prst="line">
                <a:avLst/>
              </a:prstGeom>
              <a:noFill/>
              <a:ln w="38100">
                <a:solidFill>
                  <a:schemeClr val="tx1"/>
                </a:solidFill>
                <a:round/>
                <a:headEnd/>
                <a:tailEnd/>
              </a:ln>
            </p:spPr>
            <p:txBody>
              <a:bodyPr/>
              <a:lstStyle/>
              <a:p>
                <a:endParaRPr lang="zh-CN" altLang="en-US"/>
              </a:p>
            </p:txBody>
          </p:sp>
          <p:sp>
            <p:nvSpPr>
              <p:cNvPr id="60480" name="Text Box 46"/>
              <p:cNvSpPr txBox="1">
                <a:spLocks noChangeArrowheads="1"/>
              </p:cNvSpPr>
              <p:nvPr/>
            </p:nvSpPr>
            <p:spPr bwMode="auto">
              <a:xfrm>
                <a:off x="2199" y="27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81" name="Text Box 47"/>
              <p:cNvSpPr txBox="1">
                <a:spLocks noChangeArrowheads="1"/>
              </p:cNvSpPr>
              <p:nvPr/>
            </p:nvSpPr>
            <p:spPr bwMode="auto">
              <a:xfrm>
                <a:off x="2403" y="29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60482" name="Rectangle 48"/>
              <p:cNvSpPr>
                <a:spLocks noChangeArrowheads="1"/>
              </p:cNvSpPr>
              <p:nvPr/>
            </p:nvSpPr>
            <p:spPr bwMode="auto">
              <a:xfrm>
                <a:off x="3596" y="28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0483" name="Oval 49"/>
              <p:cNvSpPr>
                <a:spLocks noChangeArrowheads="1"/>
              </p:cNvSpPr>
              <p:nvPr/>
            </p:nvSpPr>
            <p:spPr bwMode="auto">
              <a:xfrm>
                <a:off x="3944" y="27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0484" name="Line 50"/>
              <p:cNvSpPr>
                <a:spLocks noChangeShapeType="1"/>
              </p:cNvSpPr>
              <p:nvPr/>
            </p:nvSpPr>
            <p:spPr bwMode="auto">
              <a:xfrm flipH="1">
                <a:off x="3787" y="3324"/>
                <a:ext cx="0" cy="204"/>
              </a:xfrm>
              <a:prstGeom prst="line">
                <a:avLst/>
              </a:prstGeom>
              <a:noFill/>
              <a:ln w="38100">
                <a:solidFill>
                  <a:schemeClr val="tx1"/>
                </a:solidFill>
                <a:round/>
                <a:headEnd/>
                <a:tailEnd/>
              </a:ln>
            </p:spPr>
            <p:txBody>
              <a:bodyPr/>
              <a:lstStyle/>
              <a:p>
                <a:endParaRPr lang="zh-CN" altLang="en-US"/>
              </a:p>
            </p:txBody>
          </p:sp>
          <p:sp>
            <p:nvSpPr>
              <p:cNvPr id="60485" name="Line 51"/>
              <p:cNvSpPr>
                <a:spLocks noChangeShapeType="1"/>
              </p:cNvSpPr>
              <p:nvPr/>
            </p:nvSpPr>
            <p:spPr bwMode="auto">
              <a:xfrm>
                <a:off x="3991" y="2388"/>
                <a:ext cx="0" cy="336"/>
              </a:xfrm>
              <a:prstGeom prst="line">
                <a:avLst/>
              </a:prstGeom>
              <a:noFill/>
              <a:ln w="38100">
                <a:solidFill>
                  <a:schemeClr val="tx1"/>
                </a:solidFill>
                <a:round/>
                <a:headEnd/>
                <a:tailEnd/>
              </a:ln>
            </p:spPr>
            <p:txBody>
              <a:bodyPr/>
              <a:lstStyle/>
              <a:p>
                <a:endParaRPr lang="zh-CN" altLang="en-US"/>
              </a:p>
            </p:txBody>
          </p:sp>
          <p:sp>
            <p:nvSpPr>
              <p:cNvPr id="60486" name="Text Box 52"/>
              <p:cNvSpPr txBox="1">
                <a:spLocks noChangeArrowheads="1"/>
              </p:cNvSpPr>
              <p:nvPr/>
            </p:nvSpPr>
            <p:spPr bwMode="auto">
              <a:xfrm>
                <a:off x="3663" y="27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0487" name="Text Box 53"/>
              <p:cNvSpPr txBox="1">
                <a:spLocks noChangeArrowheads="1"/>
              </p:cNvSpPr>
              <p:nvPr/>
            </p:nvSpPr>
            <p:spPr bwMode="auto">
              <a:xfrm>
                <a:off x="3867" y="29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60488" name="Line 54"/>
              <p:cNvSpPr>
                <a:spLocks noChangeShapeType="1"/>
              </p:cNvSpPr>
              <p:nvPr/>
            </p:nvSpPr>
            <p:spPr bwMode="auto">
              <a:xfrm flipV="1">
                <a:off x="2520" y="2640"/>
                <a:ext cx="540" cy="12"/>
              </a:xfrm>
              <a:prstGeom prst="line">
                <a:avLst/>
              </a:prstGeom>
              <a:noFill/>
              <a:ln w="38100">
                <a:solidFill>
                  <a:schemeClr val="tx1"/>
                </a:solidFill>
                <a:round/>
                <a:headEnd/>
                <a:tailEnd/>
              </a:ln>
            </p:spPr>
            <p:txBody>
              <a:bodyPr/>
              <a:lstStyle/>
              <a:p>
                <a:endParaRPr lang="zh-CN" altLang="en-US"/>
              </a:p>
            </p:txBody>
          </p:sp>
          <p:sp>
            <p:nvSpPr>
              <p:cNvPr id="60489" name="Line 55"/>
              <p:cNvSpPr>
                <a:spLocks noChangeShapeType="1"/>
              </p:cNvSpPr>
              <p:nvPr/>
            </p:nvSpPr>
            <p:spPr bwMode="auto">
              <a:xfrm>
                <a:off x="3576" y="3516"/>
                <a:ext cx="216" cy="0"/>
              </a:xfrm>
              <a:prstGeom prst="line">
                <a:avLst/>
              </a:prstGeom>
              <a:noFill/>
              <a:ln w="38100">
                <a:solidFill>
                  <a:schemeClr val="tx1"/>
                </a:solidFill>
                <a:round/>
                <a:headEnd/>
                <a:tailEnd/>
              </a:ln>
            </p:spPr>
            <p:txBody>
              <a:bodyPr/>
              <a:lstStyle/>
              <a:p>
                <a:endParaRPr lang="zh-CN" altLang="en-US"/>
              </a:p>
            </p:txBody>
          </p:sp>
          <p:sp>
            <p:nvSpPr>
              <p:cNvPr id="60490" name="Oval 56"/>
              <p:cNvSpPr>
                <a:spLocks noChangeArrowheads="1"/>
              </p:cNvSpPr>
              <p:nvPr/>
            </p:nvSpPr>
            <p:spPr bwMode="auto">
              <a:xfrm>
                <a:off x="2496" y="261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0491" name="Line 57"/>
              <p:cNvSpPr>
                <a:spLocks noChangeShapeType="1"/>
              </p:cNvSpPr>
              <p:nvPr/>
            </p:nvSpPr>
            <p:spPr bwMode="auto">
              <a:xfrm>
                <a:off x="3048" y="2652"/>
                <a:ext cx="528" cy="864"/>
              </a:xfrm>
              <a:prstGeom prst="line">
                <a:avLst/>
              </a:prstGeom>
              <a:noFill/>
              <a:ln w="38100">
                <a:solidFill>
                  <a:srgbClr val="000000"/>
                </a:solidFill>
                <a:round/>
                <a:headEnd/>
                <a:tailEnd/>
              </a:ln>
            </p:spPr>
            <p:txBody>
              <a:bodyPr/>
              <a:lstStyle/>
              <a:p>
                <a:endParaRPr lang="zh-CN" altLang="en-US"/>
              </a:p>
            </p:txBody>
          </p:sp>
          <p:sp>
            <p:nvSpPr>
              <p:cNvPr id="60492" name="Line 58"/>
              <p:cNvSpPr>
                <a:spLocks noChangeShapeType="1"/>
              </p:cNvSpPr>
              <p:nvPr/>
            </p:nvSpPr>
            <p:spPr bwMode="auto">
              <a:xfrm>
                <a:off x="2760" y="2412"/>
                <a:ext cx="0" cy="84"/>
              </a:xfrm>
              <a:prstGeom prst="line">
                <a:avLst/>
              </a:prstGeom>
              <a:noFill/>
              <a:ln w="38100">
                <a:solidFill>
                  <a:srgbClr val="000000"/>
                </a:solidFill>
                <a:round/>
                <a:headEnd/>
                <a:tailEnd/>
              </a:ln>
            </p:spPr>
            <p:txBody>
              <a:bodyPr/>
              <a:lstStyle/>
              <a:p>
                <a:endParaRPr lang="zh-CN" altLang="en-US"/>
              </a:p>
            </p:txBody>
          </p:sp>
          <p:sp>
            <p:nvSpPr>
              <p:cNvPr id="60493" name="Line 59"/>
              <p:cNvSpPr>
                <a:spLocks noChangeShapeType="1"/>
              </p:cNvSpPr>
              <p:nvPr/>
            </p:nvSpPr>
            <p:spPr bwMode="auto">
              <a:xfrm>
                <a:off x="2335" y="2412"/>
                <a:ext cx="0" cy="156"/>
              </a:xfrm>
              <a:prstGeom prst="line">
                <a:avLst/>
              </a:prstGeom>
              <a:noFill/>
              <a:ln w="38100">
                <a:solidFill>
                  <a:schemeClr val="tx1"/>
                </a:solidFill>
                <a:round/>
                <a:headEnd/>
                <a:tailEnd/>
              </a:ln>
            </p:spPr>
            <p:txBody>
              <a:bodyPr/>
              <a:lstStyle/>
              <a:p>
                <a:endParaRPr lang="zh-CN" altLang="en-US"/>
              </a:p>
            </p:txBody>
          </p:sp>
          <p:sp>
            <p:nvSpPr>
              <p:cNvPr id="60494" name="Line 60"/>
              <p:cNvSpPr>
                <a:spLocks noChangeShapeType="1"/>
              </p:cNvSpPr>
              <p:nvPr/>
            </p:nvSpPr>
            <p:spPr bwMode="auto">
              <a:xfrm>
                <a:off x="2328" y="2556"/>
                <a:ext cx="1464" cy="0"/>
              </a:xfrm>
              <a:prstGeom prst="line">
                <a:avLst/>
              </a:prstGeom>
              <a:noFill/>
              <a:ln w="38100">
                <a:solidFill>
                  <a:srgbClr val="000000"/>
                </a:solidFill>
                <a:round/>
                <a:headEnd/>
                <a:tailEnd/>
              </a:ln>
            </p:spPr>
            <p:txBody>
              <a:bodyPr/>
              <a:lstStyle/>
              <a:p>
                <a:endParaRPr lang="zh-CN" altLang="en-US"/>
              </a:p>
            </p:txBody>
          </p:sp>
          <p:sp>
            <p:nvSpPr>
              <p:cNvPr id="60495" name="Line 61"/>
              <p:cNvSpPr>
                <a:spLocks noChangeShapeType="1"/>
              </p:cNvSpPr>
              <p:nvPr/>
            </p:nvSpPr>
            <p:spPr bwMode="auto">
              <a:xfrm>
                <a:off x="3216" y="2532"/>
                <a:ext cx="0" cy="1368"/>
              </a:xfrm>
              <a:prstGeom prst="line">
                <a:avLst/>
              </a:prstGeom>
              <a:noFill/>
              <a:ln w="38100">
                <a:solidFill>
                  <a:srgbClr val="000000"/>
                </a:solidFill>
                <a:round/>
                <a:headEnd/>
                <a:tailEnd/>
              </a:ln>
            </p:spPr>
            <p:txBody>
              <a:bodyPr/>
              <a:lstStyle/>
              <a:p>
                <a:endParaRPr lang="zh-CN" altLang="en-US"/>
              </a:p>
            </p:txBody>
          </p:sp>
          <p:sp>
            <p:nvSpPr>
              <p:cNvPr id="60496" name="Line 62"/>
              <p:cNvSpPr>
                <a:spLocks noChangeShapeType="1"/>
              </p:cNvSpPr>
              <p:nvPr/>
            </p:nvSpPr>
            <p:spPr bwMode="auto">
              <a:xfrm>
                <a:off x="2299" y="3350"/>
                <a:ext cx="0" cy="156"/>
              </a:xfrm>
              <a:prstGeom prst="line">
                <a:avLst/>
              </a:prstGeom>
              <a:noFill/>
              <a:ln w="38100">
                <a:solidFill>
                  <a:schemeClr val="tx1"/>
                </a:solidFill>
                <a:round/>
                <a:headEnd/>
                <a:tailEnd/>
              </a:ln>
            </p:spPr>
            <p:txBody>
              <a:bodyPr/>
              <a:lstStyle/>
              <a:p>
                <a:endParaRPr lang="zh-CN" altLang="en-US"/>
              </a:p>
            </p:txBody>
          </p:sp>
          <p:sp>
            <p:nvSpPr>
              <p:cNvPr id="60497" name="Line 63"/>
              <p:cNvSpPr>
                <a:spLocks noChangeShapeType="1"/>
              </p:cNvSpPr>
              <p:nvPr/>
            </p:nvSpPr>
            <p:spPr bwMode="auto">
              <a:xfrm>
                <a:off x="4231" y="3338"/>
                <a:ext cx="0" cy="156"/>
              </a:xfrm>
              <a:prstGeom prst="line">
                <a:avLst/>
              </a:prstGeom>
              <a:noFill/>
              <a:ln w="38100">
                <a:solidFill>
                  <a:schemeClr val="tx1"/>
                </a:solidFill>
                <a:round/>
                <a:headEnd/>
                <a:tailEnd/>
              </a:ln>
            </p:spPr>
            <p:txBody>
              <a:bodyPr/>
              <a:lstStyle/>
              <a:p>
                <a:endParaRPr lang="zh-CN" altLang="en-US"/>
              </a:p>
            </p:txBody>
          </p:sp>
          <p:sp>
            <p:nvSpPr>
              <p:cNvPr id="60498" name="Line 64"/>
              <p:cNvSpPr>
                <a:spLocks noChangeShapeType="1"/>
              </p:cNvSpPr>
              <p:nvPr/>
            </p:nvSpPr>
            <p:spPr bwMode="auto">
              <a:xfrm>
                <a:off x="3972" y="1608"/>
                <a:ext cx="732" cy="0"/>
              </a:xfrm>
              <a:prstGeom prst="line">
                <a:avLst/>
              </a:prstGeom>
              <a:noFill/>
              <a:ln w="38100">
                <a:solidFill>
                  <a:srgbClr val="000000"/>
                </a:solidFill>
                <a:round/>
                <a:headEnd/>
                <a:tailEnd/>
              </a:ln>
            </p:spPr>
            <p:txBody>
              <a:bodyPr/>
              <a:lstStyle/>
              <a:p>
                <a:endParaRPr lang="zh-CN" altLang="en-US"/>
              </a:p>
            </p:txBody>
          </p:sp>
          <p:sp>
            <p:nvSpPr>
              <p:cNvPr id="60499" name="Line 65"/>
              <p:cNvSpPr>
                <a:spLocks noChangeShapeType="1"/>
              </p:cNvSpPr>
              <p:nvPr/>
            </p:nvSpPr>
            <p:spPr bwMode="auto">
              <a:xfrm flipV="1">
                <a:off x="4224" y="3482"/>
                <a:ext cx="481" cy="0"/>
              </a:xfrm>
              <a:prstGeom prst="line">
                <a:avLst/>
              </a:prstGeom>
              <a:noFill/>
              <a:ln w="38100">
                <a:solidFill>
                  <a:srgbClr val="000000"/>
                </a:solidFill>
                <a:round/>
                <a:headEnd/>
                <a:tailEnd/>
              </a:ln>
            </p:spPr>
            <p:txBody>
              <a:bodyPr/>
              <a:lstStyle/>
              <a:p>
                <a:endParaRPr lang="zh-CN" altLang="en-US"/>
              </a:p>
            </p:txBody>
          </p:sp>
          <p:sp>
            <p:nvSpPr>
              <p:cNvPr id="60500" name="Line 66"/>
              <p:cNvSpPr>
                <a:spLocks noChangeShapeType="1"/>
              </p:cNvSpPr>
              <p:nvPr/>
            </p:nvSpPr>
            <p:spPr bwMode="auto">
              <a:xfrm>
                <a:off x="4693" y="1596"/>
                <a:ext cx="0" cy="1886"/>
              </a:xfrm>
              <a:prstGeom prst="line">
                <a:avLst/>
              </a:prstGeom>
              <a:noFill/>
              <a:ln w="38100">
                <a:solidFill>
                  <a:srgbClr val="000000"/>
                </a:solidFill>
                <a:round/>
                <a:headEnd/>
                <a:tailEnd/>
              </a:ln>
            </p:spPr>
            <p:txBody>
              <a:bodyPr/>
              <a:lstStyle/>
              <a:p>
                <a:endParaRPr lang="zh-CN" altLang="en-US"/>
              </a:p>
            </p:txBody>
          </p:sp>
          <p:sp>
            <p:nvSpPr>
              <p:cNvPr id="60501" name="Line 67"/>
              <p:cNvSpPr>
                <a:spLocks noChangeShapeType="1"/>
              </p:cNvSpPr>
              <p:nvPr/>
            </p:nvSpPr>
            <p:spPr bwMode="auto">
              <a:xfrm>
                <a:off x="1812" y="1608"/>
                <a:ext cx="732" cy="0"/>
              </a:xfrm>
              <a:prstGeom prst="line">
                <a:avLst/>
              </a:prstGeom>
              <a:noFill/>
              <a:ln w="38100">
                <a:solidFill>
                  <a:srgbClr val="000000"/>
                </a:solidFill>
                <a:round/>
                <a:headEnd/>
                <a:tailEnd/>
              </a:ln>
            </p:spPr>
            <p:txBody>
              <a:bodyPr/>
              <a:lstStyle/>
              <a:p>
                <a:endParaRPr lang="zh-CN" altLang="en-US"/>
              </a:p>
            </p:txBody>
          </p:sp>
          <p:sp>
            <p:nvSpPr>
              <p:cNvPr id="60502" name="Line 68"/>
              <p:cNvSpPr>
                <a:spLocks noChangeShapeType="1"/>
              </p:cNvSpPr>
              <p:nvPr/>
            </p:nvSpPr>
            <p:spPr bwMode="auto">
              <a:xfrm>
                <a:off x="1812" y="1608"/>
                <a:ext cx="0" cy="1886"/>
              </a:xfrm>
              <a:prstGeom prst="line">
                <a:avLst/>
              </a:prstGeom>
              <a:noFill/>
              <a:ln w="38100">
                <a:solidFill>
                  <a:srgbClr val="000000"/>
                </a:solidFill>
                <a:round/>
                <a:headEnd/>
                <a:tailEnd/>
              </a:ln>
            </p:spPr>
            <p:txBody>
              <a:bodyPr/>
              <a:lstStyle/>
              <a:p>
                <a:endParaRPr lang="zh-CN" altLang="en-US"/>
              </a:p>
            </p:txBody>
          </p:sp>
          <p:sp>
            <p:nvSpPr>
              <p:cNvPr id="60503" name="Line 69"/>
              <p:cNvSpPr>
                <a:spLocks noChangeShapeType="1"/>
              </p:cNvSpPr>
              <p:nvPr/>
            </p:nvSpPr>
            <p:spPr bwMode="auto">
              <a:xfrm flipV="1">
                <a:off x="1806" y="3494"/>
                <a:ext cx="481" cy="0"/>
              </a:xfrm>
              <a:prstGeom prst="line">
                <a:avLst/>
              </a:prstGeom>
              <a:noFill/>
              <a:ln w="38100">
                <a:solidFill>
                  <a:srgbClr val="000000"/>
                </a:solidFill>
                <a:round/>
                <a:headEnd/>
                <a:tailEnd/>
              </a:ln>
            </p:spPr>
            <p:txBody>
              <a:bodyPr/>
              <a:lstStyle/>
              <a:p>
                <a:endParaRPr lang="zh-CN" altLang="en-US"/>
              </a:p>
            </p:txBody>
          </p:sp>
          <p:sp>
            <p:nvSpPr>
              <p:cNvPr id="60504" name="Oval 70"/>
              <p:cNvSpPr>
                <a:spLocks noChangeArrowheads="1"/>
              </p:cNvSpPr>
              <p:nvPr/>
            </p:nvSpPr>
            <p:spPr bwMode="auto">
              <a:xfrm>
                <a:off x="2492"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0505" name="Text Box 71"/>
              <p:cNvSpPr txBox="1">
                <a:spLocks noChangeArrowheads="1"/>
              </p:cNvSpPr>
              <p:nvPr/>
            </p:nvSpPr>
            <p:spPr bwMode="auto">
              <a:xfrm>
                <a:off x="2480" y="3684"/>
                <a:ext cx="28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D</a:t>
                </a:r>
              </a:p>
            </p:txBody>
          </p:sp>
          <p:sp>
            <p:nvSpPr>
              <p:cNvPr id="60506" name="Text Box 72"/>
              <p:cNvSpPr txBox="1">
                <a:spLocks noChangeArrowheads="1"/>
              </p:cNvSpPr>
              <p:nvPr/>
            </p:nvSpPr>
            <p:spPr bwMode="auto">
              <a:xfrm>
                <a:off x="3252" y="3684"/>
                <a:ext cx="523"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CP</a:t>
                </a:r>
              </a:p>
            </p:txBody>
          </p:sp>
        </p:grpSp>
      </p:grpSp>
      <p:sp>
        <p:nvSpPr>
          <p:cNvPr id="72777" name="Text Box 73"/>
          <p:cNvSpPr txBox="1">
            <a:spLocks noChangeArrowheads="1"/>
          </p:cNvSpPr>
          <p:nvPr/>
        </p:nvSpPr>
        <p:spPr bwMode="auto">
          <a:xfrm>
            <a:off x="361950" y="1295400"/>
            <a:ext cx="12382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设</a:t>
            </a:r>
            <a:r>
              <a:rPr lang="en-US" altLang="zh-CN" b="1"/>
              <a:t>D=1</a:t>
            </a:r>
            <a:r>
              <a:rPr lang="zh-CN" altLang="en-US" b="1"/>
              <a:t>。</a:t>
            </a:r>
          </a:p>
        </p:txBody>
      </p:sp>
      <p:sp>
        <p:nvSpPr>
          <p:cNvPr id="72778" name="Text Box 74"/>
          <p:cNvSpPr txBox="1">
            <a:spLocks noChangeArrowheads="1"/>
          </p:cNvSpPr>
          <p:nvPr/>
        </p:nvSpPr>
        <p:spPr bwMode="auto">
          <a:xfrm>
            <a:off x="5213350" y="6088063"/>
            <a:ext cx="400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2779" name="Text Box 75"/>
          <p:cNvSpPr txBox="1">
            <a:spLocks noChangeArrowheads="1"/>
          </p:cNvSpPr>
          <p:nvPr/>
        </p:nvSpPr>
        <p:spPr bwMode="auto">
          <a:xfrm>
            <a:off x="304800" y="1752600"/>
            <a:ext cx="3486150" cy="1589088"/>
          </a:xfrm>
          <a:prstGeom prst="rect">
            <a:avLst/>
          </a:prstGeom>
          <a:noFill/>
          <a:ln w="38100">
            <a:noFill/>
            <a:miter lim="800000"/>
            <a:headEnd/>
            <a:tailEnd/>
          </a:ln>
        </p:spPr>
        <p:txBody>
          <a:bodyPr lIns="90000" tIns="46800" rIns="90000" bIns="46800">
            <a:spAutoFit/>
          </a:bodyPr>
          <a:lstStyle/>
          <a:p>
            <a:pPr marL="476250" indent="-476250" eaLnBrk="1" hangingPunct="1">
              <a:lnSpc>
                <a:spcPct val="120000"/>
              </a:lnSpc>
              <a:spcBef>
                <a:spcPct val="50000"/>
              </a:spcBef>
            </a:pPr>
            <a:r>
              <a:rPr lang="en-US" altLang="zh-CN" b="1" u="sng">
                <a:solidFill>
                  <a:srgbClr val="0000FF"/>
                </a:solidFill>
              </a:rPr>
              <a:t>CP=0</a:t>
            </a:r>
            <a:r>
              <a:rPr lang="zh-CN" altLang="zh-CN" b="1" u="sng">
                <a:solidFill>
                  <a:srgbClr val="0000FF"/>
                </a:solidFill>
              </a:rPr>
              <a:t>期间：</a:t>
            </a:r>
            <a:endParaRPr lang="zh-CN" altLang="en-US" b="1" u="sng">
              <a:solidFill>
                <a:srgbClr val="0000FF"/>
              </a:solidFill>
            </a:endParaRPr>
          </a:p>
          <a:p>
            <a:pPr marL="476250" indent="-476250" eaLnBrk="1" hangingPunct="1">
              <a:lnSpc>
                <a:spcPct val="120000"/>
              </a:lnSpc>
              <a:spcBef>
                <a:spcPct val="50000"/>
              </a:spcBef>
            </a:pPr>
            <a:r>
              <a:rPr lang="en-US" altLang="zh-CN" b="1"/>
              <a:t>(1) c </a:t>
            </a:r>
            <a:r>
              <a:rPr lang="zh-CN" altLang="en-US" b="1"/>
              <a:t>、</a:t>
            </a:r>
            <a:r>
              <a:rPr lang="en-US" altLang="zh-CN" b="1"/>
              <a:t>d</a:t>
            </a:r>
            <a:r>
              <a:rPr lang="zh-CN" altLang="en-US" b="1"/>
              <a:t>被锁，</a:t>
            </a:r>
            <a:r>
              <a:rPr lang="en-US" altLang="zh-CN" b="1"/>
              <a:t>c</a:t>
            </a:r>
            <a:r>
              <a:rPr lang="zh-CN" altLang="en-US" b="1"/>
              <a:t>、</a:t>
            </a:r>
            <a:r>
              <a:rPr lang="en-US" altLang="zh-CN" b="1"/>
              <a:t>d</a:t>
            </a:r>
            <a:r>
              <a:rPr lang="zh-CN" altLang="en-US" b="1"/>
              <a:t>的输出均为</a:t>
            </a:r>
            <a:r>
              <a:rPr lang="en-US" altLang="zh-CN" b="1"/>
              <a:t>1</a:t>
            </a:r>
            <a:r>
              <a:rPr lang="zh-CN" altLang="en-US" b="1"/>
              <a:t>。</a:t>
            </a:r>
          </a:p>
        </p:txBody>
      </p:sp>
      <p:sp>
        <p:nvSpPr>
          <p:cNvPr id="72780" name="Text Box 76"/>
          <p:cNvSpPr txBox="1">
            <a:spLocks noChangeArrowheads="1"/>
          </p:cNvSpPr>
          <p:nvPr/>
        </p:nvSpPr>
        <p:spPr bwMode="auto">
          <a:xfrm>
            <a:off x="5695950" y="5840413"/>
            <a:ext cx="781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2781" name="Text Box 77"/>
          <p:cNvSpPr txBox="1">
            <a:spLocks noChangeArrowheads="1"/>
          </p:cNvSpPr>
          <p:nvPr/>
        </p:nvSpPr>
        <p:spPr bwMode="auto">
          <a:xfrm>
            <a:off x="5848350" y="3462338"/>
            <a:ext cx="8318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nvGrpSpPr>
          <p:cNvPr id="72782" name="Group 78"/>
          <p:cNvGrpSpPr>
            <a:grpSpLocks/>
          </p:cNvGrpSpPr>
          <p:nvPr/>
        </p:nvGrpSpPr>
        <p:grpSpPr bwMode="auto">
          <a:xfrm>
            <a:off x="4425950" y="2003425"/>
            <a:ext cx="3790950" cy="579438"/>
            <a:chOff x="2176" y="1267"/>
            <a:chExt cx="2388" cy="365"/>
          </a:xfrm>
        </p:grpSpPr>
        <p:sp>
          <p:nvSpPr>
            <p:cNvPr id="60435" name="Text Box 79"/>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0436" name="Text Box 80"/>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60425" name="Text Box 81"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72786" name="Text Box 82"/>
          <p:cNvSpPr txBox="1">
            <a:spLocks noChangeArrowheads="1"/>
          </p:cNvSpPr>
          <p:nvPr/>
        </p:nvSpPr>
        <p:spPr bwMode="auto">
          <a:xfrm>
            <a:off x="533400" y="7620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grpSp>
        <p:nvGrpSpPr>
          <p:cNvPr id="72787" name="Group 83"/>
          <p:cNvGrpSpPr>
            <a:grpSpLocks/>
          </p:cNvGrpSpPr>
          <p:nvPr/>
        </p:nvGrpSpPr>
        <p:grpSpPr bwMode="auto">
          <a:xfrm>
            <a:off x="4438650" y="5432425"/>
            <a:ext cx="3790950" cy="579438"/>
            <a:chOff x="2176" y="1267"/>
            <a:chExt cx="2388" cy="365"/>
          </a:xfrm>
        </p:grpSpPr>
        <p:sp>
          <p:nvSpPr>
            <p:cNvPr id="60433" name="Text Box 84"/>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0434" name="Text Box 85"/>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grpSp>
        <p:nvGrpSpPr>
          <p:cNvPr id="72790" name="Group 86"/>
          <p:cNvGrpSpPr>
            <a:grpSpLocks/>
          </p:cNvGrpSpPr>
          <p:nvPr/>
        </p:nvGrpSpPr>
        <p:grpSpPr bwMode="auto">
          <a:xfrm flipH="1">
            <a:off x="4324350" y="3965575"/>
            <a:ext cx="3790950" cy="579438"/>
            <a:chOff x="2176" y="1267"/>
            <a:chExt cx="2388" cy="365"/>
          </a:xfrm>
        </p:grpSpPr>
        <p:sp>
          <p:nvSpPr>
            <p:cNvPr id="60431" name="Text Box 87"/>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60432" name="Text Box 88"/>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72793" name="Text Box 89"/>
          <p:cNvSpPr txBox="1">
            <a:spLocks noChangeArrowheads="1"/>
          </p:cNvSpPr>
          <p:nvPr/>
        </p:nvSpPr>
        <p:spPr bwMode="auto">
          <a:xfrm>
            <a:off x="304800" y="3276600"/>
            <a:ext cx="3352800" cy="1187450"/>
          </a:xfrm>
          <a:prstGeom prst="rect">
            <a:avLst/>
          </a:prstGeom>
          <a:noFill/>
          <a:ln w="38100">
            <a:noFill/>
            <a:miter lim="800000"/>
            <a:headEnd/>
            <a:tailEnd/>
          </a:ln>
        </p:spPr>
        <p:txBody>
          <a:bodyPr lIns="90000" tIns="46800" rIns="90000" bIns="46800">
            <a:spAutoFit/>
          </a:bodyPr>
          <a:lstStyle/>
          <a:p>
            <a:pPr marL="476250" indent="-476250" eaLnBrk="1" hangingPunct="1">
              <a:spcBef>
                <a:spcPct val="50000"/>
              </a:spcBef>
            </a:pPr>
            <a:r>
              <a:rPr lang="en-US" altLang="zh-CN" b="1"/>
              <a:t>(2) c=1 </a:t>
            </a:r>
            <a:r>
              <a:rPr lang="zh-CN" altLang="en-US" b="1"/>
              <a:t>、</a:t>
            </a:r>
            <a:r>
              <a:rPr lang="en-US" altLang="zh-CN" b="1"/>
              <a:t>d=1</a:t>
            </a:r>
            <a:r>
              <a:rPr lang="zh-CN" altLang="zh-CN" b="1"/>
              <a:t>反馈到</a:t>
            </a:r>
            <a:r>
              <a:rPr lang="en-US" altLang="zh-CN" b="1"/>
              <a:t>a</a:t>
            </a:r>
            <a:r>
              <a:rPr lang="zh-CN" altLang="en-US" b="1"/>
              <a:t>、</a:t>
            </a:r>
            <a:r>
              <a:rPr lang="en-US" altLang="zh-CN" b="1"/>
              <a:t>b</a:t>
            </a:r>
            <a:r>
              <a:rPr lang="zh-CN" altLang="en-US" b="1"/>
              <a:t>的输入，</a:t>
            </a:r>
            <a:r>
              <a:rPr lang="en-US" altLang="zh-CN" b="1"/>
              <a:t>a</a:t>
            </a:r>
            <a:r>
              <a:rPr lang="zh-CN" altLang="en-US" b="1"/>
              <a:t>、</a:t>
            </a:r>
            <a:r>
              <a:rPr lang="en-US" altLang="zh-CN" b="1"/>
              <a:t>b</a:t>
            </a:r>
            <a:r>
              <a:rPr lang="zh-CN" altLang="en-US" b="1"/>
              <a:t>输出为</a:t>
            </a:r>
            <a:r>
              <a:rPr lang="en-US" altLang="zh-CN" b="1"/>
              <a:t>0</a:t>
            </a:r>
            <a:r>
              <a:rPr lang="zh-CN" altLang="en-US" b="1"/>
              <a:t>、</a:t>
            </a:r>
            <a:r>
              <a:rPr lang="en-US" altLang="zh-CN" b="1"/>
              <a:t>1</a:t>
            </a:r>
            <a:r>
              <a:rPr lang="zh-CN" altLang="en-US" b="1"/>
              <a:t>。</a:t>
            </a:r>
          </a:p>
        </p:txBody>
      </p:sp>
      <p:sp>
        <p:nvSpPr>
          <p:cNvPr id="72794" name="Text Box 90"/>
          <p:cNvSpPr txBox="1">
            <a:spLocks noChangeArrowheads="1"/>
          </p:cNvSpPr>
          <p:nvPr/>
        </p:nvSpPr>
        <p:spPr bwMode="auto">
          <a:xfrm>
            <a:off x="685800" y="4876800"/>
            <a:ext cx="2438400" cy="457200"/>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FF0000"/>
                </a:solidFill>
              </a:rPr>
              <a:t>不论现态为什么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86">
                                            <p:txEl>
                                              <p:pRg st="0" end="0"/>
                                            </p:txEl>
                                          </p:spTgt>
                                        </p:tgtEl>
                                        <p:attrNameLst>
                                          <p:attrName>style.visibility</p:attrName>
                                        </p:attrNameLst>
                                      </p:cBhvr>
                                      <p:to>
                                        <p:strVal val="visible"/>
                                      </p:to>
                                    </p:set>
                                    <p:anim calcmode="lin" valueType="num">
                                      <p:cBhvr additive="base">
                                        <p:cTn id="7" dur="500" fill="hold"/>
                                        <p:tgtEl>
                                          <p:spTgt spid="72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72706"/>
                                        </p:tgtEl>
                                        <p:attrNameLst>
                                          <p:attrName>style.visibility</p:attrName>
                                        </p:attrNameLst>
                                      </p:cBhvr>
                                      <p:to>
                                        <p:strVal val="visible"/>
                                      </p:to>
                                    </p:set>
                                    <p:animEffect transition="in" filter="dissolve">
                                      <p:cBhvr>
                                        <p:cTn id="13" dur="500"/>
                                        <p:tgtEl>
                                          <p:spTgt spid="727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2777"/>
                                        </p:tgtEl>
                                        <p:attrNameLst>
                                          <p:attrName>style.visibility</p:attrName>
                                        </p:attrNameLst>
                                      </p:cBhvr>
                                      <p:to>
                                        <p:strVal val="visible"/>
                                      </p:to>
                                    </p:set>
                                    <p:animEffect transition="in" filter="wipe(left)">
                                      <p:cBhvr>
                                        <p:cTn id="18" dur="500"/>
                                        <p:tgtEl>
                                          <p:spTgt spid="727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794">
                                            <p:txEl>
                                              <p:pRg st="0" end="0"/>
                                            </p:txEl>
                                          </p:spTgt>
                                        </p:tgtEl>
                                        <p:attrNameLst>
                                          <p:attrName>style.visibility</p:attrName>
                                        </p:attrNameLst>
                                      </p:cBhvr>
                                      <p:to>
                                        <p:strVal val="visible"/>
                                      </p:to>
                                    </p:set>
                                    <p:animEffect transition="in" filter="dissolve">
                                      <p:cBhvr>
                                        <p:cTn id="23" dur="500"/>
                                        <p:tgtEl>
                                          <p:spTgt spid="72794">
                                            <p:txEl>
                                              <p:pRg st="0" end="0"/>
                                            </p:txEl>
                                          </p:spTgt>
                                        </p:tgtEl>
                                      </p:cBhvr>
                                    </p:animEffect>
                                  </p:childTnLst>
                                  <p:subTnLst>
                                    <p:set>
                                      <p:cBhvr override="childStyle">
                                        <p:cTn dur="1" fill="hold" display="0" masterRel="nextClick" afterEffect="1"/>
                                        <p:tgtEl>
                                          <p:spTgt spid="72794">
                                            <p:txEl>
                                              <p:pRg st="0" end="0"/>
                                            </p:txEl>
                                          </p:spTgt>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2778">
                                            <p:txEl>
                                              <p:pRg st="0" end="0"/>
                                            </p:txEl>
                                          </p:spTgt>
                                        </p:tgtEl>
                                        <p:attrNameLst>
                                          <p:attrName>style.visibility</p:attrName>
                                        </p:attrNameLst>
                                      </p:cBhvr>
                                      <p:to>
                                        <p:strVal val="visible"/>
                                      </p:to>
                                    </p:set>
                                    <p:animEffect transition="in" filter="wipe(left)">
                                      <p:cBhvr>
                                        <p:cTn id="28" dur="500"/>
                                        <p:tgtEl>
                                          <p:spTgt spid="7277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2779"/>
                                        </p:tgtEl>
                                        <p:attrNameLst>
                                          <p:attrName>style.visibility</p:attrName>
                                        </p:attrNameLst>
                                      </p:cBhvr>
                                      <p:to>
                                        <p:strVal val="visible"/>
                                      </p:to>
                                    </p:set>
                                    <p:animEffect transition="in" filter="wipe(left)">
                                      <p:cBhvr>
                                        <p:cTn id="33" dur="500"/>
                                        <p:tgtEl>
                                          <p:spTgt spid="727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2780">
                                            <p:txEl>
                                              <p:pRg st="0" end="0"/>
                                            </p:txEl>
                                          </p:spTgt>
                                        </p:tgtEl>
                                        <p:attrNameLst>
                                          <p:attrName>style.visibility</p:attrName>
                                        </p:attrNameLst>
                                      </p:cBhvr>
                                      <p:to>
                                        <p:strVal val="visible"/>
                                      </p:to>
                                    </p:set>
                                    <p:animEffect transition="in" filter="wipe(left)">
                                      <p:cBhvr>
                                        <p:cTn id="38" dur="500"/>
                                        <p:tgtEl>
                                          <p:spTgt spid="72780">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781"/>
                                        </p:tgtEl>
                                        <p:attrNameLst>
                                          <p:attrName>style.visibility</p:attrName>
                                        </p:attrNameLst>
                                      </p:cBhvr>
                                      <p:to>
                                        <p:strVal val="visible"/>
                                      </p:to>
                                    </p:set>
                                    <p:anim calcmode="lin" valueType="num">
                                      <p:cBhvr additive="base">
                                        <p:cTn id="43" dur="500" fill="hold"/>
                                        <p:tgtEl>
                                          <p:spTgt spid="72781"/>
                                        </p:tgtEl>
                                        <p:attrNameLst>
                                          <p:attrName>ppt_x</p:attrName>
                                        </p:attrNameLst>
                                      </p:cBhvr>
                                      <p:tavLst>
                                        <p:tav tm="0">
                                          <p:val>
                                            <p:strVal val="#ppt_x"/>
                                          </p:val>
                                        </p:tav>
                                        <p:tav tm="100000">
                                          <p:val>
                                            <p:strVal val="#ppt_x"/>
                                          </p:val>
                                        </p:tav>
                                      </p:tavLst>
                                    </p:anim>
                                    <p:anim calcmode="lin" valueType="num">
                                      <p:cBhvr additive="base">
                                        <p:cTn id="44" dur="500" fill="hold"/>
                                        <p:tgtEl>
                                          <p:spTgt spid="7278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2782"/>
                                        </p:tgtEl>
                                        <p:attrNameLst>
                                          <p:attrName>style.visibility</p:attrName>
                                        </p:attrNameLst>
                                      </p:cBhvr>
                                      <p:to>
                                        <p:strVal val="visible"/>
                                      </p:to>
                                    </p:set>
                                    <p:animEffect transition="in" filter="wipe(left)">
                                      <p:cBhvr>
                                        <p:cTn id="49" dur="500"/>
                                        <p:tgtEl>
                                          <p:spTgt spid="7278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2793"/>
                                        </p:tgtEl>
                                        <p:attrNameLst>
                                          <p:attrName>style.visibility</p:attrName>
                                        </p:attrNameLst>
                                      </p:cBhvr>
                                      <p:to>
                                        <p:strVal val="visible"/>
                                      </p:to>
                                    </p:set>
                                    <p:animEffect transition="in" filter="wipe(left)">
                                      <p:cBhvr>
                                        <p:cTn id="54" dur="500"/>
                                        <p:tgtEl>
                                          <p:spTgt spid="727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nodeType="clickEffect">
                                  <p:stCondLst>
                                    <p:cond delay="0"/>
                                  </p:stCondLst>
                                  <p:childTnLst>
                                    <p:set>
                                      <p:cBhvr>
                                        <p:cTn id="58" dur="1" fill="hold">
                                          <p:stCondLst>
                                            <p:cond delay="0"/>
                                          </p:stCondLst>
                                        </p:cTn>
                                        <p:tgtEl>
                                          <p:spTgt spid="72787"/>
                                        </p:tgtEl>
                                        <p:attrNameLst>
                                          <p:attrName>style.visibility</p:attrName>
                                        </p:attrNameLst>
                                      </p:cBhvr>
                                      <p:to>
                                        <p:strVal val="visible"/>
                                      </p:to>
                                    </p:set>
                                    <p:anim calcmode="lin" valueType="num">
                                      <p:cBhvr additive="base">
                                        <p:cTn id="59" dur="500" fill="hold"/>
                                        <p:tgtEl>
                                          <p:spTgt spid="72787"/>
                                        </p:tgtEl>
                                        <p:attrNameLst>
                                          <p:attrName>ppt_x</p:attrName>
                                        </p:attrNameLst>
                                      </p:cBhvr>
                                      <p:tavLst>
                                        <p:tav tm="0">
                                          <p:val>
                                            <p:strVal val="#ppt_x"/>
                                          </p:val>
                                        </p:tav>
                                        <p:tav tm="100000">
                                          <p:val>
                                            <p:strVal val="#ppt_x"/>
                                          </p:val>
                                        </p:tav>
                                      </p:tavLst>
                                    </p:anim>
                                    <p:anim calcmode="lin" valueType="num">
                                      <p:cBhvr additive="base">
                                        <p:cTn id="60" dur="500" fill="hold"/>
                                        <p:tgtEl>
                                          <p:spTgt spid="72787"/>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72790"/>
                                        </p:tgtEl>
                                        <p:attrNameLst>
                                          <p:attrName>style.visibility</p:attrName>
                                        </p:attrNameLst>
                                      </p:cBhvr>
                                      <p:to>
                                        <p:strVal val="visible"/>
                                      </p:to>
                                    </p:set>
                                    <p:animEffect transition="in" filter="wipe(left)">
                                      <p:cBhvr>
                                        <p:cTn id="65" dur="500"/>
                                        <p:tgtEl>
                                          <p:spTgt spid="7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77" grpId="0"/>
      <p:bldP spid="72778" grpId="0" build="p"/>
      <p:bldP spid="72779" grpId="0"/>
      <p:bldP spid="72780" grpId="0" build="p"/>
      <p:bldP spid="72781" grpId="0"/>
      <p:bldP spid="72786" grpId="0" build="p"/>
      <p:bldP spid="72793" grpId="0"/>
      <p:bldP spid="7279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a:grpSpLocks/>
          </p:cNvGrpSpPr>
          <p:nvPr/>
        </p:nvGrpSpPr>
        <p:grpSpPr bwMode="auto">
          <a:xfrm>
            <a:off x="3838575" y="303213"/>
            <a:ext cx="4602163" cy="6116637"/>
            <a:chOff x="2418" y="191"/>
            <a:chExt cx="2899" cy="3853"/>
          </a:xfrm>
        </p:grpSpPr>
        <p:sp>
          <p:nvSpPr>
            <p:cNvPr id="61488" name="Line 3"/>
            <p:cNvSpPr>
              <a:spLocks noChangeShapeType="1"/>
            </p:cNvSpPr>
            <p:nvPr/>
          </p:nvSpPr>
          <p:spPr bwMode="auto">
            <a:xfrm>
              <a:off x="3660" y="427"/>
              <a:ext cx="540" cy="1122"/>
            </a:xfrm>
            <a:prstGeom prst="line">
              <a:avLst/>
            </a:prstGeom>
            <a:noFill/>
            <a:ln w="38100">
              <a:solidFill>
                <a:schemeClr val="tx1"/>
              </a:solidFill>
              <a:round/>
              <a:headEnd/>
              <a:tailEnd/>
            </a:ln>
          </p:spPr>
          <p:txBody>
            <a:bodyPr/>
            <a:lstStyle/>
            <a:p>
              <a:endParaRPr lang="zh-CN" altLang="en-US"/>
            </a:p>
          </p:txBody>
        </p:sp>
        <p:grpSp>
          <p:nvGrpSpPr>
            <p:cNvPr id="61489" name="Group 4"/>
            <p:cNvGrpSpPr>
              <a:grpSpLocks/>
            </p:cNvGrpSpPr>
            <p:nvPr/>
          </p:nvGrpSpPr>
          <p:grpSpPr bwMode="auto">
            <a:xfrm>
              <a:off x="2418" y="191"/>
              <a:ext cx="2899" cy="3853"/>
              <a:chOff x="1806" y="196"/>
              <a:chExt cx="2899" cy="3853"/>
            </a:xfrm>
          </p:grpSpPr>
          <p:sp>
            <p:nvSpPr>
              <p:cNvPr id="61490" name="Rectangle 5"/>
              <p:cNvSpPr>
                <a:spLocks noChangeArrowheads="1"/>
              </p:cNvSpPr>
              <p:nvPr/>
            </p:nvSpPr>
            <p:spPr bwMode="auto">
              <a:xfrm>
                <a:off x="2132" y="7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491" name="Oval 6"/>
              <p:cNvSpPr>
                <a:spLocks noChangeArrowheads="1"/>
              </p:cNvSpPr>
              <p:nvPr/>
            </p:nvSpPr>
            <p:spPr bwMode="auto">
              <a:xfrm>
                <a:off x="2480" y="6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492" name="Line 7"/>
              <p:cNvSpPr>
                <a:spLocks noChangeShapeType="1"/>
              </p:cNvSpPr>
              <p:nvPr/>
            </p:nvSpPr>
            <p:spPr bwMode="auto">
              <a:xfrm>
                <a:off x="2527" y="1236"/>
                <a:ext cx="0" cy="564"/>
              </a:xfrm>
              <a:prstGeom prst="line">
                <a:avLst/>
              </a:prstGeom>
              <a:noFill/>
              <a:ln w="38100">
                <a:solidFill>
                  <a:schemeClr val="tx1"/>
                </a:solidFill>
                <a:round/>
                <a:headEnd/>
                <a:tailEnd/>
              </a:ln>
            </p:spPr>
            <p:txBody>
              <a:bodyPr/>
              <a:lstStyle/>
              <a:p>
                <a:endParaRPr lang="zh-CN" altLang="en-US"/>
              </a:p>
            </p:txBody>
          </p:sp>
          <p:sp>
            <p:nvSpPr>
              <p:cNvPr id="61493" name="Line 8"/>
              <p:cNvSpPr>
                <a:spLocks noChangeShapeType="1"/>
              </p:cNvSpPr>
              <p:nvPr/>
            </p:nvSpPr>
            <p:spPr bwMode="auto">
              <a:xfrm>
                <a:off x="2763" y="1248"/>
                <a:ext cx="0" cy="336"/>
              </a:xfrm>
              <a:prstGeom prst="line">
                <a:avLst/>
              </a:prstGeom>
              <a:noFill/>
              <a:ln w="38100">
                <a:solidFill>
                  <a:schemeClr val="tx1"/>
                </a:solidFill>
                <a:round/>
                <a:headEnd/>
                <a:tailEnd/>
              </a:ln>
            </p:spPr>
            <p:txBody>
              <a:bodyPr/>
              <a:lstStyle/>
              <a:p>
                <a:endParaRPr lang="zh-CN" altLang="en-US"/>
              </a:p>
            </p:txBody>
          </p:sp>
          <p:sp>
            <p:nvSpPr>
              <p:cNvPr id="61494" name="Line 9"/>
              <p:cNvSpPr>
                <a:spLocks noChangeShapeType="1"/>
              </p:cNvSpPr>
              <p:nvPr/>
            </p:nvSpPr>
            <p:spPr bwMode="auto">
              <a:xfrm>
                <a:off x="2527" y="300"/>
                <a:ext cx="0" cy="336"/>
              </a:xfrm>
              <a:prstGeom prst="line">
                <a:avLst/>
              </a:prstGeom>
              <a:noFill/>
              <a:ln w="38100">
                <a:solidFill>
                  <a:schemeClr val="tx1"/>
                </a:solidFill>
                <a:round/>
                <a:headEnd/>
                <a:tailEnd/>
              </a:ln>
            </p:spPr>
            <p:txBody>
              <a:bodyPr/>
              <a:lstStyle/>
              <a:p>
                <a:endParaRPr lang="zh-CN" altLang="en-US"/>
              </a:p>
            </p:txBody>
          </p:sp>
          <p:sp>
            <p:nvSpPr>
              <p:cNvPr id="61495" name="Text Box 10"/>
              <p:cNvSpPr txBox="1">
                <a:spLocks noChangeArrowheads="1"/>
              </p:cNvSpPr>
              <p:nvPr/>
            </p:nvSpPr>
            <p:spPr bwMode="auto">
              <a:xfrm>
                <a:off x="2199" y="6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496" name="Text Box 11"/>
              <p:cNvSpPr txBox="1">
                <a:spLocks noChangeArrowheads="1"/>
              </p:cNvSpPr>
              <p:nvPr/>
            </p:nvSpPr>
            <p:spPr bwMode="auto">
              <a:xfrm>
                <a:off x="2403" y="8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e</a:t>
                </a:r>
              </a:p>
            </p:txBody>
          </p:sp>
          <p:sp>
            <p:nvSpPr>
              <p:cNvPr id="61497" name="Rectangle 12"/>
              <p:cNvSpPr>
                <a:spLocks noChangeArrowheads="1"/>
              </p:cNvSpPr>
              <p:nvPr/>
            </p:nvSpPr>
            <p:spPr bwMode="auto">
              <a:xfrm>
                <a:off x="3596" y="7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498" name="Oval 13"/>
              <p:cNvSpPr>
                <a:spLocks noChangeArrowheads="1"/>
              </p:cNvSpPr>
              <p:nvPr/>
            </p:nvSpPr>
            <p:spPr bwMode="auto">
              <a:xfrm>
                <a:off x="3944" y="6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499" name="Line 14"/>
              <p:cNvSpPr>
                <a:spLocks noChangeShapeType="1"/>
              </p:cNvSpPr>
              <p:nvPr/>
            </p:nvSpPr>
            <p:spPr bwMode="auto">
              <a:xfrm>
                <a:off x="3787" y="1236"/>
                <a:ext cx="0" cy="336"/>
              </a:xfrm>
              <a:prstGeom prst="line">
                <a:avLst/>
              </a:prstGeom>
              <a:noFill/>
              <a:ln w="38100">
                <a:solidFill>
                  <a:schemeClr val="tx1"/>
                </a:solidFill>
                <a:round/>
                <a:headEnd/>
                <a:tailEnd/>
              </a:ln>
            </p:spPr>
            <p:txBody>
              <a:bodyPr/>
              <a:lstStyle/>
              <a:p>
                <a:endParaRPr lang="zh-CN" altLang="en-US"/>
              </a:p>
            </p:txBody>
          </p:sp>
          <p:sp>
            <p:nvSpPr>
              <p:cNvPr id="61500" name="Line 15"/>
              <p:cNvSpPr>
                <a:spLocks noChangeShapeType="1"/>
              </p:cNvSpPr>
              <p:nvPr/>
            </p:nvSpPr>
            <p:spPr bwMode="auto">
              <a:xfrm>
                <a:off x="3999" y="1236"/>
                <a:ext cx="0" cy="540"/>
              </a:xfrm>
              <a:prstGeom prst="line">
                <a:avLst/>
              </a:prstGeom>
              <a:noFill/>
              <a:ln w="38100">
                <a:solidFill>
                  <a:schemeClr val="tx1"/>
                </a:solidFill>
                <a:round/>
                <a:headEnd/>
                <a:tailEnd/>
              </a:ln>
            </p:spPr>
            <p:txBody>
              <a:bodyPr/>
              <a:lstStyle/>
              <a:p>
                <a:endParaRPr lang="zh-CN" altLang="en-US"/>
              </a:p>
            </p:txBody>
          </p:sp>
          <p:sp>
            <p:nvSpPr>
              <p:cNvPr id="61501" name="Line 16"/>
              <p:cNvSpPr>
                <a:spLocks noChangeShapeType="1"/>
              </p:cNvSpPr>
              <p:nvPr/>
            </p:nvSpPr>
            <p:spPr bwMode="auto">
              <a:xfrm>
                <a:off x="3991" y="288"/>
                <a:ext cx="0" cy="336"/>
              </a:xfrm>
              <a:prstGeom prst="line">
                <a:avLst/>
              </a:prstGeom>
              <a:noFill/>
              <a:ln w="38100">
                <a:solidFill>
                  <a:schemeClr val="tx1"/>
                </a:solidFill>
                <a:round/>
                <a:headEnd/>
                <a:tailEnd/>
              </a:ln>
            </p:spPr>
            <p:txBody>
              <a:bodyPr/>
              <a:lstStyle/>
              <a:p>
                <a:endParaRPr lang="zh-CN" altLang="en-US"/>
              </a:p>
            </p:txBody>
          </p:sp>
          <p:sp>
            <p:nvSpPr>
              <p:cNvPr id="61502" name="Text Box 17"/>
              <p:cNvSpPr txBox="1">
                <a:spLocks noChangeArrowheads="1"/>
              </p:cNvSpPr>
              <p:nvPr/>
            </p:nvSpPr>
            <p:spPr bwMode="auto">
              <a:xfrm>
                <a:off x="3663" y="6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503" name="Text Box 18"/>
              <p:cNvSpPr txBox="1">
                <a:spLocks noChangeArrowheads="1"/>
              </p:cNvSpPr>
              <p:nvPr/>
            </p:nvSpPr>
            <p:spPr bwMode="auto">
              <a:xfrm>
                <a:off x="3867" y="8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f</a:t>
                </a:r>
              </a:p>
            </p:txBody>
          </p:sp>
          <p:sp>
            <p:nvSpPr>
              <p:cNvPr id="61504" name="Oval 19"/>
              <p:cNvSpPr>
                <a:spLocks noChangeArrowheads="1"/>
              </p:cNvSpPr>
              <p:nvPr/>
            </p:nvSpPr>
            <p:spPr bwMode="auto">
              <a:xfrm>
                <a:off x="3960"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05" name="Line 20"/>
              <p:cNvSpPr>
                <a:spLocks noChangeShapeType="1"/>
              </p:cNvSpPr>
              <p:nvPr/>
            </p:nvSpPr>
            <p:spPr bwMode="auto">
              <a:xfrm>
                <a:off x="2520" y="444"/>
                <a:ext cx="540" cy="0"/>
              </a:xfrm>
              <a:prstGeom prst="line">
                <a:avLst/>
              </a:prstGeom>
              <a:noFill/>
              <a:ln w="38100">
                <a:solidFill>
                  <a:schemeClr val="tx1"/>
                </a:solidFill>
                <a:round/>
                <a:headEnd/>
                <a:tailEnd/>
              </a:ln>
            </p:spPr>
            <p:txBody>
              <a:bodyPr/>
              <a:lstStyle/>
              <a:p>
                <a:endParaRPr lang="zh-CN" altLang="en-US"/>
              </a:p>
            </p:txBody>
          </p:sp>
          <p:sp>
            <p:nvSpPr>
              <p:cNvPr id="61506" name="Line 21"/>
              <p:cNvSpPr>
                <a:spLocks noChangeShapeType="1"/>
              </p:cNvSpPr>
              <p:nvPr/>
            </p:nvSpPr>
            <p:spPr bwMode="auto">
              <a:xfrm flipV="1">
                <a:off x="3456" y="444"/>
                <a:ext cx="552" cy="0"/>
              </a:xfrm>
              <a:prstGeom prst="line">
                <a:avLst/>
              </a:prstGeom>
              <a:noFill/>
              <a:ln w="38100">
                <a:solidFill>
                  <a:schemeClr val="tx1"/>
                </a:solidFill>
                <a:round/>
                <a:headEnd/>
                <a:tailEnd/>
              </a:ln>
            </p:spPr>
            <p:txBody>
              <a:bodyPr/>
              <a:lstStyle/>
              <a:p>
                <a:endParaRPr lang="zh-CN" altLang="en-US"/>
              </a:p>
            </p:txBody>
          </p:sp>
          <p:sp>
            <p:nvSpPr>
              <p:cNvPr id="61507" name="Line 22"/>
              <p:cNvSpPr>
                <a:spLocks noChangeShapeType="1"/>
              </p:cNvSpPr>
              <p:nvPr/>
            </p:nvSpPr>
            <p:spPr bwMode="auto">
              <a:xfrm>
                <a:off x="3576" y="1560"/>
                <a:ext cx="216" cy="0"/>
              </a:xfrm>
              <a:prstGeom prst="line">
                <a:avLst/>
              </a:prstGeom>
              <a:noFill/>
              <a:ln w="38100">
                <a:solidFill>
                  <a:schemeClr val="tx1"/>
                </a:solidFill>
                <a:round/>
                <a:headEnd/>
                <a:tailEnd/>
              </a:ln>
            </p:spPr>
            <p:txBody>
              <a:bodyPr/>
              <a:lstStyle/>
              <a:p>
                <a:endParaRPr lang="zh-CN" altLang="en-US"/>
              </a:p>
            </p:txBody>
          </p:sp>
          <p:sp>
            <p:nvSpPr>
              <p:cNvPr id="61508" name="Line 23"/>
              <p:cNvSpPr>
                <a:spLocks noChangeShapeType="1"/>
              </p:cNvSpPr>
              <p:nvPr/>
            </p:nvSpPr>
            <p:spPr bwMode="auto">
              <a:xfrm>
                <a:off x="2760" y="1572"/>
                <a:ext cx="216" cy="0"/>
              </a:xfrm>
              <a:prstGeom prst="line">
                <a:avLst/>
              </a:prstGeom>
              <a:noFill/>
              <a:ln w="38100">
                <a:solidFill>
                  <a:schemeClr val="tx1"/>
                </a:solidFill>
                <a:round/>
                <a:headEnd/>
                <a:tailEnd/>
              </a:ln>
            </p:spPr>
            <p:txBody>
              <a:bodyPr/>
              <a:lstStyle/>
              <a:p>
                <a:endParaRPr lang="zh-CN" altLang="en-US"/>
              </a:p>
            </p:txBody>
          </p:sp>
          <p:sp>
            <p:nvSpPr>
              <p:cNvPr id="61509" name="Line 24"/>
              <p:cNvSpPr>
                <a:spLocks noChangeShapeType="1"/>
              </p:cNvSpPr>
              <p:nvPr/>
            </p:nvSpPr>
            <p:spPr bwMode="auto">
              <a:xfrm flipH="1">
                <a:off x="2964" y="432"/>
                <a:ext cx="504" cy="1134"/>
              </a:xfrm>
              <a:prstGeom prst="line">
                <a:avLst/>
              </a:prstGeom>
              <a:noFill/>
              <a:ln w="38100">
                <a:solidFill>
                  <a:schemeClr val="tx1"/>
                </a:solidFill>
                <a:round/>
                <a:headEnd/>
                <a:tailEnd/>
              </a:ln>
            </p:spPr>
            <p:txBody>
              <a:bodyPr/>
              <a:lstStyle/>
              <a:p>
                <a:endParaRPr lang="zh-CN" altLang="en-US"/>
              </a:p>
            </p:txBody>
          </p:sp>
          <p:sp>
            <p:nvSpPr>
              <p:cNvPr id="61510" name="Oval 25"/>
              <p:cNvSpPr>
                <a:spLocks noChangeArrowheads="1"/>
              </p:cNvSpPr>
              <p:nvPr/>
            </p:nvSpPr>
            <p:spPr bwMode="auto">
              <a:xfrm>
                <a:off x="2496"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61511" name="Object 26"/>
              <p:cNvGraphicFramePr>
                <a:graphicFrameLocks noChangeAspect="1"/>
              </p:cNvGraphicFramePr>
              <p:nvPr/>
            </p:nvGraphicFramePr>
            <p:xfrm>
              <a:off x="2180" y="196"/>
              <a:ext cx="254" cy="355"/>
            </p:xfrm>
            <a:graphic>
              <a:graphicData uri="http://schemas.openxmlformats.org/presentationml/2006/ole">
                <mc:AlternateContent xmlns:mc="http://schemas.openxmlformats.org/markup-compatibility/2006">
                  <mc:Choice xmlns:v="urn:schemas-microsoft-com:vml" Requires="v">
                    <p:oleObj spid="_x0000_s61545" r:id="rId3" imgW="165028" imgH="228501" progId="Equation.3">
                      <p:embed/>
                    </p:oleObj>
                  </mc:Choice>
                  <mc:Fallback>
                    <p:oleObj r:id="rId3" imgW="165028" imgH="228501"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 y="196"/>
                            <a:ext cx="25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512" name="Object 27"/>
              <p:cNvGraphicFramePr>
                <a:graphicFrameLocks noChangeAspect="1"/>
              </p:cNvGraphicFramePr>
              <p:nvPr/>
            </p:nvGraphicFramePr>
            <p:xfrm>
              <a:off x="4052" y="300"/>
              <a:ext cx="279" cy="324"/>
            </p:xfrm>
            <a:graphic>
              <a:graphicData uri="http://schemas.openxmlformats.org/presentationml/2006/ole">
                <mc:AlternateContent xmlns:mc="http://schemas.openxmlformats.org/markup-compatibility/2006">
                  <mc:Choice xmlns:v="urn:schemas-microsoft-com:vml" Requires="v">
                    <p:oleObj spid="_x0000_s61546" r:id="rId5" imgW="164957" imgH="190335" progId="Equation.3">
                      <p:embed/>
                    </p:oleObj>
                  </mc:Choice>
                  <mc:Fallback>
                    <p:oleObj r:id="rId5" imgW="164957" imgH="19033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 y="300"/>
                            <a:ext cx="2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13" name="Rectangle 28"/>
              <p:cNvSpPr>
                <a:spLocks noChangeArrowheads="1"/>
              </p:cNvSpPr>
              <p:nvPr/>
            </p:nvSpPr>
            <p:spPr bwMode="auto">
              <a:xfrm>
                <a:off x="2132" y="188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14" name="Oval 29"/>
              <p:cNvSpPr>
                <a:spLocks noChangeArrowheads="1"/>
              </p:cNvSpPr>
              <p:nvPr/>
            </p:nvSpPr>
            <p:spPr bwMode="auto">
              <a:xfrm>
                <a:off x="2480" y="178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515" name="Text Box 30"/>
              <p:cNvSpPr txBox="1">
                <a:spLocks noChangeArrowheads="1"/>
              </p:cNvSpPr>
              <p:nvPr/>
            </p:nvSpPr>
            <p:spPr bwMode="auto">
              <a:xfrm>
                <a:off x="2199" y="184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516" name="Text Box 31"/>
              <p:cNvSpPr txBox="1">
                <a:spLocks noChangeArrowheads="1"/>
              </p:cNvSpPr>
              <p:nvPr/>
            </p:nvSpPr>
            <p:spPr bwMode="auto">
              <a:xfrm>
                <a:off x="2403" y="204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sp>
            <p:nvSpPr>
              <p:cNvPr id="61517" name="Rectangle 32"/>
              <p:cNvSpPr>
                <a:spLocks noChangeArrowheads="1"/>
              </p:cNvSpPr>
              <p:nvPr/>
            </p:nvSpPr>
            <p:spPr bwMode="auto">
              <a:xfrm>
                <a:off x="3596"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18" name="Oval 33"/>
              <p:cNvSpPr>
                <a:spLocks noChangeArrowheads="1"/>
              </p:cNvSpPr>
              <p:nvPr/>
            </p:nvSpPr>
            <p:spPr bwMode="auto">
              <a:xfrm>
                <a:off x="3944"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519" name="Line 34"/>
              <p:cNvSpPr>
                <a:spLocks noChangeShapeType="1"/>
              </p:cNvSpPr>
              <p:nvPr/>
            </p:nvSpPr>
            <p:spPr bwMode="auto">
              <a:xfrm>
                <a:off x="3787" y="2400"/>
                <a:ext cx="0" cy="156"/>
              </a:xfrm>
              <a:prstGeom prst="line">
                <a:avLst/>
              </a:prstGeom>
              <a:noFill/>
              <a:ln w="38100">
                <a:solidFill>
                  <a:schemeClr val="tx1"/>
                </a:solidFill>
                <a:round/>
                <a:headEnd/>
                <a:tailEnd/>
              </a:ln>
            </p:spPr>
            <p:txBody>
              <a:bodyPr/>
              <a:lstStyle/>
              <a:p>
                <a:endParaRPr lang="zh-CN" altLang="en-US"/>
              </a:p>
            </p:txBody>
          </p:sp>
          <p:sp>
            <p:nvSpPr>
              <p:cNvPr id="61520" name="Text Box 35"/>
              <p:cNvSpPr txBox="1">
                <a:spLocks noChangeArrowheads="1"/>
              </p:cNvSpPr>
              <p:nvPr/>
            </p:nvSpPr>
            <p:spPr bwMode="auto">
              <a:xfrm>
                <a:off x="3663"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521" name="Text Box 36"/>
              <p:cNvSpPr txBox="1">
                <a:spLocks noChangeArrowheads="1"/>
              </p:cNvSpPr>
              <p:nvPr/>
            </p:nvSpPr>
            <p:spPr bwMode="auto">
              <a:xfrm>
                <a:off x="3867"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61522" name="Oval 37"/>
              <p:cNvSpPr>
                <a:spLocks noChangeArrowheads="1"/>
              </p:cNvSpPr>
              <p:nvPr/>
            </p:nvSpPr>
            <p:spPr bwMode="auto">
              <a:xfrm>
                <a:off x="3960"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23" name="Line 38"/>
              <p:cNvSpPr>
                <a:spLocks noChangeShapeType="1"/>
              </p:cNvSpPr>
              <p:nvPr/>
            </p:nvSpPr>
            <p:spPr bwMode="auto">
              <a:xfrm flipV="1">
                <a:off x="3468" y="1596"/>
                <a:ext cx="540" cy="12"/>
              </a:xfrm>
              <a:prstGeom prst="line">
                <a:avLst/>
              </a:prstGeom>
              <a:noFill/>
              <a:ln w="38100">
                <a:solidFill>
                  <a:schemeClr val="tx1"/>
                </a:solidFill>
                <a:round/>
                <a:headEnd/>
                <a:tailEnd/>
              </a:ln>
            </p:spPr>
            <p:txBody>
              <a:bodyPr/>
              <a:lstStyle/>
              <a:p>
                <a:endParaRPr lang="zh-CN" altLang="en-US"/>
              </a:p>
            </p:txBody>
          </p:sp>
          <p:sp>
            <p:nvSpPr>
              <p:cNvPr id="61524" name="Line 39"/>
              <p:cNvSpPr>
                <a:spLocks noChangeShapeType="1"/>
              </p:cNvSpPr>
              <p:nvPr/>
            </p:nvSpPr>
            <p:spPr bwMode="auto">
              <a:xfrm>
                <a:off x="2760" y="2490"/>
                <a:ext cx="216" cy="0"/>
              </a:xfrm>
              <a:prstGeom prst="line">
                <a:avLst/>
              </a:prstGeom>
              <a:noFill/>
              <a:ln w="38100">
                <a:solidFill>
                  <a:schemeClr val="tx1"/>
                </a:solidFill>
                <a:round/>
                <a:headEnd/>
                <a:tailEnd/>
              </a:ln>
            </p:spPr>
            <p:txBody>
              <a:bodyPr/>
              <a:lstStyle/>
              <a:p>
                <a:endParaRPr lang="zh-CN" altLang="en-US"/>
              </a:p>
            </p:txBody>
          </p:sp>
          <p:sp>
            <p:nvSpPr>
              <p:cNvPr id="61525" name="Line 40"/>
              <p:cNvSpPr>
                <a:spLocks noChangeShapeType="1"/>
              </p:cNvSpPr>
              <p:nvPr/>
            </p:nvSpPr>
            <p:spPr bwMode="auto">
              <a:xfrm flipH="1">
                <a:off x="2964" y="1596"/>
                <a:ext cx="504" cy="894"/>
              </a:xfrm>
              <a:prstGeom prst="line">
                <a:avLst/>
              </a:prstGeom>
              <a:noFill/>
              <a:ln w="38100">
                <a:solidFill>
                  <a:schemeClr val="tx1"/>
                </a:solidFill>
                <a:round/>
                <a:headEnd/>
                <a:tailEnd/>
              </a:ln>
            </p:spPr>
            <p:txBody>
              <a:bodyPr/>
              <a:lstStyle/>
              <a:p>
                <a:endParaRPr lang="zh-CN" altLang="en-US"/>
              </a:p>
            </p:txBody>
          </p:sp>
          <p:sp>
            <p:nvSpPr>
              <p:cNvPr id="61526" name="Oval 41"/>
              <p:cNvSpPr>
                <a:spLocks noChangeArrowheads="1"/>
              </p:cNvSpPr>
              <p:nvPr/>
            </p:nvSpPr>
            <p:spPr bwMode="auto">
              <a:xfrm>
                <a:off x="3192" y="252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27" name="Rectangle 42"/>
              <p:cNvSpPr>
                <a:spLocks noChangeArrowheads="1"/>
              </p:cNvSpPr>
              <p:nvPr/>
            </p:nvSpPr>
            <p:spPr bwMode="auto">
              <a:xfrm>
                <a:off x="2132" y="28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28" name="Oval 43"/>
              <p:cNvSpPr>
                <a:spLocks noChangeArrowheads="1"/>
              </p:cNvSpPr>
              <p:nvPr/>
            </p:nvSpPr>
            <p:spPr bwMode="auto">
              <a:xfrm>
                <a:off x="2480" y="27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529" name="Line 44"/>
              <p:cNvSpPr>
                <a:spLocks noChangeShapeType="1"/>
              </p:cNvSpPr>
              <p:nvPr/>
            </p:nvSpPr>
            <p:spPr bwMode="auto">
              <a:xfrm>
                <a:off x="2763" y="3348"/>
                <a:ext cx="0" cy="588"/>
              </a:xfrm>
              <a:prstGeom prst="line">
                <a:avLst/>
              </a:prstGeom>
              <a:noFill/>
              <a:ln w="38100">
                <a:solidFill>
                  <a:schemeClr val="tx1"/>
                </a:solidFill>
                <a:round/>
                <a:headEnd/>
                <a:tailEnd/>
              </a:ln>
            </p:spPr>
            <p:txBody>
              <a:bodyPr/>
              <a:lstStyle/>
              <a:p>
                <a:endParaRPr lang="zh-CN" altLang="en-US"/>
              </a:p>
            </p:txBody>
          </p:sp>
          <p:sp>
            <p:nvSpPr>
              <p:cNvPr id="61530" name="Line 45"/>
              <p:cNvSpPr>
                <a:spLocks noChangeShapeType="1"/>
              </p:cNvSpPr>
              <p:nvPr/>
            </p:nvSpPr>
            <p:spPr bwMode="auto">
              <a:xfrm>
                <a:off x="2527" y="2412"/>
                <a:ext cx="0" cy="324"/>
              </a:xfrm>
              <a:prstGeom prst="line">
                <a:avLst/>
              </a:prstGeom>
              <a:noFill/>
              <a:ln w="38100">
                <a:solidFill>
                  <a:schemeClr val="tx1"/>
                </a:solidFill>
                <a:round/>
                <a:headEnd/>
                <a:tailEnd/>
              </a:ln>
            </p:spPr>
            <p:txBody>
              <a:bodyPr/>
              <a:lstStyle/>
              <a:p>
                <a:endParaRPr lang="zh-CN" altLang="en-US"/>
              </a:p>
            </p:txBody>
          </p:sp>
          <p:sp>
            <p:nvSpPr>
              <p:cNvPr id="61531" name="Text Box 46"/>
              <p:cNvSpPr txBox="1">
                <a:spLocks noChangeArrowheads="1"/>
              </p:cNvSpPr>
              <p:nvPr/>
            </p:nvSpPr>
            <p:spPr bwMode="auto">
              <a:xfrm>
                <a:off x="2199" y="27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532" name="Text Box 47"/>
              <p:cNvSpPr txBox="1">
                <a:spLocks noChangeArrowheads="1"/>
              </p:cNvSpPr>
              <p:nvPr/>
            </p:nvSpPr>
            <p:spPr bwMode="auto">
              <a:xfrm>
                <a:off x="2403" y="29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61533" name="Rectangle 48"/>
              <p:cNvSpPr>
                <a:spLocks noChangeArrowheads="1"/>
              </p:cNvSpPr>
              <p:nvPr/>
            </p:nvSpPr>
            <p:spPr bwMode="auto">
              <a:xfrm>
                <a:off x="3596" y="28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34" name="Oval 49"/>
              <p:cNvSpPr>
                <a:spLocks noChangeArrowheads="1"/>
              </p:cNvSpPr>
              <p:nvPr/>
            </p:nvSpPr>
            <p:spPr bwMode="auto">
              <a:xfrm>
                <a:off x="3944" y="27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1535" name="Line 50"/>
              <p:cNvSpPr>
                <a:spLocks noChangeShapeType="1"/>
              </p:cNvSpPr>
              <p:nvPr/>
            </p:nvSpPr>
            <p:spPr bwMode="auto">
              <a:xfrm flipH="1">
                <a:off x="3787" y="3324"/>
                <a:ext cx="0" cy="204"/>
              </a:xfrm>
              <a:prstGeom prst="line">
                <a:avLst/>
              </a:prstGeom>
              <a:noFill/>
              <a:ln w="38100">
                <a:solidFill>
                  <a:schemeClr val="tx1"/>
                </a:solidFill>
                <a:round/>
                <a:headEnd/>
                <a:tailEnd/>
              </a:ln>
            </p:spPr>
            <p:txBody>
              <a:bodyPr/>
              <a:lstStyle/>
              <a:p>
                <a:endParaRPr lang="zh-CN" altLang="en-US"/>
              </a:p>
            </p:txBody>
          </p:sp>
          <p:sp>
            <p:nvSpPr>
              <p:cNvPr id="61536" name="Line 51"/>
              <p:cNvSpPr>
                <a:spLocks noChangeShapeType="1"/>
              </p:cNvSpPr>
              <p:nvPr/>
            </p:nvSpPr>
            <p:spPr bwMode="auto">
              <a:xfrm>
                <a:off x="3991" y="2388"/>
                <a:ext cx="0" cy="336"/>
              </a:xfrm>
              <a:prstGeom prst="line">
                <a:avLst/>
              </a:prstGeom>
              <a:noFill/>
              <a:ln w="38100">
                <a:solidFill>
                  <a:schemeClr val="tx1"/>
                </a:solidFill>
                <a:round/>
                <a:headEnd/>
                <a:tailEnd/>
              </a:ln>
            </p:spPr>
            <p:txBody>
              <a:bodyPr/>
              <a:lstStyle/>
              <a:p>
                <a:endParaRPr lang="zh-CN" altLang="en-US"/>
              </a:p>
            </p:txBody>
          </p:sp>
          <p:sp>
            <p:nvSpPr>
              <p:cNvPr id="61537" name="Text Box 52"/>
              <p:cNvSpPr txBox="1">
                <a:spLocks noChangeArrowheads="1"/>
              </p:cNvSpPr>
              <p:nvPr/>
            </p:nvSpPr>
            <p:spPr bwMode="auto">
              <a:xfrm>
                <a:off x="3663" y="27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1538" name="Text Box 53"/>
              <p:cNvSpPr txBox="1">
                <a:spLocks noChangeArrowheads="1"/>
              </p:cNvSpPr>
              <p:nvPr/>
            </p:nvSpPr>
            <p:spPr bwMode="auto">
              <a:xfrm>
                <a:off x="3867" y="29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61539" name="Line 54"/>
              <p:cNvSpPr>
                <a:spLocks noChangeShapeType="1"/>
              </p:cNvSpPr>
              <p:nvPr/>
            </p:nvSpPr>
            <p:spPr bwMode="auto">
              <a:xfrm flipV="1">
                <a:off x="2520" y="2640"/>
                <a:ext cx="540" cy="12"/>
              </a:xfrm>
              <a:prstGeom prst="line">
                <a:avLst/>
              </a:prstGeom>
              <a:noFill/>
              <a:ln w="38100">
                <a:solidFill>
                  <a:schemeClr val="tx1"/>
                </a:solidFill>
                <a:round/>
                <a:headEnd/>
                <a:tailEnd/>
              </a:ln>
            </p:spPr>
            <p:txBody>
              <a:bodyPr/>
              <a:lstStyle/>
              <a:p>
                <a:endParaRPr lang="zh-CN" altLang="en-US"/>
              </a:p>
            </p:txBody>
          </p:sp>
          <p:sp>
            <p:nvSpPr>
              <p:cNvPr id="61540" name="Line 55"/>
              <p:cNvSpPr>
                <a:spLocks noChangeShapeType="1"/>
              </p:cNvSpPr>
              <p:nvPr/>
            </p:nvSpPr>
            <p:spPr bwMode="auto">
              <a:xfrm>
                <a:off x="3576" y="3516"/>
                <a:ext cx="216" cy="0"/>
              </a:xfrm>
              <a:prstGeom prst="line">
                <a:avLst/>
              </a:prstGeom>
              <a:noFill/>
              <a:ln w="38100">
                <a:solidFill>
                  <a:schemeClr val="tx1"/>
                </a:solidFill>
                <a:round/>
                <a:headEnd/>
                <a:tailEnd/>
              </a:ln>
            </p:spPr>
            <p:txBody>
              <a:bodyPr/>
              <a:lstStyle/>
              <a:p>
                <a:endParaRPr lang="zh-CN" altLang="en-US"/>
              </a:p>
            </p:txBody>
          </p:sp>
          <p:sp>
            <p:nvSpPr>
              <p:cNvPr id="61541" name="Oval 56"/>
              <p:cNvSpPr>
                <a:spLocks noChangeArrowheads="1"/>
              </p:cNvSpPr>
              <p:nvPr/>
            </p:nvSpPr>
            <p:spPr bwMode="auto">
              <a:xfrm>
                <a:off x="2496" y="261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42" name="Line 57"/>
              <p:cNvSpPr>
                <a:spLocks noChangeShapeType="1"/>
              </p:cNvSpPr>
              <p:nvPr/>
            </p:nvSpPr>
            <p:spPr bwMode="auto">
              <a:xfrm>
                <a:off x="3048" y="2652"/>
                <a:ext cx="528" cy="864"/>
              </a:xfrm>
              <a:prstGeom prst="line">
                <a:avLst/>
              </a:prstGeom>
              <a:noFill/>
              <a:ln w="38100">
                <a:solidFill>
                  <a:srgbClr val="000000"/>
                </a:solidFill>
                <a:round/>
                <a:headEnd/>
                <a:tailEnd/>
              </a:ln>
            </p:spPr>
            <p:txBody>
              <a:bodyPr/>
              <a:lstStyle/>
              <a:p>
                <a:endParaRPr lang="zh-CN" altLang="en-US"/>
              </a:p>
            </p:txBody>
          </p:sp>
          <p:sp>
            <p:nvSpPr>
              <p:cNvPr id="61543" name="Line 58"/>
              <p:cNvSpPr>
                <a:spLocks noChangeShapeType="1"/>
              </p:cNvSpPr>
              <p:nvPr/>
            </p:nvSpPr>
            <p:spPr bwMode="auto">
              <a:xfrm>
                <a:off x="2760" y="2412"/>
                <a:ext cx="0" cy="84"/>
              </a:xfrm>
              <a:prstGeom prst="line">
                <a:avLst/>
              </a:prstGeom>
              <a:noFill/>
              <a:ln w="38100">
                <a:solidFill>
                  <a:srgbClr val="000000"/>
                </a:solidFill>
                <a:round/>
                <a:headEnd/>
                <a:tailEnd/>
              </a:ln>
            </p:spPr>
            <p:txBody>
              <a:bodyPr/>
              <a:lstStyle/>
              <a:p>
                <a:endParaRPr lang="zh-CN" altLang="en-US"/>
              </a:p>
            </p:txBody>
          </p:sp>
          <p:sp>
            <p:nvSpPr>
              <p:cNvPr id="61544" name="Line 59"/>
              <p:cNvSpPr>
                <a:spLocks noChangeShapeType="1"/>
              </p:cNvSpPr>
              <p:nvPr/>
            </p:nvSpPr>
            <p:spPr bwMode="auto">
              <a:xfrm>
                <a:off x="2335" y="2412"/>
                <a:ext cx="0" cy="156"/>
              </a:xfrm>
              <a:prstGeom prst="line">
                <a:avLst/>
              </a:prstGeom>
              <a:noFill/>
              <a:ln w="38100">
                <a:solidFill>
                  <a:schemeClr val="tx1"/>
                </a:solidFill>
                <a:round/>
                <a:headEnd/>
                <a:tailEnd/>
              </a:ln>
            </p:spPr>
            <p:txBody>
              <a:bodyPr/>
              <a:lstStyle/>
              <a:p>
                <a:endParaRPr lang="zh-CN" altLang="en-US"/>
              </a:p>
            </p:txBody>
          </p:sp>
          <p:sp>
            <p:nvSpPr>
              <p:cNvPr id="61545" name="Line 60"/>
              <p:cNvSpPr>
                <a:spLocks noChangeShapeType="1"/>
              </p:cNvSpPr>
              <p:nvPr/>
            </p:nvSpPr>
            <p:spPr bwMode="auto">
              <a:xfrm>
                <a:off x="2328" y="2556"/>
                <a:ext cx="1464" cy="0"/>
              </a:xfrm>
              <a:prstGeom prst="line">
                <a:avLst/>
              </a:prstGeom>
              <a:noFill/>
              <a:ln w="38100">
                <a:solidFill>
                  <a:srgbClr val="000000"/>
                </a:solidFill>
                <a:round/>
                <a:headEnd/>
                <a:tailEnd/>
              </a:ln>
            </p:spPr>
            <p:txBody>
              <a:bodyPr/>
              <a:lstStyle/>
              <a:p>
                <a:endParaRPr lang="zh-CN" altLang="en-US"/>
              </a:p>
            </p:txBody>
          </p:sp>
          <p:sp>
            <p:nvSpPr>
              <p:cNvPr id="61546" name="Line 61"/>
              <p:cNvSpPr>
                <a:spLocks noChangeShapeType="1"/>
              </p:cNvSpPr>
              <p:nvPr/>
            </p:nvSpPr>
            <p:spPr bwMode="auto">
              <a:xfrm>
                <a:off x="3216" y="2532"/>
                <a:ext cx="0" cy="1368"/>
              </a:xfrm>
              <a:prstGeom prst="line">
                <a:avLst/>
              </a:prstGeom>
              <a:noFill/>
              <a:ln w="38100">
                <a:solidFill>
                  <a:srgbClr val="000000"/>
                </a:solidFill>
                <a:round/>
                <a:headEnd/>
                <a:tailEnd/>
              </a:ln>
            </p:spPr>
            <p:txBody>
              <a:bodyPr/>
              <a:lstStyle/>
              <a:p>
                <a:endParaRPr lang="zh-CN" altLang="en-US"/>
              </a:p>
            </p:txBody>
          </p:sp>
          <p:sp>
            <p:nvSpPr>
              <p:cNvPr id="61547" name="Line 62"/>
              <p:cNvSpPr>
                <a:spLocks noChangeShapeType="1"/>
              </p:cNvSpPr>
              <p:nvPr/>
            </p:nvSpPr>
            <p:spPr bwMode="auto">
              <a:xfrm>
                <a:off x="2299" y="3350"/>
                <a:ext cx="0" cy="156"/>
              </a:xfrm>
              <a:prstGeom prst="line">
                <a:avLst/>
              </a:prstGeom>
              <a:noFill/>
              <a:ln w="38100">
                <a:solidFill>
                  <a:schemeClr val="tx1"/>
                </a:solidFill>
                <a:round/>
                <a:headEnd/>
                <a:tailEnd/>
              </a:ln>
            </p:spPr>
            <p:txBody>
              <a:bodyPr/>
              <a:lstStyle/>
              <a:p>
                <a:endParaRPr lang="zh-CN" altLang="en-US"/>
              </a:p>
            </p:txBody>
          </p:sp>
          <p:sp>
            <p:nvSpPr>
              <p:cNvPr id="61548" name="Line 63"/>
              <p:cNvSpPr>
                <a:spLocks noChangeShapeType="1"/>
              </p:cNvSpPr>
              <p:nvPr/>
            </p:nvSpPr>
            <p:spPr bwMode="auto">
              <a:xfrm>
                <a:off x="4231" y="3338"/>
                <a:ext cx="0" cy="156"/>
              </a:xfrm>
              <a:prstGeom prst="line">
                <a:avLst/>
              </a:prstGeom>
              <a:noFill/>
              <a:ln w="38100">
                <a:solidFill>
                  <a:schemeClr val="tx1"/>
                </a:solidFill>
                <a:round/>
                <a:headEnd/>
                <a:tailEnd/>
              </a:ln>
            </p:spPr>
            <p:txBody>
              <a:bodyPr/>
              <a:lstStyle/>
              <a:p>
                <a:endParaRPr lang="zh-CN" altLang="en-US"/>
              </a:p>
            </p:txBody>
          </p:sp>
          <p:sp>
            <p:nvSpPr>
              <p:cNvPr id="61549" name="Line 64"/>
              <p:cNvSpPr>
                <a:spLocks noChangeShapeType="1"/>
              </p:cNvSpPr>
              <p:nvPr/>
            </p:nvSpPr>
            <p:spPr bwMode="auto">
              <a:xfrm>
                <a:off x="3972" y="1608"/>
                <a:ext cx="732" cy="0"/>
              </a:xfrm>
              <a:prstGeom prst="line">
                <a:avLst/>
              </a:prstGeom>
              <a:noFill/>
              <a:ln w="38100">
                <a:solidFill>
                  <a:srgbClr val="000000"/>
                </a:solidFill>
                <a:round/>
                <a:headEnd/>
                <a:tailEnd/>
              </a:ln>
            </p:spPr>
            <p:txBody>
              <a:bodyPr/>
              <a:lstStyle/>
              <a:p>
                <a:endParaRPr lang="zh-CN" altLang="en-US"/>
              </a:p>
            </p:txBody>
          </p:sp>
          <p:sp>
            <p:nvSpPr>
              <p:cNvPr id="61550" name="Line 65"/>
              <p:cNvSpPr>
                <a:spLocks noChangeShapeType="1"/>
              </p:cNvSpPr>
              <p:nvPr/>
            </p:nvSpPr>
            <p:spPr bwMode="auto">
              <a:xfrm flipV="1">
                <a:off x="4224" y="3482"/>
                <a:ext cx="481" cy="0"/>
              </a:xfrm>
              <a:prstGeom prst="line">
                <a:avLst/>
              </a:prstGeom>
              <a:noFill/>
              <a:ln w="38100">
                <a:solidFill>
                  <a:srgbClr val="000000"/>
                </a:solidFill>
                <a:round/>
                <a:headEnd/>
                <a:tailEnd/>
              </a:ln>
            </p:spPr>
            <p:txBody>
              <a:bodyPr/>
              <a:lstStyle/>
              <a:p>
                <a:endParaRPr lang="zh-CN" altLang="en-US"/>
              </a:p>
            </p:txBody>
          </p:sp>
          <p:sp>
            <p:nvSpPr>
              <p:cNvPr id="61551" name="Line 66"/>
              <p:cNvSpPr>
                <a:spLocks noChangeShapeType="1"/>
              </p:cNvSpPr>
              <p:nvPr/>
            </p:nvSpPr>
            <p:spPr bwMode="auto">
              <a:xfrm>
                <a:off x="4693" y="1596"/>
                <a:ext cx="0" cy="1886"/>
              </a:xfrm>
              <a:prstGeom prst="line">
                <a:avLst/>
              </a:prstGeom>
              <a:noFill/>
              <a:ln w="38100">
                <a:solidFill>
                  <a:srgbClr val="000000"/>
                </a:solidFill>
                <a:round/>
                <a:headEnd/>
                <a:tailEnd/>
              </a:ln>
            </p:spPr>
            <p:txBody>
              <a:bodyPr/>
              <a:lstStyle/>
              <a:p>
                <a:endParaRPr lang="zh-CN" altLang="en-US"/>
              </a:p>
            </p:txBody>
          </p:sp>
          <p:sp>
            <p:nvSpPr>
              <p:cNvPr id="61552" name="Line 67"/>
              <p:cNvSpPr>
                <a:spLocks noChangeShapeType="1"/>
              </p:cNvSpPr>
              <p:nvPr/>
            </p:nvSpPr>
            <p:spPr bwMode="auto">
              <a:xfrm>
                <a:off x="1812" y="1608"/>
                <a:ext cx="732" cy="0"/>
              </a:xfrm>
              <a:prstGeom prst="line">
                <a:avLst/>
              </a:prstGeom>
              <a:noFill/>
              <a:ln w="38100">
                <a:solidFill>
                  <a:srgbClr val="000000"/>
                </a:solidFill>
                <a:round/>
                <a:headEnd/>
                <a:tailEnd/>
              </a:ln>
            </p:spPr>
            <p:txBody>
              <a:bodyPr/>
              <a:lstStyle/>
              <a:p>
                <a:endParaRPr lang="zh-CN" altLang="en-US"/>
              </a:p>
            </p:txBody>
          </p:sp>
          <p:sp>
            <p:nvSpPr>
              <p:cNvPr id="61553" name="Line 68"/>
              <p:cNvSpPr>
                <a:spLocks noChangeShapeType="1"/>
              </p:cNvSpPr>
              <p:nvPr/>
            </p:nvSpPr>
            <p:spPr bwMode="auto">
              <a:xfrm>
                <a:off x="1812" y="1608"/>
                <a:ext cx="0" cy="1886"/>
              </a:xfrm>
              <a:prstGeom prst="line">
                <a:avLst/>
              </a:prstGeom>
              <a:noFill/>
              <a:ln w="38100">
                <a:solidFill>
                  <a:srgbClr val="000000"/>
                </a:solidFill>
                <a:round/>
                <a:headEnd/>
                <a:tailEnd/>
              </a:ln>
            </p:spPr>
            <p:txBody>
              <a:bodyPr/>
              <a:lstStyle/>
              <a:p>
                <a:endParaRPr lang="zh-CN" altLang="en-US"/>
              </a:p>
            </p:txBody>
          </p:sp>
          <p:sp>
            <p:nvSpPr>
              <p:cNvPr id="61554" name="Line 69"/>
              <p:cNvSpPr>
                <a:spLocks noChangeShapeType="1"/>
              </p:cNvSpPr>
              <p:nvPr/>
            </p:nvSpPr>
            <p:spPr bwMode="auto">
              <a:xfrm flipV="1">
                <a:off x="1806" y="3494"/>
                <a:ext cx="481" cy="0"/>
              </a:xfrm>
              <a:prstGeom prst="line">
                <a:avLst/>
              </a:prstGeom>
              <a:noFill/>
              <a:ln w="38100">
                <a:solidFill>
                  <a:srgbClr val="000000"/>
                </a:solidFill>
                <a:round/>
                <a:headEnd/>
                <a:tailEnd/>
              </a:ln>
            </p:spPr>
            <p:txBody>
              <a:bodyPr/>
              <a:lstStyle/>
              <a:p>
                <a:endParaRPr lang="zh-CN" altLang="en-US"/>
              </a:p>
            </p:txBody>
          </p:sp>
          <p:sp>
            <p:nvSpPr>
              <p:cNvPr id="61555" name="Oval 70"/>
              <p:cNvSpPr>
                <a:spLocks noChangeArrowheads="1"/>
              </p:cNvSpPr>
              <p:nvPr/>
            </p:nvSpPr>
            <p:spPr bwMode="auto">
              <a:xfrm>
                <a:off x="2492"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1556" name="Text Box 71"/>
              <p:cNvSpPr txBox="1">
                <a:spLocks noChangeArrowheads="1"/>
              </p:cNvSpPr>
              <p:nvPr/>
            </p:nvSpPr>
            <p:spPr bwMode="auto">
              <a:xfrm>
                <a:off x="2480" y="3684"/>
                <a:ext cx="28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D</a:t>
                </a:r>
              </a:p>
            </p:txBody>
          </p:sp>
          <p:sp>
            <p:nvSpPr>
              <p:cNvPr id="61557" name="Text Box 72"/>
              <p:cNvSpPr txBox="1">
                <a:spLocks noChangeArrowheads="1"/>
              </p:cNvSpPr>
              <p:nvPr/>
            </p:nvSpPr>
            <p:spPr bwMode="auto">
              <a:xfrm>
                <a:off x="3252" y="3684"/>
                <a:ext cx="523"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CP</a:t>
                </a:r>
              </a:p>
            </p:txBody>
          </p:sp>
        </p:grpSp>
      </p:grpSp>
      <p:sp>
        <p:nvSpPr>
          <p:cNvPr id="61443" name="Text Box 73"/>
          <p:cNvSpPr txBox="1">
            <a:spLocks noChangeArrowheads="1"/>
          </p:cNvSpPr>
          <p:nvPr/>
        </p:nvSpPr>
        <p:spPr bwMode="auto">
          <a:xfrm>
            <a:off x="361950" y="1489075"/>
            <a:ext cx="15430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设</a:t>
            </a:r>
            <a:r>
              <a:rPr lang="en-US" altLang="zh-CN" b="1"/>
              <a:t>D=1</a:t>
            </a:r>
            <a:r>
              <a:rPr lang="zh-CN" altLang="en-US" b="1"/>
              <a:t>。</a:t>
            </a:r>
          </a:p>
        </p:txBody>
      </p:sp>
      <p:sp>
        <p:nvSpPr>
          <p:cNvPr id="61444" name="Text Box 74"/>
          <p:cNvSpPr txBox="1">
            <a:spLocks noChangeArrowheads="1"/>
          </p:cNvSpPr>
          <p:nvPr/>
        </p:nvSpPr>
        <p:spPr bwMode="auto">
          <a:xfrm>
            <a:off x="5213350" y="6088063"/>
            <a:ext cx="400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1445" name="Text Box 75"/>
          <p:cNvSpPr txBox="1">
            <a:spLocks noChangeArrowheads="1"/>
          </p:cNvSpPr>
          <p:nvPr/>
        </p:nvSpPr>
        <p:spPr bwMode="auto">
          <a:xfrm>
            <a:off x="552450" y="1905000"/>
            <a:ext cx="3238500" cy="530225"/>
          </a:xfrm>
          <a:prstGeom prst="rect">
            <a:avLst/>
          </a:prstGeom>
          <a:noFill/>
          <a:ln w="38100">
            <a:noFill/>
            <a:miter lim="800000"/>
            <a:headEnd/>
            <a:tailEnd/>
          </a:ln>
        </p:spPr>
        <p:txBody>
          <a:bodyPr lIns="90000" tIns="46800" rIns="90000" bIns="46800">
            <a:spAutoFit/>
          </a:bodyPr>
          <a:lstStyle/>
          <a:p>
            <a:pPr marL="476250" indent="-476250" eaLnBrk="1" hangingPunct="1">
              <a:lnSpc>
                <a:spcPct val="120000"/>
              </a:lnSpc>
              <a:spcBef>
                <a:spcPct val="50000"/>
              </a:spcBef>
            </a:pPr>
            <a:r>
              <a:rPr lang="en-US" altLang="zh-CN" b="1" u="sng">
                <a:solidFill>
                  <a:srgbClr val="0000FF"/>
                </a:solidFill>
              </a:rPr>
              <a:t>CP=0</a:t>
            </a:r>
            <a:r>
              <a:rPr lang="zh-CN" altLang="zh-CN" b="1" u="sng">
                <a:solidFill>
                  <a:srgbClr val="0000FF"/>
                </a:solidFill>
              </a:rPr>
              <a:t>期间：</a:t>
            </a:r>
            <a:endParaRPr lang="zh-CN" altLang="en-US" b="1"/>
          </a:p>
        </p:txBody>
      </p:sp>
      <p:sp>
        <p:nvSpPr>
          <p:cNvPr id="61446" name="Text Box 76"/>
          <p:cNvSpPr txBox="1">
            <a:spLocks noChangeArrowheads="1"/>
          </p:cNvSpPr>
          <p:nvPr/>
        </p:nvSpPr>
        <p:spPr bwMode="auto">
          <a:xfrm>
            <a:off x="5715000" y="5867400"/>
            <a:ext cx="78105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61447" name="Text Box 77"/>
          <p:cNvSpPr txBox="1">
            <a:spLocks noChangeArrowheads="1"/>
          </p:cNvSpPr>
          <p:nvPr/>
        </p:nvSpPr>
        <p:spPr bwMode="auto">
          <a:xfrm>
            <a:off x="5848350" y="3462338"/>
            <a:ext cx="8318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nvGrpSpPr>
          <p:cNvPr id="61448" name="Group 78"/>
          <p:cNvGrpSpPr>
            <a:grpSpLocks/>
          </p:cNvGrpSpPr>
          <p:nvPr/>
        </p:nvGrpSpPr>
        <p:grpSpPr bwMode="auto">
          <a:xfrm>
            <a:off x="4425950" y="2003425"/>
            <a:ext cx="3790950" cy="579438"/>
            <a:chOff x="2176" y="1267"/>
            <a:chExt cx="2388" cy="365"/>
          </a:xfrm>
        </p:grpSpPr>
        <p:sp>
          <p:nvSpPr>
            <p:cNvPr id="61486" name="Text Box 79"/>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1487" name="Text Box 80"/>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61449" name="Text Box 81"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61450" name="Text Box 82"/>
          <p:cNvSpPr txBox="1">
            <a:spLocks noChangeArrowheads="1"/>
          </p:cNvSpPr>
          <p:nvPr/>
        </p:nvSpPr>
        <p:spPr bwMode="auto">
          <a:xfrm>
            <a:off x="533400" y="7620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grpSp>
        <p:nvGrpSpPr>
          <p:cNvPr id="61451" name="Group 83"/>
          <p:cNvGrpSpPr>
            <a:grpSpLocks/>
          </p:cNvGrpSpPr>
          <p:nvPr/>
        </p:nvGrpSpPr>
        <p:grpSpPr bwMode="auto">
          <a:xfrm>
            <a:off x="4438650" y="5432425"/>
            <a:ext cx="3790950" cy="579438"/>
            <a:chOff x="2176" y="1267"/>
            <a:chExt cx="2388" cy="365"/>
          </a:xfrm>
        </p:grpSpPr>
        <p:sp>
          <p:nvSpPr>
            <p:cNvPr id="61484" name="Text Box 84"/>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1485" name="Text Box 85"/>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grpSp>
        <p:nvGrpSpPr>
          <p:cNvPr id="61452" name="Group 86"/>
          <p:cNvGrpSpPr>
            <a:grpSpLocks/>
          </p:cNvGrpSpPr>
          <p:nvPr/>
        </p:nvGrpSpPr>
        <p:grpSpPr bwMode="auto">
          <a:xfrm flipH="1">
            <a:off x="4324350" y="3965575"/>
            <a:ext cx="3790950" cy="579438"/>
            <a:chOff x="2176" y="1267"/>
            <a:chExt cx="2388" cy="365"/>
          </a:xfrm>
        </p:grpSpPr>
        <p:sp>
          <p:nvSpPr>
            <p:cNvPr id="61482" name="Text Box 87"/>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61483" name="Text Box 88"/>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73817" name="Text Box 89"/>
          <p:cNvSpPr txBox="1">
            <a:spLocks noChangeArrowheads="1"/>
          </p:cNvSpPr>
          <p:nvPr/>
        </p:nvSpPr>
        <p:spPr bwMode="auto">
          <a:xfrm>
            <a:off x="514350" y="2438400"/>
            <a:ext cx="28384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u="sng">
                <a:solidFill>
                  <a:srgbClr val="0000FF"/>
                </a:solidFill>
              </a:rPr>
              <a:t>CP</a:t>
            </a:r>
            <a:r>
              <a:rPr lang="zh-CN" altLang="en-US" b="1" u="sng">
                <a:solidFill>
                  <a:srgbClr val="0000FF"/>
                </a:solidFill>
              </a:rPr>
              <a:t>正沿到达时</a:t>
            </a:r>
            <a:r>
              <a:rPr lang="en-US" altLang="zh-CN" b="1" u="sng">
                <a:solidFill>
                  <a:srgbClr val="0000FF"/>
                </a:solidFill>
              </a:rPr>
              <a:t>:</a:t>
            </a:r>
          </a:p>
        </p:txBody>
      </p:sp>
      <p:sp>
        <p:nvSpPr>
          <p:cNvPr id="73818" name="Text Box 90"/>
          <p:cNvSpPr txBox="1">
            <a:spLocks noChangeArrowheads="1"/>
          </p:cNvSpPr>
          <p:nvPr/>
        </p:nvSpPr>
        <p:spPr bwMode="auto">
          <a:xfrm>
            <a:off x="381000" y="2895600"/>
            <a:ext cx="3429000" cy="457200"/>
          </a:xfrm>
          <a:prstGeom prst="rect">
            <a:avLst/>
          </a:prstGeom>
          <a:noFill/>
          <a:ln w="9525">
            <a:noFill/>
            <a:miter lim="800000"/>
            <a:headEnd/>
            <a:tailEnd/>
          </a:ln>
        </p:spPr>
        <p:txBody>
          <a:bodyPr>
            <a:spAutoFit/>
          </a:bodyPr>
          <a:lstStyle/>
          <a:p>
            <a:pPr eaLnBrk="1" hangingPunct="1">
              <a:spcBef>
                <a:spcPct val="50000"/>
              </a:spcBef>
            </a:pPr>
            <a:r>
              <a:rPr lang="en-US" altLang="zh-CN" b="1"/>
              <a:t>c</a:t>
            </a:r>
            <a:r>
              <a:rPr lang="zh-CN" altLang="en-US" b="1"/>
              <a:t>、</a:t>
            </a:r>
            <a:r>
              <a:rPr lang="en-US" altLang="zh-CN" b="1"/>
              <a:t>d</a:t>
            </a:r>
            <a:r>
              <a:rPr lang="zh-CN" altLang="en-US" b="1"/>
              <a:t>开启，使</a:t>
            </a:r>
            <a:r>
              <a:rPr lang="en-US" altLang="zh-CN" b="1"/>
              <a:t>c=1</a:t>
            </a:r>
            <a:r>
              <a:rPr lang="zh-CN" altLang="en-US" b="1"/>
              <a:t>，</a:t>
            </a:r>
            <a:r>
              <a:rPr lang="en-US" altLang="zh-CN" b="1"/>
              <a:t>d=0</a:t>
            </a:r>
            <a:r>
              <a:rPr lang="zh-CN" altLang="en-US" b="1"/>
              <a:t>。</a:t>
            </a:r>
            <a:endParaRPr lang="zh-CN" altLang="en-US" sz="2000"/>
          </a:p>
        </p:txBody>
      </p:sp>
      <p:sp>
        <p:nvSpPr>
          <p:cNvPr id="73819" name="Text Box 91"/>
          <p:cNvSpPr txBox="1">
            <a:spLocks noChangeArrowheads="1"/>
          </p:cNvSpPr>
          <p:nvPr/>
        </p:nvSpPr>
        <p:spPr bwMode="auto">
          <a:xfrm>
            <a:off x="5715000" y="51816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3820" name="Text Box 92"/>
          <p:cNvSpPr txBox="1">
            <a:spLocks noChangeArrowheads="1"/>
          </p:cNvSpPr>
          <p:nvPr/>
        </p:nvSpPr>
        <p:spPr bwMode="auto">
          <a:xfrm>
            <a:off x="6477000" y="3475038"/>
            <a:ext cx="304800" cy="487362"/>
          </a:xfrm>
          <a:prstGeom prst="rect">
            <a:avLst/>
          </a:prstGeom>
          <a:noFill/>
          <a:ln w="38100">
            <a:noFill/>
            <a:miter lim="800000"/>
            <a:headEnd/>
            <a:tailEnd/>
          </a:ln>
        </p:spPr>
        <p:txBody>
          <a:bodyPr lIns="0" tIns="0" rIns="0" bIns="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3821" name="Text Box 93"/>
          <p:cNvSpPr txBox="1">
            <a:spLocks noChangeArrowheads="1"/>
          </p:cNvSpPr>
          <p:nvPr/>
        </p:nvSpPr>
        <p:spPr bwMode="auto">
          <a:xfrm>
            <a:off x="7924800" y="19812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3822" name="AutoShape 94"/>
          <p:cNvSpPr>
            <a:spLocks noChangeArrowheads="1"/>
          </p:cNvSpPr>
          <p:nvPr/>
        </p:nvSpPr>
        <p:spPr bwMode="auto">
          <a:xfrm>
            <a:off x="7696200" y="21336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3823" name="AutoShape 95"/>
          <p:cNvSpPr>
            <a:spLocks noChangeArrowheads="1"/>
          </p:cNvSpPr>
          <p:nvPr/>
        </p:nvSpPr>
        <p:spPr bwMode="auto">
          <a:xfrm>
            <a:off x="6172200" y="36576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3824" name="AutoShape 96"/>
          <p:cNvSpPr>
            <a:spLocks noChangeArrowheads="1"/>
          </p:cNvSpPr>
          <p:nvPr/>
        </p:nvSpPr>
        <p:spPr bwMode="auto">
          <a:xfrm rot="-5400000">
            <a:off x="5715000" y="57150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3825" name="Text Box 97"/>
          <p:cNvSpPr txBox="1">
            <a:spLocks noChangeArrowheads="1"/>
          </p:cNvSpPr>
          <p:nvPr/>
        </p:nvSpPr>
        <p:spPr bwMode="auto">
          <a:xfrm>
            <a:off x="533400" y="3352800"/>
            <a:ext cx="190500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r>
              <a:rPr lang="zh-CN" altLang="zh-CN" b="1"/>
              <a:t>翻转为1</a:t>
            </a:r>
            <a:endParaRPr lang="en-US" altLang="zh-CN" b="1"/>
          </a:p>
        </p:txBody>
      </p:sp>
      <p:sp>
        <p:nvSpPr>
          <p:cNvPr id="73826" name="Text Box 98"/>
          <p:cNvSpPr txBox="1">
            <a:spLocks noChangeArrowheads="1"/>
          </p:cNvSpPr>
          <p:nvPr/>
        </p:nvSpPr>
        <p:spPr bwMode="auto">
          <a:xfrm>
            <a:off x="8077200" y="2286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3827" name="AutoShape 99"/>
          <p:cNvSpPr>
            <a:spLocks noChangeArrowheads="1"/>
          </p:cNvSpPr>
          <p:nvPr/>
        </p:nvSpPr>
        <p:spPr bwMode="auto">
          <a:xfrm>
            <a:off x="7848600" y="3810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grpSp>
        <p:nvGrpSpPr>
          <p:cNvPr id="73828" name="Group 100"/>
          <p:cNvGrpSpPr>
            <a:grpSpLocks/>
          </p:cNvGrpSpPr>
          <p:nvPr/>
        </p:nvGrpSpPr>
        <p:grpSpPr bwMode="auto">
          <a:xfrm>
            <a:off x="7332663" y="2514600"/>
            <a:ext cx="1125537" cy="2997200"/>
            <a:chOff x="3738" y="1625"/>
            <a:chExt cx="709" cy="1888"/>
          </a:xfrm>
        </p:grpSpPr>
        <p:sp>
          <p:nvSpPr>
            <p:cNvPr id="61477" name="Line 101"/>
            <p:cNvSpPr>
              <a:spLocks noChangeShapeType="1"/>
            </p:cNvSpPr>
            <p:nvPr/>
          </p:nvSpPr>
          <p:spPr bwMode="auto">
            <a:xfrm>
              <a:off x="3750" y="1625"/>
              <a:ext cx="697" cy="9"/>
            </a:xfrm>
            <a:prstGeom prst="line">
              <a:avLst/>
            </a:prstGeom>
            <a:noFill/>
            <a:ln w="76200">
              <a:solidFill>
                <a:srgbClr val="FF0066"/>
              </a:solidFill>
              <a:round/>
              <a:headEnd/>
              <a:tailEnd/>
            </a:ln>
          </p:spPr>
          <p:txBody>
            <a:bodyPr/>
            <a:lstStyle/>
            <a:p>
              <a:endParaRPr lang="zh-CN" altLang="en-US"/>
            </a:p>
          </p:txBody>
        </p:sp>
        <p:sp>
          <p:nvSpPr>
            <p:cNvPr id="61478" name="Line 102"/>
            <p:cNvSpPr>
              <a:spLocks noChangeShapeType="1"/>
            </p:cNvSpPr>
            <p:nvPr/>
          </p:nvSpPr>
          <p:spPr bwMode="auto">
            <a:xfrm flipH="1">
              <a:off x="4436" y="1626"/>
              <a:ext cx="0" cy="1883"/>
            </a:xfrm>
            <a:prstGeom prst="line">
              <a:avLst/>
            </a:prstGeom>
            <a:noFill/>
            <a:ln w="76200">
              <a:solidFill>
                <a:srgbClr val="FF0066"/>
              </a:solidFill>
              <a:round/>
              <a:headEnd/>
              <a:tailEnd/>
            </a:ln>
          </p:spPr>
          <p:txBody>
            <a:bodyPr/>
            <a:lstStyle/>
            <a:p>
              <a:endParaRPr lang="zh-CN" altLang="en-US"/>
            </a:p>
          </p:txBody>
        </p:sp>
        <p:sp>
          <p:nvSpPr>
            <p:cNvPr id="61479" name="Line 103"/>
            <p:cNvSpPr>
              <a:spLocks noChangeShapeType="1"/>
            </p:cNvSpPr>
            <p:nvPr/>
          </p:nvSpPr>
          <p:spPr bwMode="auto">
            <a:xfrm flipV="1">
              <a:off x="3970" y="3492"/>
              <a:ext cx="463" cy="2"/>
            </a:xfrm>
            <a:prstGeom prst="line">
              <a:avLst/>
            </a:prstGeom>
            <a:noFill/>
            <a:ln w="76200">
              <a:solidFill>
                <a:srgbClr val="FF0066"/>
              </a:solidFill>
              <a:round/>
              <a:headEnd/>
              <a:tailEnd/>
            </a:ln>
          </p:spPr>
          <p:txBody>
            <a:bodyPr/>
            <a:lstStyle/>
            <a:p>
              <a:endParaRPr lang="zh-CN" altLang="en-US"/>
            </a:p>
          </p:txBody>
        </p:sp>
        <p:sp>
          <p:nvSpPr>
            <p:cNvPr id="61480" name="Line 104"/>
            <p:cNvSpPr>
              <a:spLocks noChangeShapeType="1"/>
            </p:cNvSpPr>
            <p:nvPr/>
          </p:nvSpPr>
          <p:spPr bwMode="auto">
            <a:xfrm>
              <a:off x="3985" y="3343"/>
              <a:ext cx="0" cy="170"/>
            </a:xfrm>
            <a:prstGeom prst="line">
              <a:avLst/>
            </a:prstGeom>
            <a:noFill/>
            <a:ln w="76200">
              <a:solidFill>
                <a:srgbClr val="FF0066"/>
              </a:solidFill>
              <a:round/>
              <a:headEnd/>
              <a:tailEnd/>
            </a:ln>
          </p:spPr>
          <p:txBody>
            <a:bodyPr/>
            <a:lstStyle/>
            <a:p>
              <a:endParaRPr lang="zh-CN" altLang="en-US"/>
            </a:p>
          </p:txBody>
        </p:sp>
        <p:sp>
          <p:nvSpPr>
            <p:cNvPr id="61481" name="Line 105"/>
            <p:cNvSpPr>
              <a:spLocks noChangeShapeType="1"/>
            </p:cNvSpPr>
            <p:nvPr/>
          </p:nvSpPr>
          <p:spPr bwMode="auto">
            <a:xfrm flipH="1">
              <a:off x="3738" y="1656"/>
              <a:ext cx="0" cy="140"/>
            </a:xfrm>
            <a:prstGeom prst="line">
              <a:avLst/>
            </a:prstGeom>
            <a:noFill/>
            <a:ln w="76200">
              <a:solidFill>
                <a:srgbClr val="FF0066"/>
              </a:solidFill>
              <a:round/>
              <a:headEnd/>
              <a:tailEnd/>
            </a:ln>
          </p:spPr>
          <p:txBody>
            <a:bodyPr/>
            <a:lstStyle/>
            <a:p>
              <a:endParaRPr lang="zh-CN" altLang="en-US"/>
            </a:p>
          </p:txBody>
        </p:sp>
      </p:grpSp>
      <p:sp>
        <p:nvSpPr>
          <p:cNvPr id="73834" name="Text Box 106"/>
          <p:cNvSpPr txBox="1">
            <a:spLocks noChangeArrowheads="1"/>
          </p:cNvSpPr>
          <p:nvPr/>
        </p:nvSpPr>
        <p:spPr bwMode="auto">
          <a:xfrm>
            <a:off x="7924800" y="54102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3835" name="AutoShape 107"/>
          <p:cNvSpPr>
            <a:spLocks noChangeArrowheads="1"/>
          </p:cNvSpPr>
          <p:nvPr/>
        </p:nvSpPr>
        <p:spPr bwMode="auto">
          <a:xfrm>
            <a:off x="7696200" y="55626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3836" name="Text Box 108"/>
          <p:cNvSpPr txBox="1">
            <a:spLocks noChangeArrowheads="1"/>
          </p:cNvSpPr>
          <p:nvPr/>
        </p:nvSpPr>
        <p:spPr bwMode="auto">
          <a:xfrm>
            <a:off x="8458200" y="3074988"/>
            <a:ext cx="609600" cy="1917700"/>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zh-CN" altLang="en-US" b="1">
                <a:solidFill>
                  <a:srgbClr val="FF0066"/>
                </a:solidFill>
                <a:ea typeface="长城楷体"/>
                <a:cs typeface="长城楷体"/>
              </a:rPr>
              <a:t>置 </a:t>
            </a:r>
            <a:r>
              <a:rPr lang="en-US" altLang="zh-CN" b="1">
                <a:solidFill>
                  <a:srgbClr val="FF0066"/>
                </a:solidFill>
                <a:ea typeface="长城楷体"/>
                <a:cs typeface="长城楷体"/>
              </a:rPr>
              <a:t>1 </a:t>
            </a:r>
            <a:r>
              <a:rPr lang="zh-CN" altLang="en-US" b="1">
                <a:solidFill>
                  <a:srgbClr val="FF0066"/>
                </a:solidFill>
                <a:ea typeface="长城楷体"/>
                <a:cs typeface="长城楷体"/>
              </a:rPr>
              <a:t>维持线</a:t>
            </a:r>
          </a:p>
        </p:txBody>
      </p:sp>
      <p:grpSp>
        <p:nvGrpSpPr>
          <p:cNvPr id="73837" name="Group 109"/>
          <p:cNvGrpSpPr>
            <a:grpSpLocks/>
          </p:cNvGrpSpPr>
          <p:nvPr/>
        </p:nvGrpSpPr>
        <p:grpSpPr bwMode="auto">
          <a:xfrm>
            <a:off x="5316538" y="2514600"/>
            <a:ext cx="1922462" cy="1450975"/>
            <a:chOff x="3078" y="1627"/>
            <a:chExt cx="1211" cy="914"/>
          </a:xfrm>
        </p:grpSpPr>
        <p:sp>
          <p:nvSpPr>
            <p:cNvPr id="61473" name="Line 110"/>
            <p:cNvSpPr>
              <a:spLocks noChangeShapeType="1"/>
            </p:cNvSpPr>
            <p:nvPr/>
          </p:nvSpPr>
          <p:spPr bwMode="auto">
            <a:xfrm flipV="1">
              <a:off x="3788" y="1627"/>
              <a:ext cx="501" cy="5"/>
            </a:xfrm>
            <a:prstGeom prst="line">
              <a:avLst/>
            </a:prstGeom>
            <a:noFill/>
            <a:ln w="76200">
              <a:solidFill>
                <a:srgbClr val="009900"/>
              </a:solidFill>
              <a:round/>
              <a:headEnd/>
              <a:tailEnd/>
            </a:ln>
          </p:spPr>
          <p:txBody>
            <a:bodyPr/>
            <a:lstStyle/>
            <a:p>
              <a:endParaRPr lang="zh-CN" altLang="en-US"/>
            </a:p>
          </p:txBody>
        </p:sp>
        <p:sp>
          <p:nvSpPr>
            <p:cNvPr id="61474" name="Line 111"/>
            <p:cNvSpPr>
              <a:spLocks noChangeShapeType="1"/>
            </p:cNvSpPr>
            <p:nvPr/>
          </p:nvSpPr>
          <p:spPr bwMode="auto">
            <a:xfrm flipH="1">
              <a:off x="3279" y="1635"/>
              <a:ext cx="523" cy="895"/>
            </a:xfrm>
            <a:prstGeom prst="line">
              <a:avLst/>
            </a:prstGeom>
            <a:noFill/>
            <a:ln w="76200">
              <a:solidFill>
                <a:srgbClr val="009900"/>
              </a:solidFill>
              <a:round/>
              <a:headEnd/>
              <a:tailEnd/>
            </a:ln>
          </p:spPr>
          <p:txBody>
            <a:bodyPr/>
            <a:lstStyle/>
            <a:p>
              <a:endParaRPr lang="zh-CN" altLang="en-US"/>
            </a:p>
          </p:txBody>
        </p:sp>
        <p:sp>
          <p:nvSpPr>
            <p:cNvPr id="61475" name="Line 112"/>
            <p:cNvSpPr>
              <a:spLocks noChangeShapeType="1"/>
            </p:cNvSpPr>
            <p:nvPr/>
          </p:nvSpPr>
          <p:spPr bwMode="auto">
            <a:xfrm>
              <a:off x="3078" y="2426"/>
              <a:ext cx="4" cy="115"/>
            </a:xfrm>
            <a:prstGeom prst="line">
              <a:avLst/>
            </a:prstGeom>
            <a:noFill/>
            <a:ln w="76200">
              <a:solidFill>
                <a:srgbClr val="009900"/>
              </a:solidFill>
              <a:round/>
              <a:headEnd/>
              <a:tailEnd/>
            </a:ln>
          </p:spPr>
          <p:txBody>
            <a:bodyPr/>
            <a:lstStyle/>
            <a:p>
              <a:endParaRPr lang="zh-CN" altLang="en-US"/>
            </a:p>
          </p:txBody>
        </p:sp>
        <p:sp>
          <p:nvSpPr>
            <p:cNvPr id="61476" name="Line 113"/>
            <p:cNvSpPr>
              <a:spLocks noChangeShapeType="1"/>
            </p:cNvSpPr>
            <p:nvPr/>
          </p:nvSpPr>
          <p:spPr bwMode="auto">
            <a:xfrm>
              <a:off x="3094" y="2512"/>
              <a:ext cx="186" cy="8"/>
            </a:xfrm>
            <a:prstGeom prst="line">
              <a:avLst/>
            </a:prstGeom>
            <a:noFill/>
            <a:ln w="76200">
              <a:solidFill>
                <a:srgbClr val="009900"/>
              </a:solidFill>
              <a:round/>
              <a:headEnd/>
              <a:tailEnd/>
            </a:ln>
          </p:spPr>
          <p:txBody>
            <a:bodyPr/>
            <a:lstStyle/>
            <a:p>
              <a:endParaRPr lang="zh-CN" altLang="en-US"/>
            </a:p>
          </p:txBody>
        </p:sp>
      </p:grpSp>
      <p:sp>
        <p:nvSpPr>
          <p:cNvPr id="73842" name="Text Box 114"/>
          <p:cNvSpPr txBox="1">
            <a:spLocks noChangeArrowheads="1"/>
          </p:cNvSpPr>
          <p:nvPr/>
        </p:nvSpPr>
        <p:spPr bwMode="auto">
          <a:xfrm>
            <a:off x="5257800" y="2514600"/>
            <a:ext cx="1752600" cy="457200"/>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b="1">
                <a:solidFill>
                  <a:srgbClr val="009900"/>
                </a:solidFill>
                <a:ea typeface="长城楷体"/>
                <a:cs typeface="长城楷体"/>
              </a:rPr>
              <a:t>置 </a:t>
            </a:r>
            <a:r>
              <a:rPr lang="en-US" altLang="zh-CN" b="1">
                <a:solidFill>
                  <a:srgbClr val="009900"/>
                </a:solidFill>
                <a:ea typeface="长城楷体"/>
                <a:cs typeface="长城楷体"/>
              </a:rPr>
              <a:t>0 </a:t>
            </a:r>
            <a:r>
              <a:rPr lang="zh-CN" altLang="en-US" b="1">
                <a:solidFill>
                  <a:srgbClr val="009900"/>
                </a:solidFill>
                <a:ea typeface="长城楷体"/>
                <a:cs typeface="长城楷体"/>
              </a:rPr>
              <a:t>阻塞线</a:t>
            </a:r>
          </a:p>
        </p:txBody>
      </p:sp>
      <p:sp>
        <p:nvSpPr>
          <p:cNvPr id="73843" name="Text Box 115"/>
          <p:cNvSpPr txBox="1">
            <a:spLocks noChangeArrowheads="1"/>
          </p:cNvSpPr>
          <p:nvPr/>
        </p:nvSpPr>
        <p:spPr bwMode="auto">
          <a:xfrm>
            <a:off x="5105400" y="381000"/>
            <a:ext cx="3810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3844" name="Text Box 116"/>
          <p:cNvSpPr txBox="1">
            <a:spLocks noChangeArrowheads="1"/>
          </p:cNvSpPr>
          <p:nvPr/>
        </p:nvSpPr>
        <p:spPr bwMode="auto">
          <a:xfrm>
            <a:off x="533400" y="3810000"/>
            <a:ext cx="2990850" cy="13700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u="sng">
                <a:solidFill>
                  <a:srgbClr val="0000FF"/>
                </a:solidFill>
              </a:rPr>
              <a:t>CP</a:t>
            </a:r>
            <a:r>
              <a:rPr lang="zh-CN" altLang="en-US" b="1" u="sng">
                <a:solidFill>
                  <a:srgbClr val="0000FF"/>
                </a:solidFill>
              </a:rPr>
              <a:t>正沿过后：</a:t>
            </a:r>
          </a:p>
          <a:p>
            <a:pPr eaLnBrk="1" hangingPunct="1">
              <a:spcBef>
                <a:spcPct val="50000"/>
              </a:spcBef>
            </a:pPr>
            <a:r>
              <a:rPr lang="en-US" altLang="zh-CN" b="1"/>
              <a:t>d=0</a:t>
            </a:r>
            <a:r>
              <a:rPr lang="zh-CN" altLang="en-US" b="1"/>
              <a:t>将</a:t>
            </a:r>
            <a:r>
              <a:rPr lang="en-US" altLang="zh-CN" b="1"/>
              <a:t>c</a:t>
            </a:r>
            <a:r>
              <a:rPr lang="zh-CN" altLang="en-US" b="1"/>
              <a:t>封锁</a:t>
            </a:r>
            <a:r>
              <a:rPr lang="en-US" altLang="zh-CN" b="1"/>
              <a:t>,</a:t>
            </a:r>
            <a:r>
              <a:rPr lang="zh-CN" altLang="en-US" b="1"/>
              <a:t>并使</a:t>
            </a:r>
            <a:r>
              <a:rPr lang="en-US" altLang="zh-CN" b="1"/>
              <a:t>b=1</a:t>
            </a:r>
            <a:r>
              <a:rPr lang="zh-CN" altLang="en-US" b="1"/>
              <a:t>，维持</a:t>
            </a:r>
            <a:r>
              <a:rPr lang="en-US" altLang="zh-CN" b="1"/>
              <a:t>d=0</a:t>
            </a:r>
            <a:r>
              <a:rPr lang="zh-CN" altLang="en-US" b="1"/>
              <a:t>。</a:t>
            </a:r>
          </a:p>
        </p:txBody>
      </p:sp>
      <p:sp>
        <p:nvSpPr>
          <p:cNvPr id="73845" name="Rectangle 117"/>
          <p:cNvSpPr>
            <a:spLocks noChangeArrowheads="1"/>
          </p:cNvSpPr>
          <p:nvPr/>
        </p:nvSpPr>
        <p:spPr bwMode="auto">
          <a:xfrm>
            <a:off x="533400" y="5105400"/>
            <a:ext cx="2820988" cy="11874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因此以后</a:t>
            </a:r>
            <a:r>
              <a:rPr lang="en-US" altLang="zh-CN" b="1"/>
              <a:t>CP=1</a:t>
            </a:r>
            <a:r>
              <a:rPr lang="zh-CN" altLang="zh-CN" b="1"/>
              <a:t>期间</a:t>
            </a:r>
            <a:r>
              <a:rPr lang="en-US" altLang="zh-CN" b="1"/>
              <a:t>D</a:t>
            </a:r>
            <a:r>
              <a:rPr lang="zh-CN" altLang="en-US" b="1"/>
              <a:t>的变化不影响输出。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817"/>
                                        </p:tgtEl>
                                        <p:attrNameLst>
                                          <p:attrName>style.visibility</p:attrName>
                                        </p:attrNameLst>
                                      </p:cBhvr>
                                      <p:to>
                                        <p:strVal val="visible"/>
                                      </p:to>
                                    </p:set>
                                    <p:animEffect transition="in" filter="wipe(left)">
                                      <p:cBhvr>
                                        <p:cTn id="7" dur="500"/>
                                        <p:tgtEl>
                                          <p:spTgt spid="738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824"/>
                                        </p:tgtEl>
                                        <p:attrNameLst>
                                          <p:attrName>style.visibility</p:attrName>
                                        </p:attrNameLst>
                                      </p:cBhvr>
                                      <p:to>
                                        <p:strVal val="visible"/>
                                      </p:to>
                                    </p:set>
                                    <p:animEffect transition="in" filter="wipe(left)">
                                      <p:cBhvr>
                                        <p:cTn id="12" dur="500"/>
                                        <p:tgtEl>
                                          <p:spTgt spid="73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819">
                                            <p:txEl>
                                              <p:pRg st="0" end="0"/>
                                            </p:txEl>
                                          </p:spTgt>
                                        </p:tgtEl>
                                        <p:attrNameLst>
                                          <p:attrName>style.visibility</p:attrName>
                                        </p:attrNameLst>
                                      </p:cBhvr>
                                      <p:to>
                                        <p:strVal val="visible"/>
                                      </p:to>
                                    </p:set>
                                    <p:animEffect transition="in" filter="wipe(left)">
                                      <p:cBhvr>
                                        <p:cTn id="17" dur="500"/>
                                        <p:tgtEl>
                                          <p:spTgt spid="738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823"/>
                                        </p:tgtEl>
                                        <p:attrNameLst>
                                          <p:attrName>style.visibility</p:attrName>
                                        </p:attrNameLst>
                                      </p:cBhvr>
                                      <p:to>
                                        <p:strVal val="visible"/>
                                      </p:to>
                                    </p:set>
                                    <p:animEffect transition="in" filter="wipe(left)">
                                      <p:cBhvr>
                                        <p:cTn id="22" dur="500"/>
                                        <p:tgtEl>
                                          <p:spTgt spid="73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820">
                                            <p:txEl>
                                              <p:pRg st="0" end="0"/>
                                            </p:txEl>
                                          </p:spTgt>
                                        </p:tgtEl>
                                        <p:attrNameLst>
                                          <p:attrName>style.visibility</p:attrName>
                                        </p:attrNameLst>
                                      </p:cBhvr>
                                      <p:to>
                                        <p:strVal val="visible"/>
                                      </p:to>
                                    </p:set>
                                    <p:animEffect transition="in" filter="wipe(left)">
                                      <p:cBhvr>
                                        <p:cTn id="27" dur="500"/>
                                        <p:tgtEl>
                                          <p:spTgt spid="7382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818">
                                            <p:txEl>
                                              <p:pRg st="0" end="0"/>
                                            </p:txEl>
                                          </p:spTgt>
                                        </p:tgtEl>
                                        <p:attrNameLst>
                                          <p:attrName>style.visibility</p:attrName>
                                        </p:attrNameLst>
                                      </p:cBhvr>
                                      <p:to>
                                        <p:strVal val="visible"/>
                                      </p:to>
                                    </p:set>
                                    <p:animEffect transition="in" filter="wipe(left)">
                                      <p:cBhvr>
                                        <p:cTn id="32" dur="500"/>
                                        <p:tgtEl>
                                          <p:spTgt spid="7381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822"/>
                                        </p:tgtEl>
                                        <p:attrNameLst>
                                          <p:attrName>style.visibility</p:attrName>
                                        </p:attrNameLst>
                                      </p:cBhvr>
                                      <p:to>
                                        <p:strVal val="visible"/>
                                      </p:to>
                                    </p:set>
                                    <p:animEffect transition="in" filter="wipe(left)">
                                      <p:cBhvr>
                                        <p:cTn id="37" dur="500"/>
                                        <p:tgtEl>
                                          <p:spTgt spid="738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821">
                                            <p:txEl>
                                              <p:pRg st="0" end="0"/>
                                            </p:txEl>
                                          </p:spTgt>
                                        </p:tgtEl>
                                        <p:attrNameLst>
                                          <p:attrName>style.visibility</p:attrName>
                                        </p:attrNameLst>
                                      </p:cBhvr>
                                      <p:to>
                                        <p:strVal val="visible"/>
                                      </p:to>
                                    </p:set>
                                    <p:animEffect transition="in" filter="wipe(left)">
                                      <p:cBhvr>
                                        <p:cTn id="42" dur="500"/>
                                        <p:tgtEl>
                                          <p:spTgt spid="7382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3827"/>
                                        </p:tgtEl>
                                        <p:attrNameLst>
                                          <p:attrName>style.visibility</p:attrName>
                                        </p:attrNameLst>
                                      </p:cBhvr>
                                      <p:to>
                                        <p:strVal val="visible"/>
                                      </p:to>
                                    </p:set>
                                    <p:animEffect transition="in" filter="wipe(left)">
                                      <p:cBhvr>
                                        <p:cTn id="47" dur="500"/>
                                        <p:tgtEl>
                                          <p:spTgt spid="738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826">
                                            <p:txEl>
                                              <p:pRg st="0" end="0"/>
                                            </p:txEl>
                                          </p:spTgt>
                                        </p:tgtEl>
                                        <p:attrNameLst>
                                          <p:attrName>style.visibility</p:attrName>
                                        </p:attrNameLst>
                                      </p:cBhvr>
                                      <p:to>
                                        <p:strVal val="visible"/>
                                      </p:to>
                                    </p:set>
                                    <p:animEffect transition="in" filter="wipe(left)">
                                      <p:cBhvr>
                                        <p:cTn id="52" dur="500"/>
                                        <p:tgtEl>
                                          <p:spTgt spid="7382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3825"/>
                                        </p:tgtEl>
                                        <p:attrNameLst>
                                          <p:attrName>style.visibility</p:attrName>
                                        </p:attrNameLst>
                                      </p:cBhvr>
                                      <p:to>
                                        <p:strVal val="visible"/>
                                      </p:to>
                                    </p:set>
                                    <p:animEffect transition="in" filter="wipe(left)">
                                      <p:cBhvr>
                                        <p:cTn id="57" dur="500"/>
                                        <p:tgtEl>
                                          <p:spTgt spid="738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3843">
                                            <p:txEl>
                                              <p:pRg st="0" end="0"/>
                                            </p:txEl>
                                          </p:spTgt>
                                        </p:tgtEl>
                                        <p:attrNameLst>
                                          <p:attrName>style.visibility</p:attrName>
                                        </p:attrNameLst>
                                      </p:cBhvr>
                                      <p:to>
                                        <p:strVal val="visible"/>
                                      </p:to>
                                    </p:set>
                                    <p:animEffect transition="in" filter="dissolve">
                                      <p:cBhvr>
                                        <p:cTn id="62" dur="500"/>
                                        <p:tgtEl>
                                          <p:spTgt spid="73843">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73828"/>
                                        </p:tgtEl>
                                        <p:attrNameLst>
                                          <p:attrName>style.visibility</p:attrName>
                                        </p:attrNameLst>
                                      </p:cBhvr>
                                      <p:to>
                                        <p:strVal val="visible"/>
                                      </p:to>
                                    </p:set>
                                    <p:animEffect transition="in" filter="dissolve">
                                      <p:cBhvr>
                                        <p:cTn id="67" dur="500"/>
                                        <p:tgtEl>
                                          <p:spTgt spid="738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3835"/>
                                        </p:tgtEl>
                                        <p:attrNameLst>
                                          <p:attrName>style.visibility</p:attrName>
                                        </p:attrNameLst>
                                      </p:cBhvr>
                                      <p:to>
                                        <p:strVal val="visible"/>
                                      </p:to>
                                    </p:set>
                                    <p:animEffect transition="in" filter="wipe(left)">
                                      <p:cBhvr>
                                        <p:cTn id="72" dur="500"/>
                                        <p:tgtEl>
                                          <p:spTgt spid="738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3834">
                                            <p:txEl>
                                              <p:pRg st="0" end="0"/>
                                            </p:txEl>
                                          </p:spTgt>
                                        </p:tgtEl>
                                        <p:attrNameLst>
                                          <p:attrName>style.visibility</p:attrName>
                                        </p:attrNameLst>
                                      </p:cBhvr>
                                      <p:to>
                                        <p:strVal val="visible"/>
                                      </p:to>
                                    </p:set>
                                    <p:animEffect transition="in" filter="wipe(left)">
                                      <p:cBhvr>
                                        <p:cTn id="77" dur="500"/>
                                        <p:tgtEl>
                                          <p:spTgt spid="7383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73836">
                                            <p:txEl>
                                              <p:pRg st="0" end="0"/>
                                            </p:txEl>
                                          </p:spTgt>
                                        </p:tgtEl>
                                        <p:attrNameLst>
                                          <p:attrName>style.visibility</p:attrName>
                                        </p:attrNameLst>
                                      </p:cBhvr>
                                      <p:to>
                                        <p:strVal val="visible"/>
                                      </p:to>
                                    </p:set>
                                    <p:animEffect transition="in" filter="wipe(up)">
                                      <p:cBhvr>
                                        <p:cTn id="82" dur="75"/>
                                        <p:tgtEl>
                                          <p:spTgt spid="73836">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73837"/>
                                        </p:tgtEl>
                                        <p:attrNameLst>
                                          <p:attrName>style.visibility</p:attrName>
                                        </p:attrNameLst>
                                      </p:cBhvr>
                                      <p:to>
                                        <p:strVal val="visible"/>
                                      </p:to>
                                    </p:set>
                                    <p:animEffect transition="in" filter="dissolve">
                                      <p:cBhvr>
                                        <p:cTn id="87" dur="500"/>
                                        <p:tgtEl>
                                          <p:spTgt spid="7383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iterate type="lt">
                                    <p:tmPct val="100000"/>
                                  </p:iterate>
                                  <p:childTnLst>
                                    <p:set>
                                      <p:cBhvr>
                                        <p:cTn id="91" dur="1" fill="hold">
                                          <p:stCondLst>
                                            <p:cond delay="0"/>
                                          </p:stCondLst>
                                        </p:cTn>
                                        <p:tgtEl>
                                          <p:spTgt spid="73842"/>
                                        </p:tgtEl>
                                        <p:attrNameLst>
                                          <p:attrName>style.visibility</p:attrName>
                                        </p:attrNameLst>
                                      </p:cBhvr>
                                      <p:to>
                                        <p:strVal val="visible"/>
                                      </p:to>
                                    </p:set>
                                    <p:animEffect transition="in" filter="dissolve">
                                      <p:cBhvr>
                                        <p:cTn id="92" dur="75"/>
                                        <p:tgtEl>
                                          <p:spTgt spid="7384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3844"/>
                                        </p:tgtEl>
                                        <p:attrNameLst>
                                          <p:attrName>style.visibility</p:attrName>
                                        </p:attrNameLst>
                                      </p:cBhvr>
                                      <p:to>
                                        <p:strVal val="visible"/>
                                      </p:to>
                                    </p:set>
                                    <p:animEffect transition="in" filter="wipe(left)">
                                      <p:cBhvr>
                                        <p:cTn id="97" dur="500"/>
                                        <p:tgtEl>
                                          <p:spTgt spid="7384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73845"/>
                                        </p:tgtEl>
                                        <p:attrNameLst>
                                          <p:attrName>style.visibility</p:attrName>
                                        </p:attrNameLst>
                                      </p:cBhvr>
                                      <p:to>
                                        <p:strVal val="visible"/>
                                      </p:to>
                                    </p:set>
                                    <p:animEffect transition="in" filter="dissolve">
                                      <p:cBhvr>
                                        <p:cTn id="102" dur="500"/>
                                        <p:tgtEl>
                                          <p:spTgt spid="7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7" grpId="0"/>
      <p:bldP spid="73818" grpId="0" build="p"/>
      <p:bldP spid="73819" grpId="0" build="p"/>
      <p:bldP spid="73820" grpId="0" build="p"/>
      <p:bldP spid="73821" grpId="0" build="p"/>
      <p:bldP spid="73822" grpId="0" animBg="1"/>
      <p:bldP spid="73823" grpId="0" animBg="1"/>
      <p:bldP spid="73824" grpId="0" animBg="1"/>
      <p:bldP spid="73825" grpId="0"/>
      <p:bldP spid="73826" grpId="0" build="p"/>
      <p:bldP spid="73827" grpId="0" animBg="1"/>
      <p:bldP spid="73834" grpId="0" build="p"/>
      <p:bldP spid="73835" grpId="0" animBg="1"/>
      <p:bldP spid="73836" grpId="0" build="p"/>
      <p:bldP spid="73842" grpId="0"/>
      <p:bldP spid="73843" grpId="0" build="p"/>
      <p:bldP spid="73844" grpId="0"/>
      <p:bldP spid="7384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a:grpSpLocks/>
          </p:cNvGrpSpPr>
          <p:nvPr/>
        </p:nvGrpSpPr>
        <p:grpSpPr bwMode="auto">
          <a:xfrm>
            <a:off x="3838575" y="303213"/>
            <a:ext cx="4602163" cy="6116637"/>
            <a:chOff x="2418" y="191"/>
            <a:chExt cx="2899" cy="3853"/>
          </a:xfrm>
        </p:grpSpPr>
        <p:sp>
          <p:nvSpPr>
            <p:cNvPr id="62484" name="Line 3"/>
            <p:cNvSpPr>
              <a:spLocks noChangeShapeType="1"/>
            </p:cNvSpPr>
            <p:nvPr/>
          </p:nvSpPr>
          <p:spPr bwMode="auto">
            <a:xfrm>
              <a:off x="3660" y="427"/>
              <a:ext cx="540" cy="1122"/>
            </a:xfrm>
            <a:prstGeom prst="line">
              <a:avLst/>
            </a:prstGeom>
            <a:noFill/>
            <a:ln w="38100">
              <a:solidFill>
                <a:schemeClr val="tx1"/>
              </a:solidFill>
              <a:round/>
              <a:headEnd/>
              <a:tailEnd/>
            </a:ln>
          </p:spPr>
          <p:txBody>
            <a:bodyPr/>
            <a:lstStyle/>
            <a:p>
              <a:endParaRPr lang="zh-CN" altLang="en-US"/>
            </a:p>
          </p:txBody>
        </p:sp>
        <p:grpSp>
          <p:nvGrpSpPr>
            <p:cNvPr id="62485" name="Group 4"/>
            <p:cNvGrpSpPr>
              <a:grpSpLocks/>
            </p:cNvGrpSpPr>
            <p:nvPr/>
          </p:nvGrpSpPr>
          <p:grpSpPr bwMode="auto">
            <a:xfrm>
              <a:off x="2418" y="191"/>
              <a:ext cx="2899" cy="3853"/>
              <a:chOff x="1806" y="196"/>
              <a:chExt cx="2899" cy="3853"/>
            </a:xfrm>
          </p:grpSpPr>
          <p:sp>
            <p:nvSpPr>
              <p:cNvPr id="62486" name="Rectangle 5"/>
              <p:cNvSpPr>
                <a:spLocks noChangeArrowheads="1"/>
              </p:cNvSpPr>
              <p:nvPr/>
            </p:nvSpPr>
            <p:spPr bwMode="auto">
              <a:xfrm>
                <a:off x="2132" y="7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487" name="Oval 6"/>
              <p:cNvSpPr>
                <a:spLocks noChangeArrowheads="1"/>
              </p:cNvSpPr>
              <p:nvPr/>
            </p:nvSpPr>
            <p:spPr bwMode="auto">
              <a:xfrm>
                <a:off x="2480" y="6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488" name="Line 7"/>
              <p:cNvSpPr>
                <a:spLocks noChangeShapeType="1"/>
              </p:cNvSpPr>
              <p:nvPr/>
            </p:nvSpPr>
            <p:spPr bwMode="auto">
              <a:xfrm>
                <a:off x="2527" y="1236"/>
                <a:ext cx="0" cy="564"/>
              </a:xfrm>
              <a:prstGeom prst="line">
                <a:avLst/>
              </a:prstGeom>
              <a:noFill/>
              <a:ln w="38100">
                <a:solidFill>
                  <a:schemeClr val="tx1"/>
                </a:solidFill>
                <a:round/>
                <a:headEnd/>
                <a:tailEnd/>
              </a:ln>
            </p:spPr>
            <p:txBody>
              <a:bodyPr/>
              <a:lstStyle/>
              <a:p>
                <a:endParaRPr lang="zh-CN" altLang="en-US"/>
              </a:p>
            </p:txBody>
          </p:sp>
          <p:sp>
            <p:nvSpPr>
              <p:cNvPr id="62489" name="Line 8"/>
              <p:cNvSpPr>
                <a:spLocks noChangeShapeType="1"/>
              </p:cNvSpPr>
              <p:nvPr/>
            </p:nvSpPr>
            <p:spPr bwMode="auto">
              <a:xfrm>
                <a:off x="2763" y="1248"/>
                <a:ext cx="0" cy="336"/>
              </a:xfrm>
              <a:prstGeom prst="line">
                <a:avLst/>
              </a:prstGeom>
              <a:noFill/>
              <a:ln w="38100">
                <a:solidFill>
                  <a:schemeClr val="tx1"/>
                </a:solidFill>
                <a:round/>
                <a:headEnd/>
                <a:tailEnd/>
              </a:ln>
            </p:spPr>
            <p:txBody>
              <a:bodyPr/>
              <a:lstStyle/>
              <a:p>
                <a:endParaRPr lang="zh-CN" altLang="en-US"/>
              </a:p>
            </p:txBody>
          </p:sp>
          <p:sp>
            <p:nvSpPr>
              <p:cNvPr id="62490" name="Line 9"/>
              <p:cNvSpPr>
                <a:spLocks noChangeShapeType="1"/>
              </p:cNvSpPr>
              <p:nvPr/>
            </p:nvSpPr>
            <p:spPr bwMode="auto">
              <a:xfrm>
                <a:off x="2527" y="300"/>
                <a:ext cx="0" cy="336"/>
              </a:xfrm>
              <a:prstGeom prst="line">
                <a:avLst/>
              </a:prstGeom>
              <a:noFill/>
              <a:ln w="38100">
                <a:solidFill>
                  <a:schemeClr val="tx1"/>
                </a:solidFill>
                <a:round/>
                <a:headEnd/>
                <a:tailEnd/>
              </a:ln>
            </p:spPr>
            <p:txBody>
              <a:bodyPr/>
              <a:lstStyle/>
              <a:p>
                <a:endParaRPr lang="zh-CN" altLang="en-US"/>
              </a:p>
            </p:txBody>
          </p:sp>
          <p:sp>
            <p:nvSpPr>
              <p:cNvPr id="62491" name="Text Box 10"/>
              <p:cNvSpPr txBox="1">
                <a:spLocks noChangeArrowheads="1"/>
              </p:cNvSpPr>
              <p:nvPr/>
            </p:nvSpPr>
            <p:spPr bwMode="auto">
              <a:xfrm>
                <a:off x="2199" y="6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492" name="Text Box 11"/>
              <p:cNvSpPr txBox="1">
                <a:spLocks noChangeArrowheads="1"/>
              </p:cNvSpPr>
              <p:nvPr/>
            </p:nvSpPr>
            <p:spPr bwMode="auto">
              <a:xfrm>
                <a:off x="2403" y="8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e</a:t>
                </a:r>
              </a:p>
            </p:txBody>
          </p:sp>
          <p:sp>
            <p:nvSpPr>
              <p:cNvPr id="62493" name="Rectangle 12"/>
              <p:cNvSpPr>
                <a:spLocks noChangeArrowheads="1"/>
              </p:cNvSpPr>
              <p:nvPr/>
            </p:nvSpPr>
            <p:spPr bwMode="auto">
              <a:xfrm>
                <a:off x="3596" y="7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494" name="Oval 13"/>
              <p:cNvSpPr>
                <a:spLocks noChangeArrowheads="1"/>
              </p:cNvSpPr>
              <p:nvPr/>
            </p:nvSpPr>
            <p:spPr bwMode="auto">
              <a:xfrm>
                <a:off x="3944" y="6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495" name="Line 14"/>
              <p:cNvSpPr>
                <a:spLocks noChangeShapeType="1"/>
              </p:cNvSpPr>
              <p:nvPr/>
            </p:nvSpPr>
            <p:spPr bwMode="auto">
              <a:xfrm>
                <a:off x="3787" y="1236"/>
                <a:ext cx="0" cy="336"/>
              </a:xfrm>
              <a:prstGeom prst="line">
                <a:avLst/>
              </a:prstGeom>
              <a:noFill/>
              <a:ln w="38100">
                <a:solidFill>
                  <a:schemeClr val="tx1"/>
                </a:solidFill>
                <a:round/>
                <a:headEnd/>
                <a:tailEnd/>
              </a:ln>
            </p:spPr>
            <p:txBody>
              <a:bodyPr/>
              <a:lstStyle/>
              <a:p>
                <a:endParaRPr lang="zh-CN" altLang="en-US"/>
              </a:p>
            </p:txBody>
          </p:sp>
          <p:sp>
            <p:nvSpPr>
              <p:cNvPr id="62496" name="Line 15"/>
              <p:cNvSpPr>
                <a:spLocks noChangeShapeType="1"/>
              </p:cNvSpPr>
              <p:nvPr/>
            </p:nvSpPr>
            <p:spPr bwMode="auto">
              <a:xfrm>
                <a:off x="3999" y="1236"/>
                <a:ext cx="0" cy="540"/>
              </a:xfrm>
              <a:prstGeom prst="line">
                <a:avLst/>
              </a:prstGeom>
              <a:noFill/>
              <a:ln w="38100">
                <a:solidFill>
                  <a:schemeClr val="tx1"/>
                </a:solidFill>
                <a:round/>
                <a:headEnd/>
                <a:tailEnd/>
              </a:ln>
            </p:spPr>
            <p:txBody>
              <a:bodyPr/>
              <a:lstStyle/>
              <a:p>
                <a:endParaRPr lang="zh-CN" altLang="en-US"/>
              </a:p>
            </p:txBody>
          </p:sp>
          <p:sp>
            <p:nvSpPr>
              <p:cNvPr id="62497" name="Line 16"/>
              <p:cNvSpPr>
                <a:spLocks noChangeShapeType="1"/>
              </p:cNvSpPr>
              <p:nvPr/>
            </p:nvSpPr>
            <p:spPr bwMode="auto">
              <a:xfrm>
                <a:off x="3991" y="288"/>
                <a:ext cx="0" cy="336"/>
              </a:xfrm>
              <a:prstGeom prst="line">
                <a:avLst/>
              </a:prstGeom>
              <a:noFill/>
              <a:ln w="38100">
                <a:solidFill>
                  <a:schemeClr val="tx1"/>
                </a:solidFill>
                <a:round/>
                <a:headEnd/>
                <a:tailEnd/>
              </a:ln>
            </p:spPr>
            <p:txBody>
              <a:bodyPr/>
              <a:lstStyle/>
              <a:p>
                <a:endParaRPr lang="zh-CN" altLang="en-US"/>
              </a:p>
            </p:txBody>
          </p:sp>
          <p:sp>
            <p:nvSpPr>
              <p:cNvPr id="62498" name="Text Box 17"/>
              <p:cNvSpPr txBox="1">
                <a:spLocks noChangeArrowheads="1"/>
              </p:cNvSpPr>
              <p:nvPr/>
            </p:nvSpPr>
            <p:spPr bwMode="auto">
              <a:xfrm>
                <a:off x="3663" y="6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499" name="Text Box 18"/>
              <p:cNvSpPr txBox="1">
                <a:spLocks noChangeArrowheads="1"/>
              </p:cNvSpPr>
              <p:nvPr/>
            </p:nvSpPr>
            <p:spPr bwMode="auto">
              <a:xfrm>
                <a:off x="3867" y="8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f</a:t>
                </a:r>
              </a:p>
            </p:txBody>
          </p:sp>
          <p:sp>
            <p:nvSpPr>
              <p:cNvPr id="62500" name="Oval 19"/>
              <p:cNvSpPr>
                <a:spLocks noChangeArrowheads="1"/>
              </p:cNvSpPr>
              <p:nvPr/>
            </p:nvSpPr>
            <p:spPr bwMode="auto">
              <a:xfrm>
                <a:off x="3960"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2501" name="Line 20"/>
              <p:cNvSpPr>
                <a:spLocks noChangeShapeType="1"/>
              </p:cNvSpPr>
              <p:nvPr/>
            </p:nvSpPr>
            <p:spPr bwMode="auto">
              <a:xfrm>
                <a:off x="2520" y="444"/>
                <a:ext cx="540" cy="0"/>
              </a:xfrm>
              <a:prstGeom prst="line">
                <a:avLst/>
              </a:prstGeom>
              <a:noFill/>
              <a:ln w="38100">
                <a:solidFill>
                  <a:schemeClr val="tx1"/>
                </a:solidFill>
                <a:round/>
                <a:headEnd/>
                <a:tailEnd/>
              </a:ln>
            </p:spPr>
            <p:txBody>
              <a:bodyPr/>
              <a:lstStyle/>
              <a:p>
                <a:endParaRPr lang="zh-CN" altLang="en-US"/>
              </a:p>
            </p:txBody>
          </p:sp>
          <p:sp>
            <p:nvSpPr>
              <p:cNvPr id="62502" name="Line 21"/>
              <p:cNvSpPr>
                <a:spLocks noChangeShapeType="1"/>
              </p:cNvSpPr>
              <p:nvPr/>
            </p:nvSpPr>
            <p:spPr bwMode="auto">
              <a:xfrm flipV="1">
                <a:off x="3456" y="444"/>
                <a:ext cx="552" cy="0"/>
              </a:xfrm>
              <a:prstGeom prst="line">
                <a:avLst/>
              </a:prstGeom>
              <a:noFill/>
              <a:ln w="38100">
                <a:solidFill>
                  <a:schemeClr val="tx1"/>
                </a:solidFill>
                <a:round/>
                <a:headEnd/>
                <a:tailEnd/>
              </a:ln>
            </p:spPr>
            <p:txBody>
              <a:bodyPr/>
              <a:lstStyle/>
              <a:p>
                <a:endParaRPr lang="zh-CN" altLang="en-US"/>
              </a:p>
            </p:txBody>
          </p:sp>
          <p:sp>
            <p:nvSpPr>
              <p:cNvPr id="62503" name="Line 22"/>
              <p:cNvSpPr>
                <a:spLocks noChangeShapeType="1"/>
              </p:cNvSpPr>
              <p:nvPr/>
            </p:nvSpPr>
            <p:spPr bwMode="auto">
              <a:xfrm>
                <a:off x="3576" y="1560"/>
                <a:ext cx="216" cy="0"/>
              </a:xfrm>
              <a:prstGeom prst="line">
                <a:avLst/>
              </a:prstGeom>
              <a:noFill/>
              <a:ln w="38100">
                <a:solidFill>
                  <a:schemeClr val="tx1"/>
                </a:solidFill>
                <a:round/>
                <a:headEnd/>
                <a:tailEnd/>
              </a:ln>
            </p:spPr>
            <p:txBody>
              <a:bodyPr/>
              <a:lstStyle/>
              <a:p>
                <a:endParaRPr lang="zh-CN" altLang="en-US"/>
              </a:p>
            </p:txBody>
          </p:sp>
          <p:sp>
            <p:nvSpPr>
              <p:cNvPr id="62504" name="Line 23"/>
              <p:cNvSpPr>
                <a:spLocks noChangeShapeType="1"/>
              </p:cNvSpPr>
              <p:nvPr/>
            </p:nvSpPr>
            <p:spPr bwMode="auto">
              <a:xfrm>
                <a:off x="2760" y="1572"/>
                <a:ext cx="216" cy="0"/>
              </a:xfrm>
              <a:prstGeom prst="line">
                <a:avLst/>
              </a:prstGeom>
              <a:noFill/>
              <a:ln w="38100">
                <a:solidFill>
                  <a:schemeClr val="tx1"/>
                </a:solidFill>
                <a:round/>
                <a:headEnd/>
                <a:tailEnd/>
              </a:ln>
            </p:spPr>
            <p:txBody>
              <a:bodyPr/>
              <a:lstStyle/>
              <a:p>
                <a:endParaRPr lang="zh-CN" altLang="en-US"/>
              </a:p>
            </p:txBody>
          </p:sp>
          <p:sp>
            <p:nvSpPr>
              <p:cNvPr id="62505" name="Line 24"/>
              <p:cNvSpPr>
                <a:spLocks noChangeShapeType="1"/>
              </p:cNvSpPr>
              <p:nvPr/>
            </p:nvSpPr>
            <p:spPr bwMode="auto">
              <a:xfrm flipH="1">
                <a:off x="2964" y="432"/>
                <a:ext cx="504" cy="1134"/>
              </a:xfrm>
              <a:prstGeom prst="line">
                <a:avLst/>
              </a:prstGeom>
              <a:noFill/>
              <a:ln w="38100">
                <a:solidFill>
                  <a:schemeClr val="tx1"/>
                </a:solidFill>
                <a:round/>
                <a:headEnd/>
                <a:tailEnd/>
              </a:ln>
            </p:spPr>
            <p:txBody>
              <a:bodyPr/>
              <a:lstStyle/>
              <a:p>
                <a:endParaRPr lang="zh-CN" altLang="en-US"/>
              </a:p>
            </p:txBody>
          </p:sp>
          <p:sp>
            <p:nvSpPr>
              <p:cNvPr id="62506" name="Oval 25"/>
              <p:cNvSpPr>
                <a:spLocks noChangeArrowheads="1"/>
              </p:cNvSpPr>
              <p:nvPr/>
            </p:nvSpPr>
            <p:spPr bwMode="auto">
              <a:xfrm>
                <a:off x="2496"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62507" name="Object 26"/>
              <p:cNvGraphicFramePr>
                <a:graphicFrameLocks noChangeAspect="1"/>
              </p:cNvGraphicFramePr>
              <p:nvPr/>
            </p:nvGraphicFramePr>
            <p:xfrm>
              <a:off x="2180" y="196"/>
              <a:ext cx="254" cy="355"/>
            </p:xfrm>
            <a:graphic>
              <a:graphicData uri="http://schemas.openxmlformats.org/presentationml/2006/ole">
                <mc:AlternateContent xmlns:mc="http://schemas.openxmlformats.org/markup-compatibility/2006">
                  <mc:Choice xmlns:v="urn:schemas-microsoft-com:vml" Requires="v">
                    <p:oleObj spid="_x0000_s62541" r:id="rId3" imgW="165028" imgH="228501" progId="Equation.3">
                      <p:embed/>
                    </p:oleObj>
                  </mc:Choice>
                  <mc:Fallback>
                    <p:oleObj r:id="rId3" imgW="165028" imgH="228501"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 y="196"/>
                            <a:ext cx="25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508" name="Object 27"/>
              <p:cNvGraphicFramePr>
                <a:graphicFrameLocks noChangeAspect="1"/>
              </p:cNvGraphicFramePr>
              <p:nvPr/>
            </p:nvGraphicFramePr>
            <p:xfrm>
              <a:off x="4052" y="300"/>
              <a:ext cx="279" cy="324"/>
            </p:xfrm>
            <a:graphic>
              <a:graphicData uri="http://schemas.openxmlformats.org/presentationml/2006/ole">
                <mc:AlternateContent xmlns:mc="http://schemas.openxmlformats.org/markup-compatibility/2006">
                  <mc:Choice xmlns:v="urn:schemas-microsoft-com:vml" Requires="v">
                    <p:oleObj spid="_x0000_s62542" r:id="rId5" imgW="164957" imgH="190335" progId="Equation.3">
                      <p:embed/>
                    </p:oleObj>
                  </mc:Choice>
                  <mc:Fallback>
                    <p:oleObj r:id="rId5" imgW="164957" imgH="19033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 y="300"/>
                            <a:ext cx="2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509" name="Rectangle 28"/>
              <p:cNvSpPr>
                <a:spLocks noChangeArrowheads="1"/>
              </p:cNvSpPr>
              <p:nvPr/>
            </p:nvSpPr>
            <p:spPr bwMode="auto">
              <a:xfrm>
                <a:off x="2132" y="188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510" name="Oval 29"/>
              <p:cNvSpPr>
                <a:spLocks noChangeArrowheads="1"/>
              </p:cNvSpPr>
              <p:nvPr/>
            </p:nvSpPr>
            <p:spPr bwMode="auto">
              <a:xfrm>
                <a:off x="2480" y="178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511" name="Text Box 30"/>
              <p:cNvSpPr txBox="1">
                <a:spLocks noChangeArrowheads="1"/>
              </p:cNvSpPr>
              <p:nvPr/>
            </p:nvSpPr>
            <p:spPr bwMode="auto">
              <a:xfrm>
                <a:off x="2199" y="184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512" name="Text Box 31"/>
              <p:cNvSpPr txBox="1">
                <a:spLocks noChangeArrowheads="1"/>
              </p:cNvSpPr>
              <p:nvPr/>
            </p:nvSpPr>
            <p:spPr bwMode="auto">
              <a:xfrm>
                <a:off x="2403" y="204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sp>
            <p:nvSpPr>
              <p:cNvPr id="62513" name="Rectangle 32"/>
              <p:cNvSpPr>
                <a:spLocks noChangeArrowheads="1"/>
              </p:cNvSpPr>
              <p:nvPr/>
            </p:nvSpPr>
            <p:spPr bwMode="auto">
              <a:xfrm>
                <a:off x="3596"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514" name="Oval 33"/>
              <p:cNvSpPr>
                <a:spLocks noChangeArrowheads="1"/>
              </p:cNvSpPr>
              <p:nvPr/>
            </p:nvSpPr>
            <p:spPr bwMode="auto">
              <a:xfrm>
                <a:off x="3944"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515" name="Line 34"/>
              <p:cNvSpPr>
                <a:spLocks noChangeShapeType="1"/>
              </p:cNvSpPr>
              <p:nvPr/>
            </p:nvSpPr>
            <p:spPr bwMode="auto">
              <a:xfrm>
                <a:off x="3787" y="2400"/>
                <a:ext cx="0" cy="156"/>
              </a:xfrm>
              <a:prstGeom prst="line">
                <a:avLst/>
              </a:prstGeom>
              <a:noFill/>
              <a:ln w="38100">
                <a:solidFill>
                  <a:schemeClr val="tx1"/>
                </a:solidFill>
                <a:round/>
                <a:headEnd/>
                <a:tailEnd/>
              </a:ln>
            </p:spPr>
            <p:txBody>
              <a:bodyPr/>
              <a:lstStyle/>
              <a:p>
                <a:endParaRPr lang="zh-CN" altLang="en-US"/>
              </a:p>
            </p:txBody>
          </p:sp>
          <p:sp>
            <p:nvSpPr>
              <p:cNvPr id="62516" name="Text Box 35"/>
              <p:cNvSpPr txBox="1">
                <a:spLocks noChangeArrowheads="1"/>
              </p:cNvSpPr>
              <p:nvPr/>
            </p:nvSpPr>
            <p:spPr bwMode="auto">
              <a:xfrm>
                <a:off x="3663"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517" name="Text Box 36"/>
              <p:cNvSpPr txBox="1">
                <a:spLocks noChangeArrowheads="1"/>
              </p:cNvSpPr>
              <p:nvPr/>
            </p:nvSpPr>
            <p:spPr bwMode="auto">
              <a:xfrm>
                <a:off x="3867"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62518" name="Oval 37"/>
              <p:cNvSpPr>
                <a:spLocks noChangeArrowheads="1"/>
              </p:cNvSpPr>
              <p:nvPr/>
            </p:nvSpPr>
            <p:spPr bwMode="auto">
              <a:xfrm>
                <a:off x="3960"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2519" name="Line 38"/>
              <p:cNvSpPr>
                <a:spLocks noChangeShapeType="1"/>
              </p:cNvSpPr>
              <p:nvPr/>
            </p:nvSpPr>
            <p:spPr bwMode="auto">
              <a:xfrm flipV="1">
                <a:off x="3468" y="1596"/>
                <a:ext cx="540" cy="12"/>
              </a:xfrm>
              <a:prstGeom prst="line">
                <a:avLst/>
              </a:prstGeom>
              <a:noFill/>
              <a:ln w="38100">
                <a:solidFill>
                  <a:schemeClr val="tx1"/>
                </a:solidFill>
                <a:round/>
                <a:headEnd/>
                <a:tailEnd/>
              </a:ln>
            </p:spPr>
            <p:txBody>
              <a:bodyPr/>
              <a:lstStyle/>
              <a:p>
                <a:endParaRPr lang="zh-CN" altLang="en-US"/>
              </a:p>
            </p:txBody>
          </p:sp>
          <p:sp>
            <p:nvSpPr>
              <p:cNvPr id="62520" name="Line 39"/>
              <p:cNvSpPr>
                <a:spLocks noChangeShapeType="1"/>
              </p:cNvSpPr>
              <p:nvPr/>
            </p:nvSpPr>
            <p:spPr bwMode="auto">
              <a:xfrm>
                <a:off x="2760" y="2490"/>
                <a:ext cx="216" cy="0"/>
              </a:xfrm>
              <a:prstGeom prst="line">
                <a:avLst/>
              </a:prstGeom>
              <a:noFill/>
              <a:ln w="38100">
                <a:solidFill>
                  <a:schemeClr val="tx1"/>
                </a:solidFill>
                <a:round/>
                <a:headEnd/>
                <a:tailEnd/>
              </a:ln>
            </p:spPr>
            <p:txBody>
              <a:bodyPr/>
              <a:lstStyle/>
              <a:p>
                <a:endParaRPr lang="zh-CN" altLang="en-US"/>
              </a:p>
            </p:txBody>
          </p:sp>
          <p:sp>
            <p:nvSpPr>
              <p:cNvPr id="62521" name="Line 40"/>
              <p:cNvSpPr>
                <a:spLocks noChangeShapeType="1"/>
              </p:cNvSpPr>
              <p:nvPr/>
            </p:nvSpPr>
            <p:spPr bwMode="auto">
              <a:xfrm flipH="1">
                <a:off x="2964" y="1596"/>
                <a:ext cx="504" cy="894"/>
              </a:xfrm>
              <a:prstGeom prst="line">
                <a:avLst/>
              </a:prstGeom>
              <a:noFill/>
              <a:ln w="38100">
                <a:solidFill>
                  <a:schemeClr val="tx1"/>
                </a:solidFill>
                <a:round/>
                <a:headEnd/>
                <a:tailEnd/>
              </a:ln>
            </p:spPr>
            <p:txBody>
              <a:bodyPr/>
              <a:lstStyle/>
              <a:p>
                <a:endParaRPr lang="zh-CN" altLang="en-US"/>
              </a:p>
            </p:txBody>
          </p:sp>
          <p:sp>
            <p:nvSpPr>
              <p:cNvPr id="62522" name="Oval 41"/>
              <p:cNvSpPr>
                <a:spLocks noChangeArrowheads="1"/>
              </p:cNvSpPr>
              <p:nvPr/>
            </p:nvSpPr>
            <p:spPr bwMode="auto">
              <a:xfrm>
                <a:off x="3192" y="252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2523" name="Rectangle 42"/>
              <p:cNvSpPr>
                <a:spLocks noChangeArrowheads="1"/>
              </p:cNvSpPr>
              <p:nvPr/>
            </p:nvSpPr>
            <p:spPr bwMode="auto">
              <a:xfrm>
                <a:off x="2132" y="28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524" name="Oval 43"/>
              <p:cNvSpPr>
                <a:spLocks noChangeArrowheads="1"/>
              </p:cNvSpPr>
              <p:nvPr/>
            </p:nvSpPr>
            <p:spPr bwMode="auto">
              <a:xfrm>
                <a:off x="2480" y="27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525" name="Line 44"/>
              <p:cNvSpPr>
                <a:spLocks noChangeShapeType="1"/>
              </p:cNvSpPr>
              <p:nvPr/>
            </p:nvSpPr>
            <p:spPr bwMode="auto">
              <a:xfrm>
                <a:off x="2763" y="3348"/>
                <a:ext cx="0" cy="588"/>
              </a:xfrm>
              <a:prstGeom prst="line">
                <a:avLst/>
              </a:prstGeom>
              <a:noFill/>
              <a:ln w="38100">
                <a:solidFill>
                  <a:schemeClr val="tx1"/>
                </a:solidFill>
                <a:round/>
                <a:headEnd/>
                <a:tailEnd/>
              </a:ln>
            </p:spPr>
            <p:txBody>
              <a:bodyPr/>
              <a:lstStyle/>
              <a:p>
                <a:endParaRPr lang="zh-CN" altLang="en-US"/>
              </a:p>
            </p:txBody>
          </p:sp>
          <p:sp>
            <p:nvSpPr>
              <p:cNvPr id="62526" name="Line 45"/>
              <p:cNvSpPr>
                <a:spLocks noChangeShapeType="1"/>
              </p:cNvSpPr>
              <p:nvPr/>
            </p:nvSpPr>
            <p:spPr bwMode="auto">
              <a:xfrm>
                <a:off x="2527" y="2412"/>
                <a:ext cx="0" cy="324"/>
              </a:xfrm>
              <a:prstGeom prst="line">
                <a:avLst/>
              </a:prstGeom>
              <a:noFill/>
              <a:ln w="38100">
                <a:solidFill>
                  <a:schemeClr val="tx1"/>
                </a:solidFill>
                <a:round/>
                <a:headEnd/>
                <a:tailEnd/>
              </a:ln>
            </p:spPr>
            <p:txBody>
              <a:bodyPr/>
              <a:lstStyle/>
              <a:p>
                <a:endParaRPr lang="zh-CN" altLang="en-US"/>
              </a:p>
            </p:txBody>
          </p:sp>
          <p:sp>
            <p:nvSpPr>
              <p:cNvPr id="62527" name="Text Box 46"/>
              <p:cNvSpPr txBox="1">
                <a:spLocks noChangeArrowheads="1"/>
              </p:cNvSpPr>
              <p:nvPr/>
            </p:nvSpPr>
            <p:spPr bwMode="auto">
              <a:xfrm>
                <a:off x="2199" y="27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528" name="Text Box 47"/>
              <p:cNvSpPr txBox="1">
                <a:spLocks noChangeArrowheads="1"/>
              </p:cNvSpPr>
              <p:nvPr/>
            </p:nvSpPr>
            <p:spPr bwMode="auto">
              <a:xfrm>
                <a:off x="2403" y="29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62529" name="Rectangle 48"/>
              <p:cNvSpPr>
                <a:spLocks noChangeArrowheads="1"/>
              </p:cNvSpPr>
              <p:nvPr/>
            </p:nvSpPr>
            <p:spPr bwMode="auto">
              <a:xfrm>
                <a:off x="3596" y="28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2530" name="Oval 49"/>
              <p:cNvSpPr>
                <a:spLocks noChangeArrowheads="1"/>
              </p:cNvSpPr>
              <p:nvPr/>
            </p:nvSpPr>
            <p:spPr bwMode="auto">
              <a:xfrm>
                <a:off x="3944" y="27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2531" name="Line 50"/>
              <p:cNvSpPr>
                <a:spLocks noChangeShapeType="1"/>
              </p:cNvSpPr>
              <p:nvPr/>
            </p:nvSpPr>
            <p:spPr bwMode="auto">
              <a:xfrm flipH="1">
                <a:off x="3787" y="3324"/>
                <a:ext cx="0" cy="204"/>
              </a:xfrm>
              <a:prstGeom prst="line">
                <a:avLst/>
              </a:prstGeom>
              <a:noFill/>
              <a:ln w="38100">
                <a:solidFill>
                  <a:schemeClr val="tx1"/>
                </a:solidFill>
                <a:round/>
                <a:headEnd/>
                <a:tailEnd/>
              </a:ln>
            </p:spPr>
            <p:txBody>
              <a:bodyPr/>
              <a:lstStyle/>
              <a:p>
                <a:endParaRPr lang="zh-CN" altLang="en-US"/>
              </a:p>
            </p:txBody>
          </p:sp>
          <p:sp>
            <p:nvSpPr>
              <p:cNvPr id="62532" name="Line 51"/>
              <p:cNvSpPr>
                <a:spLocks noChangeShapeType="1"/>
              </p:cNvSpPr>
              <p:nvPr/>
            </p:nvSpPr>
            <p:spPr bwMode="auto">
              <a:xfrm>
                <a:off x="3991" y="2388"/>
                <a:ext cx="0" cy="336"/>
              </a:xfrm>
              <a:prstGeom prst="line">
                <a:avLst/>
              </a:prstGeom>
              <a:noFill/>
              <a:ln w="38100">
                <a:solidFill>
                  <a:schemeClr val="tx1"/>
                </a:solidFill>
                <a:round/>
                <a:headEnd/>
                <a:tailEnd/>
              </a:ln>
            </p:spPr>
            <p:txBody>
              <a:bodyPr/>
              <a:lstStyle/>
              <a:p>
                <a:endParaRPr lang="zh-CN" altLang="en-US"/>
              </a:p>
            </p:txBody>
          </p:sp>
          <p:sp>
            <p:nvSpPr>
              <p:cNvPr id="62533" name="Text Box 52"/>
              <p:cNvSpPr txBox="1">
                <a:spLocks noChangeArrowheads="1"/>
              </p:cNvSpPr>
              <p:nvPr/>
            </p:nvSpPr>
            <p:spPr bwMode="auto">
              <a:xfrm>
                <a:off x="3663" y="27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2534" name="Text Box 53"/>
              <p:cNvSpPr txBox="1">
                <a:spLocks noChangeArrowheads="1"/>
              </p:cNvSpPr>
              <p:nvPr/>
            </p:nvSpPr>
            <p:spPr bwMode="auto">
              <a:xfrm>
                <a:off x="3867" y="29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62535" name="Line 54"/>
              <p:cNvSpPr>
                <a:spLocks noChangeShapeType="1"/>
              </p:cNvSpPr>
              <p:nvPr/>
            </p:nvSpPr>
            <p:spPr bwMode="auto">
              <a:xfrm flipV="1">
                <a:off x="2520" y="2640"/>
                <a:ext cx="540" cy="12"/>
              </a:xfrm>
              <a:prstGeom prst="line">
                <a:avLst/>
              </a:prstGeom>
              <a:noFill/>
              <a:ln w="38100">
                <a:solidFill>
                  <a:schemeClr val="tx1"/>
                </a:solidFill>
                <a:round/>
                <a:headEnd/>
                <a:tailEnd/>
              </a:ln>
            </p:spPr>
            <p:txBody>
              <a:bodyPr/>
              <a:lstStyle/>
              <a:p>
                <a:endParaRPr lang="zh-CN" altLang="en-US"/>
              </a:p>
            </p:txBody>
          </p:sp>
          <p:sp>
            <p:nvSpPr>
              <p:cNvPr id="62536" name="Line 55"/>
              <p:cNvSpPr>
                <a:spLocks noChangeShapeType="1"/>
              </p:cNvSpPr>
              <p:nvPr/>
            </p:nvSpPr>
            <p:spPr bwMode="auto">
              <a:xfrm>
                <a:off x="3576" y="3516"/>
                <a:ext cx="216" cy="0"/>
              </a:xfrm>
              <a:prstGeom prst="line">
                <a:avLst/>
              </a:prstGeom>
              <a:noFill/>
              <a:ln w="38100">
                <a:solidFill>
                  <a:schemeClr val="tx1"/>
                </a:solidFill>
                <a:round/>
                <a:headEnd/>
                <a:tailEnd/>
              </a:ln>
            </p:spPr>
            <p:txBody>
              <a:bodyPr/>
              <a:lstStyle/>
              <a:p>
                <a:endParaRPr lang="zh-CN" altLang="en-US"/>
              </a:p>
            </p:txBody>
          </p:sp>
          <p:sp>
            <p:nvSpPr>
              <p:cNvPr id="62537" name="Oval 56"/>
              <p:cNvSpPr>
                <a:spLocks noChangeArrowheads="1"/>
              </p:cNvSpPr>
              <p:nvPr/>
            </p:nvSpPr>
            <p:spPr bwMode="auto">
              <a:xfrm>
                <a:off x="2496" y="261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2538" name="Line 57"/>
              <p:cNvSpPr>
                <a:spLocks noChangeShapeType="1"/>
              </p:cNvSpPr>
              <p:nvPr/>
            </p:nvSpPr>
            <p:spPr bwMode="auto">
              <a:xfrm>
                <a:off x="3048" y="2652"/>
                <a:ext cx="528" cy="864"/>
              </a:xfrm>
              <a:prstGeom prst="line">
                <a:avLst/>
              </a:prstGeom>
              <a:noFill/>
              <a:ln w="38100">
                <a:solidFill>
                  <a:srgbClr val="000000"/>
                </a:solidFill>
                <a:round/>
                <a:headEnd/>
                <a:tailEnd/>
              </a:ln>
            </p:spPr>
            <p:txBody>
              <a:bodyPr/>
              <a:lstStyle/>
              <a:p>
                <a:endParaRPr lang="zh-CN" altLang="en-US"/>
              </a:p>
            </p:txBody>
          </p:sp>
          <p:sp>
            <p:nvSpPr>
              <p:cNvPr id="62539" name="Line 58"/>
              <p:cNvSpPr>
                <a:spLocks noChangeShapeType="1"/>
              </p:cNvSpPr>
              <p:nvPr/>
            </p:nvSpPr>
            <p:spPr bwMode="auto">
              <a:xfrm>
                <a:off x="2760" y="2412"/>
                <a:ext cx="0" cy="84"/>
              </a:xfrm>
              <a:prstGeom prst="line">
                <a:avLst/>
              </a:prstGeom>
              <a:noFill/>
              <a:ln w="38100">
                <a:solidFill>
                  <a:srgbClr val="000000"/>
                </a:solidFill>
                <a:round/>
                <a:headEnd/>
                <a:tailEnd/>
              </a:ln>
            </p:spPr>
            <p:txBody>
              <a:bodyPr/>
              <a:lstStyle/>
              <a:p>
                <a:endParaRPr lang="zh-CN" altLang="en-US"/>
              </a:p>
            </p:txBody>
          </p:sp>
          <p:sp>
            <p:nvSpPr>
              <p:cNvPr id="62540" name="Line 59"/>
              <p:cNvSpPr>
                <a:spLocks noChangeShapeType="1"/>
              </p:cNvSpPr>
              <p:nvPr/>
            </p:nvSpPr>
            <p:spPr bwMode="auto">
              <a:xfrm>
                <a:off x="2335" y="2412"/>
                <a:ext cx="0" cy="156"/>
              </a:xfrm>
              <a:prstGeom prst="line">
                <a:avLst/>
              </a:prstGeom>
              <a:noFill/>
              <a:ln w="38100">
                <a:solidFill>
                  <a:schemeClr val="tx1"/>
                </a:solidFill>
                <a:round/>
                <a:headEnd/>
                <a:tailEnd/>
              </a:ln>
            </p:spPr>
            <p:txBody>
              <a:bodyPr/>
              <a:lstStyle/>
              <a:p>
                <a:endParaRPr lang="zh-CN" altLang="en-US"/>
              </a:p>
            </p:txBody>
          </p:sp>
          <p:sp>
            <p:nvSpPr>
              <p:cNvPr id="62541" name="Line 60"/>
              <p:cNvSpPr>
                <a:spLocks noChangeShapeType="1"/>
              </p:cNvSpPr>
              <p:nvPr/>
            </p:nvSpPr>
            <p:spPr bwMode="auto">
              <a:xfrm>
                <a:off x="2328" y="2556"/>
                <a:ext cx="1464" cy="0"/>
              </a:xfrm>
              <a:prstGeom prst="line">
                <a:avLst/>
              </a:prstGeom>
              <a:noFill/>
              <a:ln w="38100">
                <a:solidFill>
                  <a:srgbClr val="000000"/>
                </a:solidFill>
                <a:round/>
                <a:headEnd/>
                <a:tailEnd/>
              </a:ln>
            </p:spPr>
            <p:txBody>
              <a:bodyPr/>
              <a:lstStyle/>
              <a:p>
                <a:endParaRPr lang="zh-CN" altLang="en-US"/>
              </a:p>
            </p:txBody>
          </p:sp>
          <p:sp>
            <p:nvSpPr>
              <p:cNvPr id="62542" name="Line 61"/>
              <p:cNvSpPr>
                <a:spLocks noChangeShapeType="1"/>
              </p:cNvSpPr>
              <p:nvPr/>
            </p:nvSpPr>
            <p:spPr bwMode="auto">
              <a:xfrm>
                <a:off x="3216" y="2532"/>
                <a:ext cx="0" cy="1368"/>
              </a:xfrm>
              <a:prstGeom prst="line">
                <a:avLst/>
              </a:prstGeom>
              <a:noFill/>
              <a:ln w="38100">
                <a:solidFill>
                  <a:srgbClr val="000000"/>
                </a:solidFill>
                <a:round/>
                <a:headEnd/>
                <a:tailEnd/>
              </a:ln>
            </p:spPr>
            <p:txBody>
              <a:bodyPr/>
              <a:lstStyle/>
              <a:p>
                <a:endParaRPr lang="zh-CN" altLang="en-US"/>
              </a:p>
            </p:txBody>
          </p:sp>
          <p:sp>
            <p:nvSpPr>
              <p:cNvPr id="62543" name="Line 62"/>
              <p:cNvSpPr>
                <a:spLocks noChangeShapeType="1"/>
              </p:cNvSpPr>
              <p:nvPr/>
            </p:nvSpPr>
            <p:spPr bwMode="auto">
              <a:xfrm>
                <a:off x="2299" y="3350"/>
                <a:ext cx="0" cy="156"/>
              </a:xfrm>
              <a:prstGeom prst="line">
                <a:avLst/>
              </a:prstGeom>
              <a:noFill/>
              <a:ln w="38100">
                <a:solidFill>
                  <a:schemeClr val="tx1"/>
                </a:solidFill>
                <a:round/>
                <a:headEnd/>
                <a:tailEnd/>
              </a:ln>
            </p:spPr>
            <p:txBody>
              <a:bodyPr/>
              <a:lstStyle/>
              <a:p>
                <a:endParaRPr lang="zh-CN" altLang="en-US"/>
              </a:p>
            </p:txBody>
          </p:sp>
          <p:sp>
            <p:nvSpPr>
              <p:cNvPr id="62544" name="Line 63"/>
              <p:cNvSpPr>
                <a:spLocks noChangeShapeType="1"/>
              </p:cNvSpPr>
              <p:nvPr/>
            </p:nvSpPr>
            <p:spPr bwMode="auto">
              <a:xfrm>
                <a:off x="4231" y="3338"/>
                <a:ext cx="0" cy="156"/>
              </a:xfrm>
              <a:prstGeom prst="line">
                <a:avLst/>
              </a:prstGeom>
              <a:noFill/>
              <a:ln w="38100">
                <a:solidFill>
                  <a:schemeClr val="tx1"/>
                </a:solidFill>
                <a:round/>
                <a:headEnd/>
                <a:tailEnd/>
              </a:ln>
            </p:spPr>
            <p:txBody>
              <a:bodyPr/>
              <a:lstStyle/>
              <a:p>
                <a:endParaRPr lang="zh-CN" altLang="en-US"/>
              </a:p>
            </p:txBody>
          </p:sp>
          <p:sp>
            <p:nvSpPr>
              <p:cNvPr id="62545" name="Line 64"/>
              <p:cNvSpPr>
                <a:spLocks noChangeShapeType="1"/>
              </p:cNvSpPr>
              <p:nvPr/>
            </p:nvSpPr>
            <p:spPr bwMode="auto">
              <a:xfrm>
                <a:off x="3972" y="1608"/>
                <a:ext cx="732" cy="0"/>
              </a:xfrm>
              <a:prstGeom prst="line">
                <a:avLst/>
              </a:prstGeom>
              <a:noFill/>
              <a:ln w="38100">
                <a:solidFill>
                  <a:srgbClr val="000000"/>
                </a:solidFill>
                <a:round/>
                <a:headEnd/>
                <a:tailEnd/>
              </a:ln>
            </p:spPr>
            <p:txBody>
              <a:bodyPr/>
              <a:lstStyle/>
              <a:p>
                <a:endParaRPr lang="zh-CN" altLang="en-US"/>
              </a:p>
            </p:txBody>
          </p:sp>
          <p:sp>
            <p:nvSpPr>
              <p:cNvPr id="62546" name="Line 65"/>
              <p:cNvSpPr>
                <a:spLocks noChangeShapeType="1"/>
              </p:cNvSpPr>
              <p:nvPr/>
            </p:nvSpPr>
            <p:spPr bwMode="auto">
              <a:xfrm flipV="1">
                <a:off x="4224" y="3482"/>
                <a:ext cx="481" cy="0"/>
              </a:xfrm>
              <a:prstGeom prst="line">
                <a:avLst/>
              </a:prstGeom>
              <a:noFill/>
              <a:ln w="38100">
                <a:solidFill>
                  <a:srgbClr val="000000"/>
                </a:solidFill>
                <a:round/>
                <a:headEnd/>
                <a:tailEnd/>
              </a:ln>
            </p:spPr>
            <p:txBody>
              <a:bodyPr/>
              <a:lstStyle/>
              <a:p>
                <a:endParaRPr lang="zh-CN" altLang="en-US"/>
              </a:p>
            </p:txBody>
          </p:sp>
          <p:sp>
            <p:nvSpPr>
              <p:cNvPr id="62547" name="Line 66"/>
              <p:cNvSpPr>
                <a:spLocks noChangeShapeType="1"/>
              </p:cNvSpPr>
              <p:nvPr/>
            </p:nvSpPr>
            <p:spPr bwMode="auto">
              <a:xfrm>
                <a:off x="4693" y="1596"/>
                <a:ext cx="0" cy="1886"/>
              </a:xfrm>
              <a:prstGeom prst="line">
                <a:avLst/>
              </a:prstGeom>
              <a:noFill/>
              <a:ln w="38100">
                <a:solidFill>
                  <a:srgbClr val="000000"/>
                </a:solidFill>
                <a:round/>
                <a:headEnd/>
                <a:tailEnd/>
              </a:ln>
            </p:spPr>
            <p:txBody>
              <a:bodyPr/>
              <a:lstStyle/>
              <a:p>
                <a:endParaRPr lang="zh-CN" altLang="en-US"/>
              </a:p>
            </p:txBody>
          </p:sp>
          <p:sp>
            <p:nvSpPr>
              <p:cNvPr id="62548" name="Line 67"/>
              <p:cNvSpPr>
                <a:spLocks noChangeShapeType="1"/>
              </p:cNvSpPr>
              <p:nvPr/>
            </p:nvSpPr>
            <p:spPr bwMode="auto">
              <a:xfrm>
                <a:off x="1812" y="1608"/>
                <a:ext cx="732" cy="0"/>
              </a:xfrm>
              <a:prstGeom prst="line">
                <a:avLst/>
              </a:prstGeom>
              <a:noFill/>
              <a:ln w="38100">
                <a:solidFill>
                  <a:srgbClr val="000000"/>
                </a:solidFill>
                <a:round/>
                <a:headEnd/>
                <a:tailEnd/>
              </a:ln>
            </p:spPr>
            <p:txBody>
              <a:bodyPr/>
              <a:lstStyle/>
              <a:p>
                <a:endParaRPr lang="zh-CN" altLang="en-US"/>
              </a:p>
            </p:txBody>
          </p:sp>
          <p:sp>
            <p:nvSpPr>
              <p:cNvPr id="62549" name="Line 68"/>
              <p:cNvSpPr>
                <a:spLocks noChangeShapeType="1"/>
              </p:cNvSpPr>
              <p:nvPr/>
            </p:nvSpPr>
            <p:spPr bwMode="auto">
              <a:xfrm>
                <a:off x="1812" y="1608"/>
                <a:ext cx="0" cy="1886"/>
              </a:xfrm>
              <a:prstGeom prst="line">
                <a:avLst/>
              </a:prstGeom>
              <a:noFill/>
              <a:ln w="38100">
                <a:solidFill>
                  <a:srgbClr val="000000"/>
                </a:solidFill>
                <a:round/>
                <a:headEnd/>
                <a:tailEnd/>
              </a:ln>
            </p:spPr>
            <p:txBody>
              <a:bodyPr/>
              <a:lstStyle/>
              <a:p>
                <a:endParaRPr lang="zh-CN" altLang="en-US"/>
              </a:p>
            </p:txBody>
          </p:sp>
          <p:sp>
            <p:nvSpPr>
              <p:cNvPr id="62550" name="Line 69"/>
              <p:cNvSpPr>
                <a:spLocks noChangeShapeType="1"/>
              </p:cNvSpPr>
              <p:nvPr/>
            </p:nvSpPr>
            <p:spPr bwMode="auto">
              <a:xfrm flipV="1">
                <a:off x="1806" y="3494"/>
                <a:ext cx="481" cy="0"/>
              </a:xfrm>
              <a:prstGeom prst="line">
                <a:avLst/>
              </a:prstGeom>
              <a:noFill/>
              <a:ln w="38100">
                <a:solidFill>
                  <a:srgbClr val="000000"/>
                </a:solidFill>
                <a:round/>
                <a:headEnd/>
                <a:tailEnd/>
              </a:ln>
            </p:spPr>
            <p:txBody>
              <a:bodyPr/>
              <a:lstStyle/>
              <a:p>
                <a:endParaRPr lang="zh-CN" altLang="en-US"/>
              </a:p>
            </p:txBody>
          </p:sp>
          <p:sp>
            <p:nvSpPr>
              <p:cNvPr id="62551" name="Oval 70"/>
              <p:cNvSpPr>
                <a:spLocks noChangeArrowheads="1"/>
              </p:cNvSpPr>
              <p:nvPr/>
            </p:nvSpPr>
            <p:spPr bwMode="auto">
              <a:xfrm>
                <a:off x="2492"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2552" name="Text Box 71"/>
              <p:cNvSpPr txBox="1">
                <a:spLocks noChangeArrowheads="1"/>
              </p:cNvSpPr>
              <p:nvPr/>
            </p:nvSpPr>
            <p:spPr bwMode="auto">
              <a:xfrm>
                <a:off x="2480" y="3684"/>
                <a:ext cx="28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D</a:t>
                </a:r>
              </a:p>
            </p:txBody>
          </p:sp>
          <p:sp>
            <p:nvSpPr>
              <p:cNvPr id="62553" name="Text Box 72"/>
              <p:cNvSpPr txBox="1">
                <a:spLocks noChangeArrowheads="1"/>
              </p:cNvSpPr>
              <p:nvPr/>
            </p:nvSpPr>
            <p:spPr bwMode="auto">
              <a:xfrm>
                <a:off x="3252" y="3684"/>
                <a:ext cx="523"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CP</a:t>
                </a:r>
              </a:p>
            </p:txBody>
          </p:sp>
        </p:grpSp>
      </p:grpSp>
      <p:sp>
        <p:nvSpPr>
          <p:cNvPr id="74825" name="Text Box 73"/>
          <p:cNvSpPr txBox="1">
            <a:spLocks noChangeArrowheads="1"/>
          </p:cNvSpPr>
          <p:nvPr/>
        </p:nvSpPr>
        <p:spPr bwMode="auto">
          <a:xfrm>
            <a:off x="361950" y="1295400"/>
            <a:ext cx="12382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设</a:t>
            </a:r>
            <a:r>
              <a:rPr lang="en-US" altLang="zh-CN" b="1"/>
              <a:t>D=0</a:t>
            </a:r>
            <a:r>
              <a:rPr lang="zh-CN" altLang="en-US" b="1"/>
              <a:t>。</a:t>
            </a:r>
          </a:p>
        </p:txBody>
      </p:sp>
      <p:sp>
        <p:nvSpPr>
          <p:cNvPr id="74826" name="Text Box 74"/>
          <p:cNvSpPr txBox="1">
            <a:spLocks noChangeArrowheads="1"/>
          </p:cNvSpPr>
          <p:nvPr/>
        </p:nvSpPr>
        <p:spPr bwMode="auto">
          <a:xfrm>
            <a:off x="5213350" y="6088063"/>
            <a:ext cx="400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4827" name="Text Box 75"/>
          <p:cNvSpPr txBox="1">
            <a:spLocks noChangeArrowheads="1"/>
          </p:cNvSpPr>
          <p:nvPr/>
        </p:nvSpPr>
        <p:spPr bwMode="auto">
          <a:xfrm>
            <a:off x="304800" y="1752600"/>
            <a:ext cx="3486150" cy="1589088"/>
          </a:xfrm>
          <a:prstGeom prst="rect">
            <a:avLst/>
          </a:prstGeom>
          <a:noFill/>
          <a:ln w="38100">
            <a:noFill/>
            <a:miter lim="800000"/>
            <a:headEnd/>
            <a:tailEnd/>
          </a:ln>
        </p:spPr>
        <p:txBody>
          <a:bodyPr lIns="90000" tIns="46800" rIns="90000" bIns="46800">
            <a:spAutoFit/>
          </a:bodyPr>
          <a:lstStyle/>
          <a:p>
            <a:pPr marL="476250" indent="-476250" eaLnBrk="1" hangingPunct="1">
              <a:lnSpc>
                <a:spcPct val="120000"/>
              </a:lnSpc>
              <a:spcBef>
                <a:spcPct val="50000"/>
              </a:spcBef>
            </a:pPr>
            <a:r>
              <a:rPr lang="en-US" altLang="zh-CN" b="1" u="sng">
                <a:solidFill>
                  <a:srgbClr val="0000FF"/>
                </a:solidFill>
              </a:rPr>
              <a:t>CP=0</a:t>
            </a:r>
            <a:r>
              <a:rPr lang="zh-CN" altLang="zh-CN" b="1" u="sng">
                <a:solidFill>
                  <a:srgbClr val="0000FF"/>
                </a:solidFill>
              </a:rPr>
              <a:t>期间：</a:t>
            </a:r>
            <a:endParaRPr lang="zh-CN" altLang="en-US" b="1" u="sng">
              <a:solidFill>
                <a:srgbClr val="0000FF"/>
              </a:solidFill>
            </a:endParaRPr>
          </a:p>
          <a:p>
            <a:pPr marL="476250" indent="-476250" eaLnBrk="1" hangingPunct="1">
              <a:lnSpc>
                <a:spcPct val="120000"/>
              </a:lnSpc>
              <a:spcBef>
                <a:spcPct val="50000"/>
              </a:spcBef>
            </a:pPr>
            <a:r>
              <a:rPr lang="en-US" altLang="zh-CN" b="1"/>
              <a:t>(1) c </a:t>
            </a:r>
            <a:r>
              <a:rPr lang="zh-CN" altLang="en-US" b="1"/>
              <a:t>、</a:t>
            </a:r>
            <a:r>
              <a:rPr lang="en-US" altLang="zh-CN" b="1"/>
              <a:t>d</a:t>
            </a:r>
            <a:r>
              <a:rPr lang="zh-CN" altLang="en-US" b="1"/>
              <a:t>被锁，</a:t>
            </a:r>
            <a:r>
              <a:rPr lang="en-US" altLang="zh-CN" b="1"/>
              <a:t>c</a:t>
            </a:r>
            <a:r>
              <a:rPr lang="zh-CN" altLang="en-US" b="1"/>
              <a:t>、</a:t>
            </a:r>
            <a:r>
              <a:rPr lang="en-US" altLang="zh-CN" b="1"/>
              <a:t>d</a:t>
            </a:r>
            <a:r>
              <a:rPr lang="zh-CN" altLang="en-US" b="1"/>
              <a:t>的输出均为</a:t>
            </a:r>
            <a:r>
              <a:rPr lang="en-US" altLang="zh-CN" b="1"/>
              <a:t>1</a:t>
            </a:r>
            <a:r>
              <a:rPr lang="zh-CN" altLang="en-US" b="1"/>
              <a:t>。</a:t>
            </a:r>
          </a:p>
        </p:txBody>
      </p:sp>
      <p:sp>
        <p:nvSpPr>
          <p:cNvPr id="74828" name="Text Box 76"/>
          <p:cNvSpPr txBox="1">
            <a:spLocks noChangeArrowheads="1"/>
          </p:cNvSpPr>
          <p:nvPr/>
        </p:nvSpPr>
        <p:spPr bwMode="auto">
          <a:xfrm>
            <a:off x="5695950" y="5840413"/>
            <a:ext cx="781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4829" name="Text Box 77"/>
          <p:cNvSpPr txBox="1">
            <a:spLocks noChangeArrowheads="1"/>
          </p:cNvSpPr>
          <p:nvPr/>
        </p:nvSpPr>
        <p:spPr bwMode="auto">
          <a:xfrm>
            <a:off x="5848350" y="3462338"/>
            <a:ext cx="8318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nvGrpSpPr>
          <p:cNvPr id="74830" name="Group 78"/>
          <p:cNvGrpSpPr>
            <a:grpSpLocks/>
          </p:cNvGrpSpPr>
          <p:nvPr/>
        </p:nvGrpSpPr>
        <p:grpSpPr bwMode="auto">
          <a:xfrm>
            <a:off x="4425950" y="2003425"/>
            <a:ext cx="3790950" cy="579438"/>
            <a:chOff x="2176" y="1267"/>
            <a:chExt cx="2388" cy="365"/>
          </a:xfrm>
        </p:grpSpPr>
        <p:sp>
          <p:nvSpPr>
            <p:cNvPr id="62482" name="Text Box 79"/>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2483" name="Text Box 80"/>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62473" name="Text Box 81"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62474" name="Text Box 82"/>
          <p:cNvSpPr txBox="1">
            <a:spLocks noChangeArrowheads="1"/>
          </p:cNvSpPr>
          <p:nvPr/>
        </p:nvSpPr>
        <p:spPr bwMode="auto">
          <a:xfrm>
            <a:off x="533400" y="7620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grpSp>
        <p:nvGrpSpPr>
          <p:cNvPr id="74835" name="Group 83"/>
          <p:cNvGrpSpPr>
            <a:grpSpLocks/>
          </p:cNvGrpSpPr>
          <p:nvPr/>
        </p:nvGrpSpPr>
        <p:grpSpPr bwMode="auto">
          <a:xfrm>
            <a:off x="4438650" y="5432425"/>
            <a:ext cx="3790950" cy="579438"/>
            <a:chOff x="2176" y="1267"/>
            <a:chExt cx="2388" cy="365"/>
          </a:xfrm>
        </p:grpSpPr>
        <p:sp>
          <p:nvSpPr>
            <p:cNvPr id="62480" name="Text Box 84"/>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2481" name="Text Box 85"/>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grpSp>
        <p:nvGrpSpPr>
          <p:cNvPr id="74838" name="Group 86"/>
          <p:cNvGrpSpPr>
            <a:grpSpLocks/>
          </p:cNvGrpSpPr>
          <p:nvPr/>
        </p:nvGrpSpPr>
        <p:grpSpPr bwMode="auto">
          <a:xfrm flipH="1">
            <a:off x="4324350" y="3965575"/>
            <a:ext cx="3790950" cy="579438"/>
            <a:chOff x="2176" y="1267"/>
            <a:chExt cx="2388" cy="365"/>
          </a:xfrm>
        </p:grpSpPr>
        <p:sp>
          <p:nvSpPr>
            <p:cNvPr id="62478" name="Text Box 87"/>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2479" name="Text Box 88"/>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sp>
        <p:nvSpPr>
          <p:cNvPr id="74841" name="Text Box 89"/>
          <p:cNvSpPr txBox="1">
            <a:spLocks noChangeArrowheads="1"/>
          </p:cNvSpPr>
          <p:nvPr/>
        </p:nvSpPr>
        <p:spPr bwMode="auto">
          <a:xfrm>
            <a:off x="304800" y="3276600"/>
            <a:ext cx="3352800" cy="1187450"/>
          </a:xfrm>
          <a:prstGeom prst="rect">
            <a:avLst/>
          </a:prstGeom>
          <a:noFill/>
          <a:ln w="38100">
            <a:noFill/>
            <a:miter lim="800000"/>
            <a:headEnd/>
            <a:tailEnd/>
          </a:ln>
        </p:spPr>
        <p:txBody>
          <a:bodyPr lIns="90000" tIns="46800" rIns="90000" bIns="46800">
            <a:spAutoFit/>
          </a:bodyPr>
          <a:lstStyle/>
          <a:p>
            <a:pPr marL="476250" indent="-476250" eaLnBrk="1" hangingPunct="1">
              <a:spcBef>
                <a:spcPct val="50000"/>
              </a:spcBef>
            </a:pPr>
            <a:r>
              <a:rPr lang="en-US" altLang="zh-CN" b="1"/>
              <a:t>(2) c=1 </a:t>
            </a:r>
            <a:r>
              <a:rPr lang="zh-CN" altLang="en-US" b="1"/>
              <a:t>、</a:t>
            </a:r>
            <a:r>
              <a:rPr lang="en-US" altLang="zh-CN" b="1"/>
              <a:t>d=1</a:t>
            </a:r>
            <a:r>
              <a:rPr lang="zh-CN" altLang="zh-CN" b="1"/>
              <a:t>反馈到</a:t>
            </a:r>
            <a:r>
              <a:rPr lang="en-US" altLang="zh-CN" b="1"/>
              <a:t>a</a:t>
            </a:r>
            <a:r>
              <a:rPr lang="zh-CN" altLang="en-US" b="1"/>
              <a:t>、</a:t>
            </a:r>
            <a:r>
              <a:rPr lang="en-US" altLang="zh-CN" b="1"/>
              <a:t>b</a:t>
            </a:r>
            <a:r>
              <a:rPr lang="zh-CN" altLang="en-US" b="1"/>
              <a:t>的输入，</a:t>
            </a:r>
            <a:r>
              <a:rPr lang="en-US" altLang="zh-CN" b="1"/>
              <a:t>a</a:t>
            </a:r>
            <a:r>
              <a:rPr lang="zh-CN" altLang="en-US" b="1"/>
              <a:t>、</a:t>
            </a:r>
            <a:r>
              <a:rPr lang="en-US" altLang="zh-CN" b="1"/>
              <a:t>b</a:t>
            </a:r>
            <a:r>
              <a:rPr lang="zh-CN" altLang="en-US" b="1"/>
              <a:t>输出为</a:t>
            </a:r>
            <a:r>
              <a:rPr lang="en-US" altLang="zh-CN" b="1"/>
              <a:t>1</a:t>
            </a:r>
            <a:r>
              <a:rPr lang="zh-CN" altLang="en-US" b="1"/>
              <a:t>、</a:t>
            </a:r>
            <a:r>
              <a:rPr lang="en-US" altLang="zh-CN" b="1"/>
              <a:t>0</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825"/>
                                        </p:tgtEl>
                                        <p:attrNameLst>
                                          <p:attrName>style.visibility</p:attrName>
                                        </p:attrNameLst>
                                      </p:cBhvr>
                                      <p:to>
                                        <p:strVal val="visible"/>
                                      </p:to>
                                    </p:set>
                                    <p:animEffect transition="in" filter="wipe(left)">
                                      <p:cBhvr>
                                        <p:cTn id="7" dur="500"/>
                                        <p:tgtEl>
                                          <p:spTgt spid="7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826">
                                            <p:txEl>
                                              <p:pRg st="0" end="0"/>
                                            </p:txEl>
                                          </p:spTgt>
                                        </p:tgtEl>
                                        <p:attrNameLst>
                                          <p:attrName>style.visibility</p:attrName>
                                        </p:attrNameLst>
                                      </p:cBhvr>
                                      <p:to>
                                        <p:strVal val="visible"/>
                                      </p:to>
                                    </p:set>
                                    <p:animEffect transition="in" filter="wipe(left)">
                                      <p:cBhvr>
                                        <p:cTn id="12" dur="500"/>
                                        <p:tgtEl>
                                          <p:spTgt spid="7482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827"/>
                                        </p:tgtEl>
                                        <p:attrNameLst>
                                          <p:attrName>style.visibility</p:attrName>
                                        </p:attrNameLst>
                                      </p:cBhvr>
                                      <p:to>
                                        <p:strVal val="visible"/>
                                      </p:to>
                                    </p:set>
                                    <p:animEffect transition="in" filter="wipe(left)">
                                      <p:cBhvr>
                                        <p:cTn id="17" dur="500"/>
                                        <p:tgtEl>
                                          <p:spTgt spid="74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828">
                                            <p:txEl>
                                              <p:pRg st="0" end="0"/>
                                            </p:txEl>
                                          </p:spTgt>
                                        </p:tgtEl>
                                        <p:attrNameLst>
                                          <p:attrName>style.visibility</p:attrName>
                                        </p:attrNameLst>
                                      </p:cBhvr>
                                      <p:to>
                                        <p:strVal val="visible"/>
                                      </p:to>
                                    </p:set>
                                    <p:animEffect transition="in" filter="wipe(left)">
                                      <p:cBhvr>
                                        <p:cTn id="22" dur="500"/>
                                        <p:tgtEl>
                                          <p:spTgt spid="748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4829"/>
                                        </p:tgtEl>
                                        <p:attrNameLst>
                                          <p:attrName>style.visibility</p:attrName>
                                        </p:attrNameLst>
                                      </p:cBhvr>
                                      <p:to>
                                        <p:strVal val="visible"/>
                                      </p:to>
                                    </p:set>
                                    <p:anim calcmode="lin" valueType="num">
                                      <p:cBhvr additive="base">
                                        <p:cTn id="27" dur="500" fill="hold"/>
                                        <p:tgtEl>
                                          <p:spTgt spid="74829"/>
                                        </p:tgtEl>
                                        <p:attrNameLst>
                                          <p:attrName>ppt_x</p:attrName>
                                        </p:attrNameLst>
                                      </p:cBhvr>
                                      <p:tavLst>
                                        <p:tav tm="0">
                                          <p:val>
                                            <p:strVal val="#ppt_x"/>
                                          </p:val>
                                        </p:tav>
                                        <p:tav tm="100000">
                                          <p:val>
                                            <p:strVal val="#ppt_x"/>
                                          </p:val>
                                        </p:tav>
                                      </p:tavLst>
                                    </p:anim>
                                    <p:anim calcmode="lin" valueType="num">
                                      <p:cBhvr additive="base">
                                        <p:cTn id="28" dur="500" fill="hold"/>
                                        <p:tgtEl>
                                          <p:spTgt spid="7482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4830"/>
                                        </p:tgtEl>
                                        <p:attrNameLst>
                                          <p:attrName>style.visibility</p:attrName>
                                        </p:attrNameLst>
                                      </p:cBhvr>
                                      <p:to>
                                        <p:strVal val="visible"/>
                                      </p:to>
                                    </p:set>
                                    <p:animEffect transition="in" filter="wipe(left)">
                                      <p:cBhvr>
                                        <p:cTn id="33" dur="500"/>
                                        <p:tgtEl>
                                          <p:spTgt spid="748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4841"/>
                                        </p:tgtEl>
                                        <p:attrNameLst>
                                          <p:attrName>style.visibility</p:attrName>
                                        </p:attrNameLst>
                                      </p:cBhvr>
                                      <p:to>
                                        <p:strVal val="visible"/>
                                      </p:to>
                                    </p:set>
                                    <p:animEffect transition="in" filter="wipe(left)">
                                      <p:cBhvr>
                                        <p:cTn id="38" dur="500"/>
                                        <p:tgtEl>
                                          <p:spTgt spid="7484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74835"/>
                                        </p:tgtEl>
                                        <p:attrNameLst>
                                          <p:attrName>style.visibility</p:attrName>
                                        </p:attrNameLst>
                                      </p:cBhvr>
                                      <p:to>
                                        <p:strVal val="visible"/>
                                      </p:to>
                                    </p:set>
                                    <p:anim calcmode="lin" valueType="num">
                                      <p:cBhvr additive="base">
                                        <p:cTn id="43" dur="500" fill="hold"/>
                                        <p:tgtEl>
                                          <p:spTgt spid="74835"/>
                                        </p:tgtEl>
                                        <p:attrNameLst>
                                          <p:attrName>ppt_x</p:attrName>
                                        </p:attrNameLst>
                                      </p:cBhvr>
                                      <p:tavLst>
                                        <p:tav tm="0">
                                          <p:val>
                                            <p:strVal val="#ppt_x"/>
                                          </p:val>
                                        </p:tav>
                                        <p:tav tm="100000">
                                          <p:val>
                                            <p:strVal val="#ppt_x"/>
                                          </p:val>
                                        </p:tav>
                                      </p:tavLst>
                                    </p:anim>
                                    <p:anim calcmode="lin" valueType="num">
                                      <p:cBhvr additive="base">
                                        <p:cTn id="44" dur="500" fill="hold"/>
                                        <p:tgtEl>
                                          <p:spTgt spid="74835"/>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4838"/>
                                        </p:tgtEl>
                                        <p:attrNameLst>
                                          <p:attrName>style.visibility</p:attrName>
                                        </p:attrNameLst>
                                      </p:cBhvr>
                                      <p:to>
                                        <p:strVal val="visible"/>
                                      </p:to>
                                    </p:set>
                                    <p:animEffect transition="in" filter="wipe(left)">
                                      <p:cBhvr>
                                        <p:cTn id="49" dur="500"/>
                                        <p:tgtEl>
                                          <p:spTgt spid="7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25" grpId="0"/>
      <p:bldP spid="74826" grpId="0" build="p"/>
      <p:bldP spid="74827" grpId="0"/>
      <p:bldP spid="74828" grpId="0" build="p"/>
      <p:bldP spid="74829" grpId="0"/>
      <p:bldP spid="748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a:grpSpLocks/>
          </p:cNvGrpSpPr>
          <p:nvPr/>
        </p:nvGrpSpPr>
        <p:grpSpPr bwMode="auto">
          <a:xfrm>
            <a:off x="3838575" y="303213"/>
            <a:ext cx="4602163" cy="6116637"/>
            <a:chOff x="2418" y="191"/>
            <a:chExt cx="2899" cy="3853"/>
          </a:xfrm>
        </p:grpSpPr>
        <p:sp>
          <p:nvSpPr>
            <p:cNvPr id="63536" name="Line 3"/>
            <p:cNvSpPr>
              <a:spLocks noChangeShapeType="1"/>
            </p:cNvSpPr>
            <p:nvPr/>
          </p:nvSpPr>
          <p:spPr bwMode="auto">
            <a:xfrm>
              <a:off x="3660" y="427"/>
              <a:ext cx="540" cy="1122"/>
            </a:xfrm>
            <a:prstGeom prst="line">
              <a:avLst/>
            </a:prstGeom>
            <a:noFill/>
            <a:ln w="38100">
              <a:solidFill>
                <a:schemeClr val="tx1"/>
              </a:solidFill>
              <a:round/>
              <a:headEnd/>
              <a:tailEnd/>
            </a:ln>
          </p:spPr>
          <p:txBody>
            <a:bodyPr/>
            <a:lstStyle/>
            <a:p>
              <a:endParaRPr lang="zh-CN" altLang="en-US"/>
            </a:p>
          </p:txBody>
        </p:sp>
        <p:grpSp>
          <p:nvGrpSpPr>
            <p:cNvPr id="63537" name="Group 4"/>
            <p:cNvGrpSpPr>
              <a:grpSpLocks/>
            </p:cNvGrpSpPr>
            <p:nvPr/>
          </p:nvGrpSpPr>
          <p:grpSpPr bwMode="auto">
            <a:xfrm>
              <a:off x="2418" y="191"/>
              <a:ext cx="2899" cy="3853"/>
              <a:chOff x="1806" y="196"/>
              <a:chExt cx="2899" cy="3853"/>
            </a:xfrm>
          </p:grpSpPr>
          <p:sp>
            <p:nvSpPr>
              <p:cNvPr id="63538" name="Rectangle 5"/>
              <p:cNvSpPr>
                <a:spLocks noChangeArrowheads="1"/>
              </p:cNvSpPr>
              <p:nvPr/>
            </p:nvSpPr>
            <p:spPr bwMode="auto">
              <a:xfrm>
                <a:off x="2132" y="7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39" name="Oval 6"/>
              <p:cNvSpPr>
                <a:spLocks noChangeArrowheads="1"/>
              </p:cNvSpPr>
              <p:nvPr/>
            </p:nvSpPr>
            <p:spPr bwMode="auto">
              <a:xfrm>
                <a:off x="2480" y="6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40" name="Line 7"/>
              <p:cNvSpPr>
                <a:spLocks noChangeShapeType="1"/>
              </p:cNvSpPr>
              <p:nvPr/>
            </p:nvSpPr>
            <p:spPr bwMode="auto">
              <a:xfrm>
                <a:off x="2527" y="1236"/>
                <a:ext cx="0" cy="564"/>
              </a:xfrm>
              <a:prstGeom prst="line">
                <a:avLst/>
              </a:prstGeom>
              <a:noFill/>
              <a:ln w="38100">
                <a:solidFill>
                  <a:schemeClr val="tx1"/>
                </a:solidFill>
                <a:round/>
                <a:headEnd/>
                <a:tailEnd/>
              </a:ln>
            </p:spPr>
            <p:txBody>
              <a:bodyPr/>
              <a:lstStyle/>
              <a:p>
                <a:endParaRPr lang="zh-CN" altLang="en-US"/>
              </a:p>
            </p:txBody>
          </p:sp>
          <p:sp>
            <p:nvSpPr>
              <p:cNvPr id="63541" name="Line 8"/>
              <p:cNvSpPr>
                <a:spLocks noChangeShapeType="1"/>
              </p:cNvSpPr>
              <p:nvPr/>
            </p:nvSpPr>
            <p:spPr bwMode="auto">
              <a:xfrm>
                <a:off x="2763" y="1248"/>
                <a:ext cx="0" cy="336"/>
              </a:xfrm>
              <a:prstGeom prst="line">
                <a:avLst/>
              </a:prstGeom>
              <a:noFill/>
              <a:ln w="38100">
                <a:solidFill>
                  <a:schemeClr val="tx1"/>
                </a:solidFill>
                <a:round/>
                <a:headEnd/>
                <a:tailEnd/>
              </a:ln>
            </p:spPr>
            <p:txBody>
              <a:bodyPr/>
              <a:lstStyle/>
              <a:p>
                <a:endParaRPr lang="zh-CN" altLang="en-US"/>
              </a:p>
            </p:txBody>
          </p:sp>
          <p:sp>
            <p:nvSpPr>
              <p:cNvPr id="63542" name="Line 9"/>
              <p:cNvSpPr>
                <a:spLocks noChangeShapeType="1"/>
              </p:cNvSpPr>
              <p:nvPr/>
            </p:nvSpPr>
            <p:spPr bwMode="auto">
              <a:xfrm>
                <a:off x="2527" y="300"/>
                <a:ext cx="0" cy="336"/>
              </a:xfrm>
              <a:prstGeom prst="line">
                <a:avLst/>
              </a:prstGeom>
              <a:noFill/>
              <a:ln w="38100">
                <a:solidFill>
                  <a:schemeClr val="tx1"/>
                </a:solidFill>
                <a:round/>
                <a:headEnd/>
                <a:tailEnd/>
              </a:ln>
            </p:spPr>
            <p:txBody>
              <a:bodyPr/>
              <a:lstStyle/>
              <a:p>
                <a:endParaRPr lang="zh-CN" altLang="en-US"/>
              </a:p>
            </p:txBody>
          </p:sp>
          <p:sp>
            <p:nvSpPr>
              <p:cNvPr id="63543" name="Text Box 10"/>
              <p:cNvSpPr txBox="1">
                <a:spLocks noChangeArrowheads="1"/>
              </p:cNvSpPr>
              <p:nvPr/>
            </p:nvSpPr>
            <p:spPr bwMode="auto">
              <a:xfrm>
                <a:off x="2199" y="6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44" name="Text Box 11"/>
              <p:cNvSpPr txBox="1">
                <a:spLocks noChangeArrowheads="1"/>
              </p:cNvSpPr>
              <p:nvPr/>
            </p:nvSpPr>
            <p:spPr bwMode="auto">
              <a:xfrm>
                <a:off x="2403" y="8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e</a:t>
                </a:r>
              </a:p>
            </p:txBody>
          </p:sp>
          <p:sp>
            <p:nvSpPr>
              <p:cNvPr id="63545" name="Rectangle 12"/>
              <p:cNvSpPr>
                <a:spLocks noChangeArrowheads="1"/>
              </p:cNvSpPr>
              <p:nvPr/>
            </p:nvSpPr>
            <p:spPr bwMode="auto">
              <a:xfrm>
                <a:off x="3596" y="7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46" name="Oval 13"/>
              <p:cNvSpPr>
                <a:spLocks noChangeArrowheads="1"/>
              </p:cNvSpPr>
              <p:nvPr/>
            </p:nvSpPr>
            <p:spPr bwMode="auto">
              <a:xfrm>
                <a:off x="3944" y="6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47" name="Line 14"/>
              <p:cNvSpPr>
                <a:spLocks noChangeShapeType="1"/>
              </p:cNvSpPr>
              <p:nvPr/>
            </p:nvSpPr>
            <p:spPr bwMode="auto">
              <a:xfrm>
                <a:off x="3787" y="1236"/>
                <a:ext cx="0" cy="336"/>
              </a:xfrm>
              <a:prstGeom prst="line">
                <a:avLst/>
              </a:prstGeom>
              <a:noFill/>
              <a:ln w="38100">
                <a:solidFill>
                  <a:schemeClr val="tx1"/>
                </a:solidFill>
                <a:round/>
                <a:headEnd/>
                <a:tailEnd/>
              </a:ln>
            </p:spPr>
            <p:txBody>
              <a:bodyPr/>
              <a:lstStyle/>
              <a:p>
                <a:endParaRPr lang="zh-CN" altLang="en-US"/>
              </a:p>
            </p:txBody>
          </p:sp>
          <p:sp>
            <p:nvSpPr>
              <p:cNvPr id="63548" name="Line 15"/>
              <p:cNvSpPr>
                <a:spLocks noChangeShapeType="1"/>
              </p:cNvSpPr>
              <p:nvPr/>
            </p:nvSpPr>
            <p:spPr bwMode="auto">
              <a:xfrm>
                <a:off x="3999" y="1236"/>
                <a:ext cx="0" cy="540"/>
              </a:xfrm>
              <a:prstGeom prst="line">
                <a:avLst/>
              </a:prstGeom>
              <a:noFill/>
              <a:ln w="38100">
                <a:solidFill>
                  <a:schemeClr val="tx1"/>
                </a:solidFill>
                <a:round/>
                <a:headEnd/>
                <a:tailEnd/>
              </a:ln>
            </p:spPr>
            <p:txBody>
              <a:bodyPr/>
              <a:lstStyle/>
              <a:p>
                <a:endParaRPr lang="zh-CN" altLang="en-US"/>
              </a:p>
            </p:txBody>
          </p:sp>
          <p:sp>
            <p:nvSpPr>
              <p:cNvPr id="63549" name="Line 16"/>
              <p:cNvSpPr>
                <a:spLocks noChangeShapeType="1"/>
              </p:cNvSpPr>
              <p:nvPr/>
            </p:nvSpPr>
            <p:spPr bwMode="auto">
              <a:xfrm>
                <a:off x="3991" y="288"/>
                <a:ext cx="0" cy="336"/>
              </a:xfrm>
              <a:prstGeom prst="line">
                <a:avLst/>
              </a:prstGeom>
              <a:noFill/>
              <a:ln w="38100">
                <a:solidFill>
                  <a:schemeClr val="tx1"/>
                </a:solidFill>
                <a:round/>
                <a:headEnd/>
                <a:tailEnd/>
              </a:ln>
            </p:spPr>
            <p:txBody>
              <a:bodyPr/>
              <a:lstStyle/>
              <a:p>
                <a:endParaRPr lang="zh-CN" altLang="en-US"/>
              </a:p>
            </p:txBody>
          </p:sp>
          <p:sp>
            <p:nvSpPr>
              <p:cNvPr id="63550" name="Text Box 17"/>
              <p:cNvSpPr txBox="1">
                <a:spLocks noChangeArrowheads="1"/>
              </p:cNvSpPr>
              <p:nvPr/>
            </p:nvSpPr>
            <p:spPr bwMode="auto">
              <a:xfrm>
                <a:off x="3663" y="6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51" name="Text Box 18"/>
              <p:cNvSpPr txBox="1">
                <a:spLocks noChangeArrowheads="1"/>
              </p:cNvSpPr>
              <p:nvPr/>
            </p:nvSpPr>
            <p:spPr bwMode="auto">
              <a:xfrm>
                <a:off x="3867" y="8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f</a:t>
                </a:r>
              </a:p>
            </p:txBody>
          </p:sp>
          <p:sp>
            <p:nvSpPr>
              <p:cNvPr id="63552" name="Oval 19"/>
              <p:cNvSpPr>
                <a:spLocks noChangeArrowheads="1"/>
              </p:cNvSpPr>
              <p:nvPr/>
            </p:nvSpPr>
            <p:spPr bwMode="auto">
              <a:xfrm>
                <a:off x="3960"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3553" name="Line 20"/>
              <p:cNvSpPr>
                <a:spLocks noChangeShapeType="1"/>
              </p:cNvSpPr>
              <p:nvPr/>
            </p:nvSpPr>
            <p:spPr bwMode="auto">
              <a:xfrm>
                <a:off x="2520" y="444"/>
                <a:ext cx="540" cy="0"/>
              </a:xfrm>
              <a:prstGeom prst="line">
                <a:avLst/>
              </a:prstGeom>
              <a:noFill/>
              <a:ln w="38100">
                <a:solidFill>
                  <a:schemeClr val="tx1"/>
                </a:solidFill>
                <a:round/>
                <a:headEnd/>
                <a:tailEnd/>
              </a:ln>
            </p:spPr>
            <p:txBody>
              <a:bodyPr/>
              <a:lstStyle/>
              <a:p>
                <a:endParaRPr lang="zh-CN" altLang="en-US"/>
              </a:p>
            </p:txBody>
          </p:sp>
          <p:sp>
            <p:nvSpPr>
              <p:cNvPr id="63554" name="Line 21"/>
              <p:cNvSpPr>
                <a:spLocks noChangeShapeType="1"/>
              </p:cNvSpPr>
              <p:nvPr/>
            </p:nvSpPr>
            <p:spPr bwMode="auto">
              <a:xfrm flipV="1">
                <a:off x="3456" y="444"/>
                <a:ext cx="552" cy="0"/>
              </a:xfrm>
              <a:prstGeom prst="line">
                <a:avLst/>
              </a:prstGeom>
              <a:noFill/>
              <a:ln w="38100">
                <a:solidFill>
                  <a:schemeClr val="tx1"/>
                </a:solidFill>
                <a:round/>
                <a:headEnd/>
                <a:tailEnd/>
              </a:ln>
            </p:spPr>
            <p:txBody>
              <a:bodyPr/>
              <a:lstStyle/>
              <a:p>
                <a:endParaRPr lang="zh-CN" altLang="en-US"/>
              </a:p>
            </p:txBody>
          </p:sp>
          <p:sp>
            <p:nvSpPr>
              <p:cNvPr id="63555" name="Line 22"/>
              <p:cNvSpPr>
                <a:spLocks noChangeShapeType="1"/>
              </p:cNvSpPr>
              <p:nvPr/>
            </p:nvSpPr>
            <p:spPr bwMode="auto">
              <a:xfrm>
                <a:off x="3576" y="1560"/>
                <a:ext cx="216" cy="0"/>
              </a:xfrm>
              <a:prstGeom prst="line">
                <a:avLst/>
              </a:prstGeom>
              <a:noFill/>
              <a:ln w="38100">
                <a:solidFill>
                  <a:schemeClr val="tx1"/>
                </a:solidFill>
                <a:round/>
                <a:headEnd/>
                <a:tailEnd/>
              </a:ln>
            </p:spPr>
            <p:txBody>
              <a:bodyPr/>
              <a:lstStyle/>
              <a:p>
                <a:endParaRPr lang="zh-CN" altLang="en-US"/>
              </a:p>
            </p:txBody>
          </p:sp>
          <p:sp>
            <p:nvSpPr>
              <p:cNvPr id="63556" name="Line 23"/>
              <p:cNvSpPr>
                <a:spLocks noChangeShapeType="1"/>
              </p:cNvSpPr>
              <p:nvPr/>
            </p:nvSpPr>
            <p:spPr bwMode="auto">
              <a:xfrm>
                <a:off x="2760" y="1572"/>
                <a:ext cx="216" cy="0"/>
              </a:xfrm>
              <a:prstGeom prst="line">
                <a:avLst/>
              </a:prstGeom>
              <a:noFill/>
              <a:ln w="38100">
                <a:solidFill>
                  <a:schemeClr val="tx1"/>
                </a:solidFill>
                <a:round/>
                <a:headEnd/>
                <a:tailEnd/>
              </a:ln>
            </p:spPr>
            <p:txBody>
              <a:bodyPr/>
              <a:lstStyle/>
              <a:p>
                <a:endParaRPr lang="zh-CN" altLang="en-US"/>
              </a:p>
            </p:txBody>
          </p:sp>
          <p:sp>
            <p:nvSpPr>
              <p:cNvPr id="63557" name="Line 24"/>
              <p:cNvSpPr>
                <a:spLocks noChangeShapeType="1"/>
              </p:cNvSpPr>
              <p:nvPr/>
            </p:nvSpPr>
            <p:spPr bwMode="auto">
              <a:xfrm flipH="1">
                <a:off x="2964" y="432"/>
                <a:ext cx="504" cy="1134"/>
              </a:xfrm>
              <a:prstGeom prst="line">
                <a:avLst/>
              </a:prstGeom>
              <a:noFill/>
              <a:ln w="38100">
                <a:solidFill>
                  <a:schemeClr val="tx1"/>
                </a:solidFill>
                <a:round/>
                <a:headEnd/>
                <a:tailEnd/>
              </a:ln>
            </p:spPr>
            <p:txBody>
              <a:bodyPr/>
              <a:lstStyle/>
              <a:p>
                <a:endParaRPr lang="zh-CN" altLang="en-US"/>
              </a:p>
            </p:txBody>
          </p:sp>
          <p:sp>
            <p:nvSpPr>
              <p:cNvPr id="63558" name="Oval 25"/>
              <p:cNvSpPr>
                <a:spLocks noChangeArrowheads="1"/>
              </p:cNvSpPr>
              <p:nvPr/>
            </p:nvSpPr>
            <p:spPr bwMode="auto">
              <a:xfrm>
                <a:off x="2496" y="408"/>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63559" name="Object 26"/>
              <p:cNvGraphicFramePr>
                <a:graphicFrameLocks noChangeAspect="1"/>
              </p:cNvGraphicFramePr>
              <p:nvPr/>
            </p:nvGraphicFramePr>
            <p:xfrm>
              <a:off x="2180" y="196"/>
              <a:ext cx="254" cy="355"/>
            </p:xfrm>
            <a:graphic>
              <a:graphicData uri="http://schemas.openxmlformats.org/presentationml/2006/ole">
                <mc:AlternateContent xmlns:mc="http://schemas.openxmlformats.org/markup-compatibility/2006">
                  <mc:Choice xmlns:v="urn:schemas-microsoft-com:vml" Requires="v">
                    <p:oleObj spid="_x0000_s63593" r:id="rId3" imgW="165028" imgH="228501" progId="Equation.3">
                      <p:embed/>
                    </p:oleObj>
                  </mc:Choice>
                  <mc:Fallback>
                    <p:oleObj r:id="rId3" imgW="165028" imgH="228501"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 y="196"/>
                            <a:ext cx="25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60" name="Object 27"/>
              <p:cNvGraphicFramePr>
                <a:graphicFrameLocks noChangeAspect="1"/>
              </p:cNvGraphicFramePr>
              <p:nvPr/>
            </p:nvGraphicFramePr>
            <p:xfrm>
              <a:off x="4052" y="300"/>
              <a:ext cx="279" cy="324"/>
            </p:xfrm>
            <a:graphic>
              <a:graphicData uri="http://schemas.openxmlformats.org/presentationml/2006/ole">
                <mc:AlternateContent xmlns:mc="http://schemas.openxmlformats.org/markup-compatibility/2006">
                  <mc:Choice xmlns:v="urn:schemas-microsoft-com:vml" Requires="v">
                    <p:oleObj spid="_x0000_s63594" r:id="rId5" imgW="164957" imgH="190335" progId="Equation.3">
                      <p:embed/>
                    </p:oleObj>
                  </mc:Choice>
                  <mc:Fallback>
                    <p:oleObj r:id="rId5" imgW="164957" imgH="19033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 y="300"/>
                            <a:ext cx="2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61" name="Rectangle 28"/>
              <p:cNvSpPr>
                <a:spLocks noChangeArrowheads="1"/>
              </p:cNvSpPr>
              <p:nvPr/>
            </p:nvSpPr>
            <p:spPr bwMode="auto">
              <a:xfrm>
                <a:off x="2132" y="1884"/>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62" name="Oval 29"/>
              <p:cNvSpPr>
                <a:spLocks noChangeArrowheads="1"/>
              </p:cNvSpPr>
              <p:nvPr/>
            </p:nvSpPr>
            <p:spPr bwMode="auto">
              <a:xfrm>
                <a:off x="2480" y="1788"/>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63" name="Text Box 30"/>
              <p:cNvSpPr txBox="1">
                <a:spLocks noChangeArrowheads="1"/>
              </p:cNvSpPr>
              <p:nvPr/>
            </p:nvSpPr>
            <p:spPr bwMode="auto">
              <a:xfrm>
                <a:off x="2199" y="1848"/>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64" name="Text Box 31"/>
              <p:cNvSpPr txBox="1">
                <a:spLocks noChangeArrowheads="1"/>
              </p:cNvSpPr>
              <p:nvPr/>
            </p:nvSpPr>
            <p:spPr bwMode="auto">
              <a:xfrm>
                <a:off x="2403" y="2040"/>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c</a:t>
                </a:r>
              </a:p>
            </p:txBody>
          </p:sp>
          <p:sp>
            <p:nvSpPr>
              <p:cNvPr id="63565" name="Rectangle 32"/>
              <p:cNvSpPr>
                <a:spLocks noChangeArrowheads="1"/>
              </p:cNvSpPr>
              <p:nvPr/>
            </p:nvSpPr>
            <p:spPr bwMode="auto">
              <a:xfrm>
                <a:off x="3596"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66" name="Oval 33"/>
              <p:cNvSpPr>
                <a:spLocks noChangeArrowheads="1"/>
              </p:cNvSpPr>
              <p:nvPr/>
            </p:nvSpPr>
            <p:spPr bwMode="auto">
              <a:xfrm>
                <a:off x="3944"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67" name="Line 34"/>
              <p:cNvSpPr>
                <a:spLocks noChangeShapeType="1"/>
              </p:cNvSpPr>
              <p:nvPr/>
            </p:nvSpPr>
            <p:spPr bwMode="auto">
              <a:xfrm>
                <a:off x="3787" y="2400"/>
                <a:ext cx="0" cy="156"/>
              </a:xfrm>
              <a:prstGeom prst="line">
                <a:avLst/>
              </a:prstGeom>
              <a:noFill/>
              <a:ln w="38100">
                <a:solidFill>
                  <a:schemeClr val="tx1"/>
                </a:solidFill>
                <a:round/>
                <a:headEnd/>
                <a:tailEnd/>
              </a:ln>
            </p:spPr>
            <p:txBody>
              <a:bodyPr/>
              <a:lstStyle/>
              <a:p>
                <a:endParaRPr lang="zh-CN" altLang="en-US"/>
              </a:p>
            </p:txBody>
          </p:sp>
          <p:sp>
            <p:nvSpPr>
              <p:cNvPr id="63568" name="Text Box 35"/>
              <p:cNvSpPr txBox="1">
                <a:spLocks noChangeArrowheads="1"/>
              </p:cNvSpPr>
              <p:nvPr/>
            </p:nvSpPr>
            <p:spPr bwMode="auto">
              <a:xfrm>
                <a:off x="3663"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69" name="Text Box 36"/>
              <p:cNvSpPr txBox="1">
                <a:spLocks noChangeArrowheads="1"/>
              </p:cNvSpPr>
              <p:nvPr/>
            </p:nvSpPr>
            <p:spPr bwMode="auto">
              <a:xfrm>
                <a:off x="3867"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d</a:t>
                </a:r>
              </a:p>
            </p:txBody>
          </p:sp>
          <p:sp>
            <p:nvSpPr>
              <p:cNvPr id="63570" name="Oval 37"/>
              <p:cNvSpPr>
                <a:spLocks noChangeArrowheads="1"/>
              </p:cNvSpPr>
              <p:nvPr/>
            </p:nvSpPr>
            <p:spPr bwMode="auto">
              <a:xfrm>
                <a:off x="3960"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3571" name="Line 38"/>
              <p:cNvSpPr>
                <a:spLocks noChangeShapeType="1"/>
              </p:cNvSpPr>
              <p:nvPr/>
            </p:nvSpPr>
            <p:spPr bwMode="auto">
              <a:xfrm flipV="1">
                <a:off x="3468" y="1596"/>
                <a:ext cx="540" cy="12"/>
              </a:xfrm>
              <a:prstGeom prst="line">
                <a:avLst/>
              </a:prstGeom>
              <a:noFill/>
              <a:ln w="38100">
                <a:solidFill>
                  <a:schemeClr val="tx1"/>
                </a:solidFill>
                <a:round/>
                <a:headEnd/>
                <a:tailEnd/>
              </a:ln>
            </p:spPr>
            <p:txBody>
              <a:bodyPr/>
              <a:lstStyle/>
              <a:p>
                <a:endParaRPr lang="zh-CN" altLang="en-US"/>
              </a:p>
            </p:txBody>
          </p:sp>
          <p:sp>
            <p:nvSpPr>
              <p:cNvPr id="63572" name="Line 39"/>
              <p:cNvSpPr>
                <a:spLocks noChangeShapeType="1"/>
              </p:cNvSpPr>
              <p:nvPr/>
            </p:nvSpPr>
            <p:spPr bwMode="auto">
              <a:xfrm>
                <a:off x="2760" y="2490"/>
                <a:ext cx="216" cy="0"/>
              </a:xfrm>
              <a:prstGeom prst="line">
                <a:avLst/>
              </a:prstGeom>
              <a:noFill/>
              <a:ln w="38100">
                <a:solidFill>
                  <a:schemeClr val="tx1"/>
                </a:solidFill>
                <a:round/>
                <a:headEnd/>
                <a:tailEnd/>
              </a:ln>
            </p:spPr>
            <p:txBody>
              <a:bodyPr/>
              <a:lstStyle/>
              <a:p>
                <a:endParaRPr lang="zh-CN" altLang="en-US"/>
              </a:p>
            </p:txBody>
          </p:sp>
          <p:sp>
            <p:nvSpPr>
              <p:cNvPr id="63573" name="Line 40"/>
              <p:cNvSpPr>
                <a:spLocks noChangeShapeType="1"/>
              </p:cNvSpPr>
              <p:nvPr/>
            </p:nvSpPr>
            <p:spPr bwMode="auto">
              <a:xfrm flipH="1">
                <a:off x="2964" y="1596"/>
                <a:ext cx="504" cy="894"/>
              </a:xfrm>
              <a:prstGeom prst="line">
                <a:avLst/>
              </a:prstGeom>
              <a:noFill/>
              <a:ln w="38100">
                <a:solidFill>
                  <a:schemeClr val="tx1"/>
                </a:solidFill>
                <a:round/>
                <a:headEnd/>
                <a:tailEnd/>
              </a:ln>
            </p:spPr>
            <p:txBody>
              <a:bodyPr/>
              <a:lstStyle/>
              <a:p>
                <a:endParaRPr lang="zh-CN" altLang="en-US"/>
              </a:p>
            </p:txBody>
          </p:sp>
          <p:sp>
            <p:nvSpPr>
              <p:cNvPr id="63574" name="Oval 41"/>
              <p:cNvSpPr>
                <a:spLocks noChangeArrowheads="1"/>
              </p:cNvSpPr>
              <p:nvPr/>
            </p:nvSpPr>
            <p:spPr bwMode="auto">
              <a:xfrm>
                <a:off x="3192" y="252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3575" name="Rectangle 42"/>
              <p:cNvSpPr>
                <a:spLocks noChangeArrowheads="1"/>
              </p:cNvSpPr>
              <p:nvPr/>
            </p:nvSpPr>
            <p:spPr bwMode="auto">
              <a:xfrm>
                <a:off x="2132" y="2820"/>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76" name="Oval 43"/>
              <p:cNvSpPr>
                <a:spLocks noChangeArrowheads="1"/>
              </p:cNvSpPr>
              <p:nvPr/>
            </p:nvSpPr>
            <p:spPr bwMode="auto">
              <a:xfrm>
                <a:off x="2480" y="2724"/>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77" name="Line 44"/>
              <p:cNvSpPr>
                <a:spLocks noChangeShapeType="1"/>
              </p:cNvSpPr>
              <p:nvPr/>
            </p:nvSpPr>
            <p:spPr bwMode="auto">
              <a:xfrm>
                <a:off x="2763" y="3348"/>
                <a:ext cx="0" cy="588"/>
              </a:xfrm>
              <a:prstGeom prst="line">
                <a:avLst/>
              </a:prstGeom>
              <a:noFill/>
              <a:ln w="38100">
                <a:solidFill>
                  <a:schemeClr val="tx1"/>
                </a:solidFill>
                <a:round/>
                <a:headEnd/>
                <a:tailEnd/>
              </a:ln>
            </p:spPr>
            <p:txBody>
              <a:bodyPr/>
              <a:lstStyle/>
              <a:p>
                <a:endParaRPr lang="zh-CN" altLang="en-US"/>
              </a:p>
            </p:txBody>
          </p:sp>
          <p:sp>
            <p:nvSpPr>
              <p:cNvPr id="63578" name="Line 45"/>
              <p:cNvSpPr>
                <a:spLocks noChangeShapeType="1"/>
              </p:cNvSpPr>
              <p:nvPr/>
            </p:nvSpPr>
            <p:spPr bwMode="auto">
              <a:xfrm>
                <a:off x="2527" y="2412"/>
                <a:ext cx="0" cy="324"/>
              </a:xfrm>
              <a:prstGeom prst="line">
                <a:avLst/>
              </a:prstGeom>
              <a:noFill/>
              <a:ln w="38100">
                <a:solidFill>
                  <a:schemeClr val="tx1"/>
                </a:solidFill>
                <a:round/>
                <a:headEnd/>
                <a:tailEnd/>
              </a:ln>
            </p:spPr>
            <p:txBody>
              <a:bodyPr/>
              <a:lstStyle/>
              <a:p>
                <a:endParaRPr lang="zh-CN" altLang="en-US"/>
              </a:p>
            </p:txBody>
          </p:sp>
          <p:sp>
            <p:nvSpPr>
              <p:cNvPr id="63579" name="Text Box 46"/>
              <p:cNvSpPr txBox="1">
                <a:spLocks noChangeArrowheads="1"/>
              </p:cNvSpPr>
              <p:nvPr/>
            </p:nvSpPr>
            <p:spPr bwMode="auto">
              <a:xfrm>
                <a:off x="2199" y="2784"/>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80" name="Text Box 47"/>
              <p:cNvSpPr txBox="1">
                <a:spLocks noChangeArrowheads="1"/>
              </p:cNvSpPr>
              <p:nvPr/>
            </p:nvSpPr>
            <p:spPr bwMode="auto">
              <a:xfrm>
                <a:off x="2403" y="2976"/>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sp>
            <p:nvSpPr>
              <p:cNvPr id="63581" name="Rectangle 48"/>
              <p:cNvSpPr>
                <a:spLocks noChangeArrowheads="1"/>
              </p:cNvSpPr>
              <p:nvPr/>
            </p:nvSpPr>
            <p:spPr bwMode="auto">
              <a:xfrm>
                <a:off x="3596" y="2808"/>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3582" name="Oval 49"/>
              <p:cNvSpPr>
                <a:spLocks noChangeArrowheads="1"/>
              </p:cNvSpPr>
              <p:nvPr/>
            </p:nvSpPr>
            <p:spPr bwMode="auto">
              <a:xfrm>
                <a:off x="3944" y="2712"/>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63583" name="Line 50"/>
              <p:cNvSpPr>
                <a:spLocks noChangeShapeType="1"/>
              </p:cNvSpPr>
              <p:nvPr/>
            </p:nvSpPr>
            <p:spPr bwMode="auto">
              <a:xfrm flipH="1">
                <a:off x="3787" y="3324"/>
                <a:ext cx="0" cy="204"/>
              </a:xfrm>
              <a:prstGeom prst="line">
                <a:avLst/>
              </a:prstGeom>
              <a:noFill/>
              <a:ln w="38100">
                <a:solidFill>
                  <a:schemeClr val="tx1"/>
                </a:solidFill>
                <a:round/>
                <a:headEnd/>
                <a:tailEnd/>
              </a:ln>
            </p:spPr>
            <p:txBody>
              <a:bodyPr/>
              <a:lstStyle/>
              <a:p>
                <a:endParaRPr lang="zh-CN" altLang="en-US"/>
              </a:p>
            </p:txBody>
          </p:sp>
          <p:sp>
            <p:nvSpPr>
              <p:cNvPr id="63584" name="Line 51"/>
              <p:cNvSpPr>
                <a:spLocks noChangeShapeType="1"/>
              </p:cNvSpPr>
              <p:nvPr/>
            </p:nvSpPr>
            <p:spPr bwMode="auto">
              <a:xfrm>
                <a:off x="3991" y="2388"/>
                <a:ext cx="0" cy="336"/>
              </a:xfrm>
              <a:prstGeom prst="line">
                <a:avLst/>
              </a:prstGeom>
              <a:noFill/>
              <a:ln w="38100">
                <a:solidFill>
                  <a:schemeClr val="tx1"/>
                </a:solidFill>
                <a:round/>
                <a:headEnd/>
                <a:tailEnd/>
              </a:ln>
            </p:spPr>
            <p:txBody>
              <a:bodyPr/>
              <a:lstStyle/>
              <a:p>
                <a:endParaRPr lang="zh-CN" altLang="en-US"/>
              </a:p>
            </p:txBody>
          </p:sp>
          <p:sp>
            <p:nvSpPr>
              <p:cNvPr id="63585" name="Text Box 52"/>
              <p:cNvSpPr txBox="1">
                <a:spLocks noChangeArrowheads="1"/>
              </p:cNvSpPr>
              <p:nvPr/>
            </p:nvSpPr>
            <p:spPr bwMode="auto">
              <a:xfrm>
                <a:off x="3663" y="2772"/>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63586" name="Text Box 53"/>
              <p:cNvSpPr txBox="1">
                <a:spLocks noChangeArrowheads="1"/>
              </p:cNvSpPr>
              <p:nvPr/>
            </p:nvSpPr>
            <p:spPr bwMode="auto">
              <a:xfrm>
                <a:off x="3867" y="2964"/>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sp>
            <p:nvSpPr>
              <p:cNvPr id="63587" name="Line 54"/>
              <p:cNvSpPr>
                <a:spLocks noChangeShapeType="1"/>
              </p:cNvSpPr>
              <p:nvPr/>
            </p:nvSpPr>
            <p:spPr bwMode="auto">
              <a:xfrm flipV="1">
                <a:off x="2520" y="2640"/>
                <a:ext cx="540" cy="12"/>
              </a:xfrm>
              <a:prstGeom prst="line">
                <a:avLst/>
              </a:prstGeom>
              <a:noFill/>
              <a:ln w="38100">
                <a:solidFill>
                  <a:schemeClr val="tx1"/>
                </a:solidFill>
                <a:round/>
                <a:headEnd/>
                <a:tailEnd/>
              </a:ln>
            </p:spPr>
            <p:txBody>
              <a:bodyPr/>
              <a:lstStyle/>
              <a:p>
                <a:endParaRPr lang="zh-CN" altLang="en-US"/>
              </a:p>
            </p:txBody>
          </p:sp>
          <p:sp>
            <p:nvSpPr>
              <p:cNvPr id="63588" name="Line 55"/>
              <p:cNvSpPr>
                <a:spLocks noChangeShapeType="1"/>
              </p:cNvSpPr>
              <p:nvPr/>
            </p:nvSpPr>
            <p:spPr bwMode="auto">
              <a:xfrm>
                <a:off x="3576" y="3516"/>
                <a:ext cx="216" cy="0"/>
              </a:xfrm>
              <a:prstGeom prst="line">
                <a:avLst/>
              </a:prstGeom>
              <a:noFill/>
              <a:ln w="38100">
                <a:solidFill>
                  <a:schemeClr val="tx1"/>
                </a:solidFill>
                <a:round/>
                <a:headEnd/>
                <a:tailEnd/>
              </a:ln>
            </p:spPr>
            <p:txBody>
              <a:bodyPr/>
              <a:lstStyle/>
              <a:p>
                <a:endParaRPr lang="zh-CN" altLang="en-US"/>
              </a:p>
            </p:txBody>
          </p:sp>
          <p:sp>
            <p:nvSpPr>
              <p:cNvPr id="63589" name="Oval 56"/>
              <p:cNvSpPr>
                <a:spLocks noChangeArrowheads="1"/>
              </p:cNvSpPr>
              <p:nvPr/>
            </p:nvSpPr>
            <p:spPr bwMode="auto">
              <a:xfrm>
                <a:off x="2496" y="2616"/>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3590" name="Line 57"/>
              <p:cNvSpPr>
                <a:spLocks noChangeShapeType="1"/>
              </p:cNvSpPr>
              <p:nvPr/>
            </p:nvSpPr>
            <p:spPr bwMode="auto">
              <a:xfrm>
                <a:off x="3048" y="2652"/>
                <a:ext cx="528" cy="864"/>
              </a:xfrm>
              <a:prstGeom prst="line">
                <a:avLst/>
              </a:prstGeom>
              <a:noFill/>
              <a:ln w="38100">
                <a:solidFill>
                  <a:srgbClr val="000000"/>
                </a:solidFill>
                <a:round/>
                <a:headEnd/>
                <a:tailEnd/>
              </a:ln>
            </p:spPr>
            <p:txBody>
              <a:bodyPr/>
              <a:lstStyle/>
              <a:p>
                <a:endParaRPr lang="zh-CN" altLang="en-US"/>
              </a:p>
            </p:txBody>
          </p:sp>
          <p:sp>
            <p:nvSpPr>
              <p:cNvPr id="63591" name="Line 58"/>
              <p:cNvSpPr>
                <a:spLocks noChangeShapeType="1"/>
              </p:cNvSpPr>
              <p:nvPr/>
            </p:nvSpPr>
            <p:spPr bwMode="auto">
              <a:xfrm>
                <a:off x="2760" y="2412"/>
                <a:ext cx="0" cy="84"/>
              </a:xfrm>
              <a:prstGeom prst="line">
                <a:avLst/>
              </a:prstGeom>
              <a:noFill/>
              <a:ln w="38100">
                <a:solidFill>
                  <a:srgbClr val="000000"/>
                </a:solidFill>
                <a:round/>
                <a:headEnd/>
                <a:tailEnd/>
              </a:ln>
            </p:spPr>
            <p:txBody>
              <a:bodyPr/>
              <a:lstStyle/>
              <a:p>
                <a:endParaRPr lang="zh-CN" altLang="en-US"/>
              </a:p>
            </p:txBody>
          </p:sp>
          <p:sp>
            <p:nvSpPr>
              <p:cNvPr id="63592" name="Line 59"/>
              <p:cNvSpPr>
                <a:spLocks noChangeShapeType="1"/>
              </p:cNvSpPr>
              <p:nvPr/>
            </p:nvSpPr>
            <p:spPr bwMode="auto">
              <a:xfrm>
                <a:off x="2335" y="2412"/>
                <a:ext cx="0" cy="156"/>
              </a:xfrm>
              <a:prstGeom prst="line">
                <a:avLst/>
              </a:prstGeom>
              <a:noFill/>
              <a:ln w="38100">
                <a:solidFill>
                  <a:schemeClr val="tx1"/>
                </a:solidFill>
                <a:round/>
                <a:headEnd/>
                <a:tailEnd/>
              </a:ln>
            </p:spPr>
            <p:txBody>
              <a:bodyPr/>
              <a:lstStyle/>
              <a:p>
                <a:endParaRPr lang="zh-CN" altLang="en-US"/>
              </a:p>
            </p:txBody>
          </p:sp>
          <p:sp>
            <p:nvSpPr>
              <p:cNvPr id="63593" name="Line 60"/>
              <p:cNvSpPr>
                <a:spLocks noChangeShapeType="1"/>
              </p:cNvSpPr>
              <p:nvPr/>
            </p:nvSpPr>
            <p:spPr bwMode="auto">
              <a:xfrm>
                <a:off x="2328" y="2556"/>
                <a:ext cx="1464" cy="0"/>
              </a:xfrm>
              <a:prstGeom prst="line">
                <a:avLst/>
              </a:prstGeom>
              <a:noFill/>
              <a:ln w="38100">
                <a:solidFill>
                  <a:srgbClr val="000000"/>
                </a:solidFill>
                <a:round/>
                <a:headEnd/>
                <a:tailEnd/>
              </a:ln>
            </p:spPr>
            <p:txBody>
              <a:bodyPr/>
              <a:lstStyle/>
              <a:p>
                <a:endParaRPr lang="zh-CN" altLang="en-US"/>
              </a:p>
            </p:txBody>
          </p:sp>
          <p:sp>
            <p:nvSpPr>
              <p:cNvPr id="63594" name="Line 61"/>
              <p:cNvSpPr>
                <a:spLocks noChangeShapeType="1"/>
              </p:cNvSpPr>
              <p:nvPr/>
            </p:nvSpPr>
            <p:spPr bwMode="auto">
              <a:xfrm>
                <a:off x="3216" y="2532"/>
                <a:ext cx="0" cy="1368"/>
              </a:xfrm>
              <a:prstGeom prst="line">
                <a:avLst/>
              </a:prstGeom>
              <a:noFill/>
              <a:ln w="38100">
                <a:solidFill>
                  <a:srgbClr val="000000"/>
                </a:solidFill>
                <a:round/>
                <a:headEnd/>
                <a:tailEnd/>
              </a:ln>
            </p:spPr>
            <p:txBody>
              <a:bodyPr/>
              <a:lstStyle/>
              <a:p>
                <a:endParaRPr lang="zh-CN" altLang="en-US"/>
              </a:p>
            </p:txBody>
          </p:sp>
          <p:sp>
            <p:nvSpPr>
              <p:cNvPr id="63595" name="Line 62"/>
              <p:cNvSpPr>
                <a:spLocks noChangeShapeType="1"/>
              </p:cNvSpPr>
              <p:nvPr/>
            </p:nvSpPr>
            <p:spPr bwMode="auto">
              <a:xfrm>
                <a:off x="2299" y="3350"/>
                <a:ext cx="0" cy="156"/>
              </a:xfrm>
              <a:prstGeom prst="line">
                <a:avLst/>
              </a:prstGeom>
              <a:noFill/>
              <a:ln w="38100">
                <a:solidFill>
                  <a:schemeClr val="tx1"/>
                </a:solidFill>
                <a:round/>
                <a:headEnd/>
                <a:tailEnd/>
              </a:ln>
            </p:spPr>
            <p:txBody>
              <a:bodyPr/>
              <a:lstStyle/>
              <a:p>
                <a:endParaRPr lang="zh-CN" altLang="en-US"/>
              </a:p>
            </p:txBody>
          </p:sp>
          <p:sp>
            <p:nvSpPr>
              <p:cNvPr id="63596" name="Line 63"/>
              <p:cNvSpPr>
                <a:spLocks noChangeShapeType="1"/>
              </p:cNvSpPr>
              <p:nvPr/>
            </p:nvSpPr>
            <p:spPr bwMode="auto">
              <a:xfrm>
                <a:off x="4231" y="3338"/>
                <a:ext cx="0" cy="156"/>
              </a:xfrm>
              <a:prstGeom prst="line">
                <a:avLst/>
              </a:prstGeom>
              <a:noFill/>
              <a:ln w="38100">
                <a:solidFill>
                  <a:schemeClr val="tx1"/>
                </a:solidFill>
                <a:round/>
                <a:headEnd/>
                <a:tailEnd/>
              </a:ln>
            </p:spPr>
            <p:txBody>
              <a:bodyPr/>
              <a:lstStyle/>
              <a:p>
                <a:endParaRPr lang="zh-CN" altLang="en-US"/>
              </a:p>
            </p:txBody>
          </p:sp>
          <p:sp>
            <p:nvSpPr>
              <p:cNvPr id="63597" name="Line 64"/>
              <p:cNvSpPr>
                <a:spLocks noChangeShapeType="1"/>
              </p:cNvSpPr>
              <p:nvPr/>
            </p:nvSpPr>
            <p:spPr bwMode="auto">
              <a:xfrm>
                <a:off x="3972" y="1608"/>
                <a:ext cx="732" cy="0"/>
              </a:xfrm>
              <a:prstGeom prst="line">
                <a:avLst/>
              </a:prstGeom>
              <a:noFill/>
              <a:ln w="38100">
                <a:solidFill>
                  <a:srgbClr val="000000"/>
                </a:solidFill>
                <a:round/>
                <a:headEnd/>
                <a:tailEnd/>
              </a:ln>
            </p:spPr>
            <p:txBody>
              <a:bodyPr/>
              <a:lstStyle/>
              <a:p>
                <a:endParaRPr lang="zh-CN" altLang="en-US"/>
              </a:p>
            </p:txBody>
          </p:sp>
          <p:sp>
            <p:nvSpPr>
              <p:cNvPr id="63598" name="Line 65"/>
              <p:cNvSpPr>
                <a:spLocks noChangeShapeType="1"/>
              </p:cNvSpPr>
              <p:nvPr/>
            </p:nvSpPr>
            <p:spPr bwMode="auto">
              <a:xfrm flipV="1">
                <a:off x="4224" y="3482"/>
                <a:ext cx="481" cy="0"/>
              </a:xfrm>
              <a:prstGeom prst="line">
                <a:avLst/>
              </a:prstGeom>
              <a:noFill/>
              <a:ln w="38100">
                <a:solidFill>
                  <a:srgbClr val="000000"/>
                </a:solidFill>
                <a:round/>
                <a:headEnd/>
                <a:tailEnd/>
              </a:ln>
            </p:spPr>
            <p:txBody>
              <a:bodyPr/>
              <a:lstStyle/>
              <a:p>
                <a:endParaRPr lang="zh-CN" altLang="en-US"/>
              </a:p>
            </p:txBody>
          </p:sp>
          <p:sp>
            <p:nvSpPr>
              <p:cNvPr id="63599" name="Line 66"/>
              <p:cNvSpPr>
                <a:spLocks noChangeShapeType="1"/>
              </p:cNvSpPr>
              <p:nvPr/>
            </p:nvSpPr>
            <p:spPr bwMode="auto">
              <a:xfrm>
                <a:off x="4693" y="1596"/>
                <a:ext cx="0" cy="1886"/>
              </a:xfrm>
              <a:prstGeom prst="line">
                <a:avLst/>
              </a:prstGeom>
              <a:noFill/>
              <a:ln w="38100">
                <a:solidFill>
                  <a:srgbClr val="000000"/>
                </a:solidFill>
                <a:round/>
                <a:headEnd/>
                <a:tailEnd/>
              </a:ln>
            </p:spPr>
            <p:txBody>
              <a:bodyPr/>
              <a:lstStyle/>
              <a:p>
                <a:endParaRPr lang="zh-CN" altLang="en-US"/>
              </a:p>
            </p:txBody>
          </p:sp>
          <p:sp>
            <p:nvSpPr>
              <p:cNvPr id="63600" name="Line 67"/>
              <p:cNvSpPr>
                <a:spLocks noChangeShapeType="1"/>
              </p:cNvSpPr>
              <p:nvPr/>
            </p:nvSpPr>
            <p:spPr bwMode="auto">
              <a:xfrm>
                <a:off x="1812" y="1608"/>
                <a:ext cx="732" cy="0"/>
              </a:xfrm>
              <a:prstGeom prst="line">
                <a:avLst/>
              </a:prstGeom>
              <a:noFill/>
              <a:ln w="38100">
                <a:solidFill>
                  <a:srgbClr val="000000"/>
                </a:solidFill>
                <a:round/>
                <a:headEnd/>
                <a:tailEnd/>
              </a:ln>
            </p:spPr>
            <p:txBody>
              <a:bodyPr/>
              <a:lstStyle/>
              <a:p>
                <a:endParaRPr lang="zh-CN" altLang="en-US"/>
              </a:p>
            </p:txBody>
          </p:sp>
          <p:sp>
            <p:nvSpPr>
              <p:cNvPr id="63601" name="Line 68"/>
              <p:cNvSpPr>
                <a:spLocks noChangeShapeType="1"/>
              </p:cNvSpPr>
              <p:nvPr/>
            </p:nvSpPr>
            <p:spPr bwMode="auto">
              <a:xfrm>
                <a:off x="1812" y="1608"/>
                <a:ext cx="0" cy="1886"/>
              </a:xfrm>
              <a:prstGeom prst="line">
                <a:avLst/>
              </a:prstGeom>
              <a:noFill/>
              <a:ln w="38100">
                <a:solidFill>
                  <a:srgbClr val="000000"/>
                </a:solidFill>
                <a:round/>
                <a:headEnd/>
                <a:tailEnd/>
              </a:ln>
            </p:spPr>
            <p:txBody>
              <a:bodyPr/>
              <a:lstStyle/>
              <a:p>
                <a:endParaRPr lang="zh-CN" altLang="en-US"/>
              </a:p>
            </p:txBody>
          </p:sp>
          <p:sp>
            <p:nvSpPr>
              <p:cNvPr id="63602" name="Line 69"/>
              <p:cNvSpPr>
                <a:spLocks noChangeShapeType="1"/>
              </p:cNvSpPr>
              <p:nvPr/>
            </p:nvSpPr>
            <p:spPr bwMode="auto">
              <a:xfrm flipV="1">
                <a:off x="1806" y="3494"/>
                <a:ext cx="481" cy="0"/>
              </a:xfrm>
              <a:prstGeom prst="line">
                <a:avLst/>
              </a:prstGeom>
              <a:noFill/>
              <a:ln w="38100">
                <a:solidFill>
                  <a:srgbClr val="000000"/>
                </a:solidFill>
                <a:round/>
                <a:headEnd/>
                <a:tailEnd/>
              </a:ln>
            </p:spPr>
            <p:txBody>
              <a:bodyPr/>
              <a:lstStyle/>
              <a:p>
                <a:endParaRPr lang="zh-CN" altLang="en-US"/>
              </a:p>
            </p:txBody>
          </p:sp>
          <p:sp>
            <p:nvSpPr>
              <p:cNvPr id="63603" name="Oval 70"/>
              <p:cNvSpPr>
                <a:spLocks noChangeArrowheads="1"/>
              </p:cNvSpPr>
              <p:nvPr/>
            </p:nvSpPr>
            <p:spPr bwMode="auto">
              <a:xfrm>
                <a:off x="2492" y="1572"/>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63604" name="Text Box 71"/>
              <p:cNvSpPr txBox="1">
                <a:spLocks noChangeArrowheads="1"/>
              </p:cNvSpPr>
              <p:nvPr/>
            </p:nvSpPr>
            <p:spPr bwMode="auto">
              <a:xfrm>
                <a:off x="2480" y="3684"/>
                <a:ext cx="28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D</a:t>
                </a:r>
              </a:p>
            </p:txBody>
          </p:sp>
          <p:sp>
            <p:nvSpPr>
              <p:cNvPr id="63605" name="Text Box 72"/>
              <p:cNvSpPr txBox="1">
                <a:spLocks noChangeArrowheads="1"/>
              </p:cNvSpPr>
              <p:nvPr/>
            </p:nvSpPr>
            <p:spPr bwMode="auto">
              <a:xfrm>
                <a:off x="3252" y="3684"/>
                <a:ext cx="523"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ea typeface="楷体_GB2312" pitchFamily="49" charset="-122"/>
                  </a:rPr>
                  <a:t>CP</a:t>
                </a:r>
              </a:p>
            </p:txBody>
          </p:sp>
        </p:grpSp>
      </p:grpSp>
      <p:sp>
        <p:nvSpPr>
          <p:cNvPr id="63491" name="Text Box 73"/>
          <p:cNvSpPr txBox="1">
            <a:spLocks noChangeArrowheads="1"/>
          </p:cNvSpPr>
          <p:nvPr/>
        </p:nvSpPr>
        <p:spPr bwMode="auto">
          <a:xfrm>
            <a:off x="361950" y="1489075"/>
            <a:ext cx="34480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设</a:t>
            </a:r>
            <a:r>
              <a:rPr lang="en-US" altLang="zh-CN" b="1"/>
              <a:t>D=0</a:t>
            </a:r>
            <a:r>
              <a:rPr lang="zh-CN" altLang="en-US" b="1"/>
              <a:t>。</a:t>
            </a:r>
          </a:p>
        </p:txBody>
      </p:sp>
      <p:sp>
        <p:nvSpPr>
          <p:cNvPr id="63492" name="Text Box 74"/>
          <p:cNvSpPr txBox="1">
            <a:spLocks noChangeArrowheads="1"/>
          </p:cNvSpPr>
          <p:nvPr/>
        </p:nvSpPr>
        <p:spPr bwMode="auto">
          <a:xfrm>
            <a:off x="5213350" y="6088063"/>
            <a:ext cx="4000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63493" name="Text Box 75"/>
          <p:cNvSpPr txBox="1">
            <a:spLocks noChangeArrowheads="1"/>
          </p:cNvSpPr>
          <p:nvPr/>
        </p:nvSpPr>
        <p:spPr bwMode="auto">
          <a:xfrm>
            <a:off x="552450" y="1905000"/>
            <a:ext cx="3238500" cy="530225"/>
          </a:xfrm>
          <a:prstGeom prst="rect">
            <a:avLst/>
          </a:prstGeom>
          <a:noFill/>
          <a:ln w="38100">
            <a:noFill/>
            <a:miter lim="800000"/>
            <a:headEnd/>
            <a:tailEnd/>
          </a:ln>
        </p:spPr>
        <p:txBody>
          <a:bodyPr lIns="90000" tIns="46800" rIns="90000" bIns="46800">
            <a:spAutoFit/>
          </a:bodyPr>
          <a:lstStyle/>
          <a:p>
            <a:pPr marL="476250" indent="-476250" eaLnBrk="1" hangingPunct="1">
              <a:lnSpc>
                <a:spcPct val="120000"/>
              </a:lnSpc>
              <a:spcBef>
                <a:spcPct val="50000"/>
              </a:spcBef>
            </a:pPr>
            <a:r>
              <a:rPr lang="en-US" altLang="zh-CN" b="1" u="sng">
                <a:solidFill>
                  <a:srgbClr val="0000FF"/>
                </a:solidFill>
              </a:rPr>
              <a:t>CP=0</a:t>
            </a:r>
            <a:r>
              <a:rPr lang="zh-CN" altLang="zh-CN" b="1" u="sng">
                <a:solidFill>
                  <a:srgbClr val="0000FF"/>
                </a:solidFill>
              </a:rPr>
              <a:t>期间：</a:t>
            </a:r>
            <a:endParaRPr lang="zh-CN" altLang="en-US" b="1"/>
          </a:p>
        </p:txBody>
      </p:sp>
      <p:sp>
        <p:nvSpPr>
          <p:cNvPr id="63494" name="Text Box 76"/>
          <p:cNvSpPr txBox="1">
            <a:spLocks noChangeArrowheads="1"/>
          </p:cNvSpPr>
          <p:nvPr/>
        </p:nvSpPr>
        <p:spPr bwMode="auto">
          <a:xfrm>
            <a:off x="5715000" y="5867400"/>
            <a:ext cx="78105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63495" name="Text Box 77"/>
          <p:cNvSpPr txBox="1">
            <a:spLocks noChangeArrowheads="1"/>
          </p:cNvSpPr>
          <p:nvPr/>
        </p:nvSpPr>
        <p:spPr bwMode="auto">
          <a:xfrm>
            <a:off x="5848350" y="3462338"/>
            <a:ext cx="831850" cy="57943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nvGrpSpPr>
          <p:cNvPr id="63496" name="Group 78"/>
          <p:cNvGrpSpPr>
            <a:grpSpLocks/>
          </p:cNvGrpSpPr>
          <p:nvPr/>
        </p:nvGrpSpPr>
        <p:grpSpPr bwMode="auto">
          <a:xfrm>
            <a:off x="4425950" y="2003425"/>
            <a:ext cx="3790950" cy="579438"/>
            <a:chOff x="2176" y="1267"/>
            <a:chExt cx="2388" cy="365"/>
          </a:xfrm>
        </p:grpSpPr>
        <p:sp>
          <p:nvSpPr>
            <p:cNvPr id="63534" name="Text Box 79"/>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3535" name="Text Box 80"/>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sp>
        <p:nvSpPr>
          <p:cNvPr id="63497" name="Text Box 81"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63498" name="Text Box 82"/>
          <p:cNvSpPr txBox="1">
            <a:spLocks noChangeArrowheads="1"/>
          </p:cNvSpPr>
          <p:nvPr/>
        </p:nvSpPr>
        <p:spPr bwMode="auto">
          <a:xfrm>
            <a:off x="533400" y="7620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grpSp>
        <p:nvGrpSpPr>
          <p:cNvPr id="63499" name="Group 83"/>
          <p:cNvGrpSpPr>
            <a:grpSpLocks/>
          </p:cNvGrpSpPr>
          <p:nvPr/>
        </p:nvGrpSpPr>
        <p:grpSpPr bwMode="auto">
          <a:xfrm>
            <a:off x="4438650" y="5432425"/>
            <a:ext cx="3790950" cy="579438"/>
            <a:chOff x="2176" y="1267"/>
            <a:chExt cx="2388" cy="365"/>
          </a:xfrm>
        </p:grpSpPr>
        <p:sp>
          <p:nvSpPr>
            <p:cNvPr id="63532" name="Text Box 84"/>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3533" name="Text Box 85"/>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grpSp>
      <p:grpSp>
        <p:nvGrpSpPr>
          <p:cNvPr id="63500" name="Group 86"/>
          <p:cNvGrpSpPr>
            <a:grpSpLocks/>
          </p:cNvGrpSpPr>
          <p:nvPr/>
        </p:nvGrpSpPr>
        <p:grpSpPr bwMode="auto">
          <a:xfrm flipH="1">
            <a:off x="4324350" y="3965575"/>
            <a:ext cx="3790950" cy="579438"/>
            <a:chOff x="2176" y="1267"/>
            <a:chExt cx="2388" cy="365"/>
          </a:xfrm>
        </p:grpSpPr>
        <p:sp>
          <p:nvSpPr>
            <p:cNvPr id="63530" name="Text Box 87"/>
            <p:cNvSpPr txBox="1">
              <a:spLocks noChangeArrowheads="1"/>
            </p:cNvSpPr>
            <p:nvPr/>
          </p:nvSpPr>
          <p:spPr bwMode="auto">
            <a:xfrm>
              <a:off x="4072" y="1267"/>
              <a:ext cx="492"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63531" name="Text Box 88"/>
            <p:cNvSpPr txBox="1">
              <a:spLocks noChangeArrowheads="1"/>
            </p:cNvSpPr>
            <p:nvPr/>
          </p:nvSpPr>
          <p:spPr bwMode="auto">
            <a:xfrm>
              <a:off x="2176" y="1267"/>
              <a:ext cx="400" cy="365"/>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grpSp>
      <p:sp>
        <p:nvSpPr>
          <p:cNvPr id="75865" name="Text Box 89"/>
          <p:cNvSpPr txBox="1">
            <a:spLocks noChangeArrowheads="1"/>
          </p:cNvSpPr>
          <p:nvPr/>
        </p:nvSpPr>
        <p:spPr bwMode="auto">
          <a:xfrm>
            <a:off x="514350" y="2438400"/>
            <a:ext cx="283845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u="sng">
                <a:solidFill>
                  <a:srgbClr val="0000FF"/>
                </a:solidFill>
              </a:rPr>
              <a:t>CP</a:t>
            </a:r>
            <a:r>
              <a:rPr lang="zh-CN" altLang="en-US" b="1" u="sng">
                <a:solidFill>
                  <a:srgbClr val="0000FF"/>
                </a:solidFill>
              </a:rPr>
              <a:t>正沿到达时</a:t>
            </a:r>
            <a:r>
              <a:rPr lang="en-US" altLang="zh-CN" b="1" u="sng">
                <a:solidFill>
                  <a:srgbClr val="0000FF"/>
                </a:solidFill>
              </a:rPr>
              <a:t>:</a:t>
            </a:r>
          </a:p>
        </p:txBody>
      </p:sp>
      <p:sp>
        <p:nvSpPr>
          <p:cNvPr id="75866" name="Text Box 90"/>
          <p:cNvSpPr txBox="1">
            <a:spLocks noChangeArrowheads="1"/>
          </p:cNvSpPr>
          <p:nvPr/>
        </p:nvSpPr>
        <p:spPr bwMode="auto">
          <a:xfrm>
            <a:off x="381000" y="2895600"/>
            <a:ext cx="3429000" cy="457200"/>
          </a:xfrm>
          <a:prstGeom prst="rect">
            <a:avLst/>
          </a:prstGeom>
          <a:noFill/>
          <a:ln w="9525">
            <a:noFill/>
            <a:miter lim="800000"/>
            <a:headEnd/>
            <a:tailEnd/>
          </a:ln>
        </p:spPr>
        <p:txBody>
          <a:bodyPr>
            <a:spAutoFit/>
          </a:bodyPr>
          <a:lstStyle/>
          <a:p>
            <a:pPr eaLnBrk="1" hangingPunct="1">
              <a:spcBef>
                <a:spcPct val="50000"/>
              </a:spcBef>
            </a:pPr>
            <a:r>
              <a:rPr lang="en-US" altLang="zh-CN" b="1"/>
              <a:t>c</a:t>
            </a:r>
            <a:r>
              <a:rPr lang="zh-CN" altLang="en-US" b="1"/>
              <a:t>、</a:t>
            </a:r>
            <a:r>
              <a:rPr lang="en-US" altLang="zh-CN" b="1"/>
              <a:t>d</a:t>
            </a:r>
            <a:r>
              <a:rPr lang="zh-CN" altLang="en-US" b="1"/>
              <a:t>开启，使</a:t>
            </a:r>
            <a:r>
              <a:rPr lang="en-US" altLang="zh-CN" b="1"/>
              <a:t>c=0</a:t>
            </a:r>
            <a:r>
              <a:rPr lang="zh-CN" altLang="en-US" b="1"/>
              <a:t>，</a:t>
            </a:r>
            <a:r>
              <a:rPr lang="en-US" altLang="zh-CN" b="1"/>
              <a:t>d=1</a:t>
            </a:r>
            <a:r>
              <a:rPr lang="zh-CN" altLang="en-US" b="1"/>
              <a:t>。</a:t>
            </a:r>
            <a:endParaRPr lang="zh-CN" altLang="en-US" sz="2000"/>
          </a:p>
        </p:txBody>
      </p:sp>
      <p:sp>
        <p:nvSpPr>
          <p:cNvPr id="75867" name="Text Box 91"/>
          <p:cNvSpPr txBox="1">
            <a:spLocks noChangeArrowheads="1"/>
          </p:cNvSpPr>
          <p:nvPr/>
        </p:nvSpPr>
        <p:spPr bwMode="auto">
          <a:xfrm>
            <a:off x="5715000" y="51816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5868" name="Text Box 92"/>
          <p:cNvSpPr txBox="1">
            <a:spLocks noChangeArrowheads="1"/>
          </p:cNvSpPr>
          <p:nvPr/>
        </p:nvSpPr>
        <p:spPr bwMode="auto">
          <a:xfrm>
            <a:off x="6477000" y="3475038"/>
            <a:ext cx="304800" cy="487362"/>
          </a:xfrm>
          <a:prstGeom prst="rect">
            <a:avLst/>
          </a:prstGeom>
          <a:noFill/>
          <a:ln w="38100">
            <a:noFill/>
            <a:miter lim="800000"/>
            <a:headEnd/>
            <a:tailEnd/>
          </a:ln>
        </p:spPr>
        <p:txBody>
          <a:bodyPr lIns="0" tIns="0" rIns="0" bIns="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5869" name="Text Box 93"/>
          <p:cNvSpPr txBox="1">
            <a:spLocks noChangeArrowheads="1"/>
          </p:cNvSpPr>
          <p:nvPr/>
        </p:nvSpPr>
        <p:spPr bwMode="auto">
          <a:xfrm>
            <a:off x="3810000" y="1981200"/>
            <a:ext cx="4572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5870" name="AutoShape 94"/>
          <p:cNvSpPr>
            <a:spLocks noChangeArrowheads="1"/>
          </p:cNvSpPr>
          <p:nvPr/>
        </p:nvSpPr>
        <p:spPr bwMode="auto">
          <a:xfrm flipH="1">
            <a:off x="4191000" y="21336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5871" name="AutoShape 95"/>
          <p:cNvSpPr>
            <a:spLocks noChangeArrowheads="1"/>
          </p:cNvSpPr>
          <p:nvPr/>
        </p:nvSpPr>
        <p:spPr bwMode="auto">
          <a:xfrm>
            <a:off x="6172200" y="36576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5872" name="AutoShape 96"/>
          <p:cNvSpPr>
            <a:spLocks noChangeArrowheads="1"/>
          </p:cNvSpPr>
          <p:nvPr/>
        </p:nvSpPr>
        <p:spPr bwMode="auto">
          <a:xfrm rot="-5400000">
            <a:off x="5715000" y="57150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5873" name="Text Box 97"/>
          <p:cNvSpPr txBox="1">
            <a:spLocks noChangeArrowheads="1"/>
          </p:cNvSpPr>
          <p:nvPr/>
        </p:nvSpPr>
        <p:spPr bwMode="auto">
          <a:xfrm>
            <a:off x="533400" y="3352800"/>
            <a:ext cx="1905000" cy="45720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t>Q</a:t>
            </a:r>
            <a:r>
              <a:rPr lang="zh-CN" altLang="zh-CN" b="1"/>
              <a:t>翻转为</a:t>
            </a:r>
            <a:r>
              <a:rPr lang="en-US" altLang="zh-CN" b="1"/>
              <a:t>0</a:t>
            </a:r>
          </a:p>
        </p:txBody>
      </p:sp>
      <p:sp>
        <p:nvSpPr>
          <p:cNvPr id="75874" name="Text Box 98"/>
          <p:cNvSpPr txBox="1">
            <a:spLocks noChangeArrowheads="1"/>
          </p:cNvSpPr>
          <p:nvPr/>
        </p:nvSpPr>
        <p:spPr bwMode="auto">
          <a:xfrm>
            <a:off x="5334000" y="1524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1</a:t>
            </a:r>
          </a:p>
        </p:txBody>
      </p:sp>
      <p:sp>
        <p:nvSpPr>
          <p:cNvPr id="75875" name="AutoShape 99"/>
          <p:cNvSpPr>
            <a:spLocks noChangeArrowheads="1"/>
          </p:cNvSpPr>
          <p:nvPr/>
        </p:nvSpPr>
        <p:spPr bwMode="auto">
          <a:xfrm>
            <a:off x="5105400" y="3048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grpSp>
        <p:nvGrpSpPr>
          <p:cNvPr id="75876" name="Group 100"/>
          <p:cNvGrpSpPr>
            <a:grpSpLocks/>
          </p:cNvGrpSpPr>
          <p:nvPr/>
        </p:nvGrpSpPr>
        <p:grpSpPr bwMode="auto">
          <a:xfrm flipH="1">
            <a:off x="3810000" y="2514600"/>
            <a:ext cx="1125538" cy="2997200"/>
            <a:chOff x="3738" y="1625"/>
            <a:chExt cx="709" cy="1888"/>
          </a:xfrm>
        </p:grpSpPr>
        <p:sp>
          <p:nvSpPr>
            <p:cNvPr id="63525" name="Line 101"/>
            <p:cNvSpPr>
              <a:spLocks noChangeShapeType="1"/>
            </p:cNvSpPr>
            <p:nvPr/>
          </p:nvSpPr>
          <p:spPr bwMode="auto">
            <a:xfrm>
              <a:off x="3750" y="1625"/>
              <a:ext cx="697" cy="9"/>
            </a:xfrm>
            <a:prstGeom prst="line">
              <a:avLst/>
            </a:prstGeom>
            <a:noFill/>
            <a:ln w="76200">
              <a:solidFill>
                <a:srgbClr val="FF0066"/>
              </a:solidFill>
              <a:round/>
              <a:headEnd/>
              <a:tailEnd/>
            </a:ln>
          </p:spPr>
          <p:txBody>
            <a:bodyPr/>
            <a:lstStyle/>
            <a:p>
              <a:endParaRPr lang="zh-CN" altLang="en-US"/>
            </a:p>
          </p:txBody>
        </p:sp>
        <p:sp>
          <p:nvSpPr>
            <p:cNvPr id="63526" name="Line 102"/>
            <p:cNvSpPr>
              <a:spLocks noChangeShapeType="1"/>
            </p:cNvSpPr>
            <p:nvPr/>
          </p:nvSpPr>
          <p:spPr bwMode="auto">
            <a:xfrm flipH="1">
              <a:off x="4436" y="1626"/>
              <a:ext cx="0" cy="1883"/>
            </a:xfrm>
            <a:prstGeom prst="line">
              <a:avLst/>
            </a:prstGeom>
            <a:noFill/>
            <a:ln w="76200">
              <a:solidFill>
                <a:srgbClr val="FF0066"/>
              </a:solidFill>
              <a:round/>
              <a:headEnd/>
              <a:tailEnd/>
            </a:ln>
          </p:spPr>
          <p:txBody>
            <a:bodyPr/>
            <a:lstStyle/>
            <a:p>
              <a:endParaRPr lang="zh-CN" altLang="en-US"/>
            </a:p>
          </p:txBody>
        </p:sp>
        <p:sp>
          <p:nvSpPr>
            <p:cNvPr id="63527" name="Line 103"/>
            <p:cNvSpPr>
              <a:spLocks noChangeShapeType="1"/>
            </p:cNvSpPr>
            <p:nvPr/>
          </p:nvSpPr>
          <p:spPr bwMode="auto">
            <a:xfrm flipV="1">
              <a:off x="3970" y="3492"/>
              <a:ext cx="463" cy="2"/>
            </a:xfrm>
            <a:prstGeom prst="line">
              <a:avLst/>
            </a:prstGeom>
            <a:noFill/>
            <a:ln w="76200">
              <a:solidFill>
                <a:srgbClr val="FF0066"/>
              </a:solidFill>
              <a:round/>
              <a:headEnd/>
              <a:tailEnd/>
            </a:ln>
          </p:spPr>
          <p:txBody>
            <a:bodyPr/>
            <a:lstStyle/>
            <a:p>
              <a:endParaRPr lang="zh-CN" altLang="en-US"/>
            </a:p>
          </p:txBody>
        </p:sp>
        <p:sp>
          <p:nvSpPr>
            <p:cNvPr id="63528" name="Line 104"/>
            <p:cNvSpPr>
              <a:spLocks noChangeShapeType="1"/>
            </p:cNvSpPr>
            <p:nvPr/>
          </p:nvSpPr>
          <p:spPr bwMode="auto">
            <a:xfrm>
              <a:off x="3985" y="3343"/>
              <a:ext cx="0" cy="170"/>
            </a:xfrm>
            <a:prstGeom prst="line">
              <a:avLst/>
            </a:prstGeom>
            <a:noFill/>
            <a:ln w="76200">
              <a:solidFill>
                <a:srgbClr val="FF0066"/>
              </a:solidFill>
              <a:round/>
              <a:headEnd/>
              <a:tailEnd/>
            </a:ln>
          </p:spPr>
          <p:txBody>
            <a:bodyPr/>
            <a:lstStyle/>
            <a:p>
              <a:endParaRPr lang="zh-CN" altLang="en-US"/>
            </a:p>
          </p:txBody>
        </p:sp>
        <p:sp>
          <p:nvSpPr>
            <p:cNvPr id="63529" name="Line 105"/>
            <p:cNvSpPr>
              <a:spLocks noChangeShapeType="1"/>
            </p:cNvSpPr>
            <p:nvPr/>
          </p:nvSpPr>
          <p:spPr bwMode="auto">
            <a:xfrm flipH="1">
              <a:off x="3738" y="1656"/>
              <a:ext cx="0" cy="140"/>
            </a:xfrm>
            <a:prstGeom prst="line">
              <a:avLst/>
            </a:prstGeom>
            <a:noFill/>
            <a:ln w="76200">
              <a:solidFill>
                <a:srgbClr val="FF0066"/>
              </a:solidFill>
              <a:round/>
              <a:headEnd/>
              <a:tailEnd/>
            </a:ln>
          </p:spPr>
          <p:txBody>
            <a:bodyPr/>
            <a:lstStyle/>
            <a:p>
              <a:endParaRPr lang="zh-CN" altLang="en-US"/>
            </a:p>
          </p:txBody>
        </p:sp>
      </p:grpSp>
      <p:sp>
        <p:nvSpPr>
          <p:cNvPr id="75882" name="Text Box 106"/>
          <p:cNvSpPr txBox="1">
            <a:spLocks noChangeArrowheads="1"/>
          </p:cNvSpPr>
          <p:nvPr/>
        </p:nvSpPr>
        <p:spPr bwMode="auto">
          <a:xfrm>
            <a:off x="3733800" y="5486400"/>
            <a:ext cx="3048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5883" name="AutoShape 107"/>
          <p:cNvSpPr>
            <a:spLocks noChangeArrowheads="1"/>
          </p:cNvSpPr>
          <p:nvPr/>
        </p:nvSpPr>
        <p:spPr bwMode="auto">
          <a:xfrm flipH="1">
            <a:off x="4114800" y="56388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
        <p:nvSpPr>
          <p:cNvPr id="75884" name="Text Box 108"/>
          <p:cNvSpPr txBox="1">
            <a:spLocks noChangeArrowheads="1"/>
          </p:cNvSpPr>
          <p:nvPr/>
        </p:nvSpPr>
        <p:spPr bwMode="auto">
          <a:xfrm>
            <a:off x="3352800" y="3276600"/>
            <a:ext cx="609600" cy="1917700"/>
          </a:xfrm>
          <a:prstGeom prst="rect">
            <a:avLst/>
          </a:prstGeom>
          <a:noFill/>
          <a:ln w="38100">
            <a:noFill/>
            <a:miter lim="800000"/>
            <a:headEnd/>
            <a:tailEnd/>
          </a:ln>
        </p:spPr>
        <p:txBody>
          <a:bodyPr lIns="90000" tIns="46800" rIns="90000" bIns="46800" anchor="ctr">
            <a:spAutoFit/>
          </a:bodyPr>
          <a:lstStyle/>
          <a:p>
            <a:pPr algn="ctr" eaLnBrk="1" hangingPunct="1">
              <a:spcBef>
                <a:spcPct val="50000"/>
              </a:spcBef>
            </a:pPr>
            <a:r>
              <a:rPr lang="zh-CN" altLang="en-US" b="1">
                <a:solidFill>
                  <a:srgbClr val="FF0066"/>
                </a:solidFill>
                <a:ea typeface="长城楷体"/>
                <a:cs typeface="长城楷体"/>
              </a:rPr>
              <a:t>置 </a:t>
            </a:r>
            <a:r>
              <a:rPr lang="en-US" altLang="zh-CN" b="1">
                <a:solidFill>
                  <a:srgbClr val="FF0066"/>
                </a:solidFill>
                <a:ea typeface="长城楷体"/>
                <a:cs typeface="长城楷体"/>
              </a:rPr>
              <a:t>0 </a:t>
            </a:r>
            <a:r>
              <a:rPr lang="zh-CN" altLang="en-US" b="1">
                <a:solidFill>
                  <a:srgbClr val="FF0066"/>
                </a:solidFill>
                <a:ea typeface="长城楷体"/>
                <a:cs typeface="长城楷体"/>
              </a:rPr>
              <a:t>维持线</a:t>
            </a:r>
          </a:p>
        </p:txBody>
      </p:sp>
      <p:grpSp>
        <p:nvGrpSpPr>
          <p:cNvPr id="75885" name="Group 109"/>
          <p:cNvGrpSpPr>
            <a:grpSpLocks/>
          </p:cNvGrpSpPr>
          <p:nvPr/>
        </p:nvGrpSpPr>
        <p:grpSpPr bwMode="auto">
          <a:xfrm flipH="1">
            <a:off x="5029200" y="4191000"/>
            <a:ext cx="1922463" cy="1450975"/>
            <a:chOff x="3078" y="1627"/>
            <a:chExt cx="1211" cy="914"/>
          </a:xfrm>
        </p:grpSpPr>
        <p:sp>
          <p:nvSpPr>
            <p:cNvPr id="63521" name="Line 110"/>
            <p:cNvSpPr>
              <a:spLocks noChangeShapeType="1"/>
            </p:cNvSpPr>
            <p:nvPr/>
          </p:nvSpPr>
          <p:spPr bwMode="auto">
            <a:xfrm flipV="1">
              <a:off x="3788" y="1627"/>
              <a:ext cx="501" cy="5"/>
            </a:xfrm>
            <a:prstGeom prst="line">
              <a:avLst/>
            </a:prstGeom>
            <a:noFill/>
            <a:ln w="76200">
              <a:solidFill>
                <a:srgbClr val="009900"/>
              </a:solidFill>
              <a:round/>
              <a:headEnd/>
              <a:tailEnd/>
            </a:ln>
          </p:spPr>
          <p:txBody>
            <a:bodyPr/>
            <a:lstStyle/>
            <a:p>
              <a:endParaRPr lang="zh-CN" altLang="en-US"/>
            </a:p>
          </p:txBody>
        </p:sp>
        <p:sp>
          <p:nvSpPr>
            <p:cNvPr id="63522" name="Line 111"/>
            <p:cNvSpPr>
              <a:spLocks noChangeShapeType="1"/>
            </p:cNvSpPr>
            <p:nvPr/>
          </p:nvSpPr>
          <p:spPr bwMode="auto">
            <a:xfrm flipH="1">
              <a:off x="3279" y="1635"/>
              <a:ext cx="523" cy="895"/>
            </a:xfrm>
            <a:prstGeom prst="line">
              <a:avLst/>
            </a:prstGeom>
            <a:noFill/>
            <a:ln w="76200">
              <a:solidFill>
                <a:srgbClr val="009900"/>
              </a:solidFill>
              <a:round/>
              <a:headEnd/>
              <a:tailEnd/>
            </a:ln>
          </p:spPr>
          <p:txBody>
            <a:bodyPr/>
            <a:lstStyle/>
            <a:p>
              <a:endParaRPr lang="zh-CN" altLang="en-US"/>
            </a:p>
          </p:txBody>
        </p:sp>
        <p:sp>
          <p:nvSpPr>
            <p:cNvPr id="63523" name="Line 112"/>
            <p:cNvSpPr>
              <a:spLocks noChangeShapeType="1"/>
            </p:cNvSpPr>
            <p:nvPr/>
          </p:nvSpPr>
          <p:spPr bwMode="auto">
            <a:xfrm>
              <a:off x="3078" y="2426"/>
              <a:ext cx="4" cy="115"/>
            </a:xfrm>
            <a:prstGeom prst="line">
              <a:avLst/>
            </a:prstGeom>
            <a:noFill/>
            <a:ln w="76200">
              <a:solidFill>
                <a:srgbClr val="009900"/>
              </a:solidFill>
              <a:round/>
              <a:headEnd/>
              <a:tailEnd/>
            </a:ln>
          </p:spPr>
          <p:txBody>
            <a:bodyPr/>
            <a:lstStyle/>
            <a:p>
              <a:endParaRPr lang="zh-CN" altLang="en-US"/>
            </a:p>
          </p:txBody>
        </p:sp>
        <p:sp>
          <p:nvSpPr>
            <p:cNvPr id="63524" name="Line 113"/>
            <p:cNvSpPr>
              <a:spLocks noChangeShapeType="1"/>
            </p:cNvSpPr>
            <p:nvPr/>
          </p:nvSpPr>
          <p:spPr bwMode="auto">
            <a:xfrm>
              <a:off x="3094" y="2512"/>
              <a:ext cx="186" cy="8"/>
            </a:xfrm>
            <a:prstGeom prst="line">
              <a:avLst/>
            </a:prstGeom>
            <a:noFill/>
            <a:ln w="76200">
              <a:solidFill>
                <a:srgbClr val="009900"/>
              </a:solidFill>
              <a:round/>
              <a:headEnd/>
              <a:tailEnd/>
            </a:ln>
          </p:spPr>
          <p:txBody>
            <a:bodyPr/>
            <a:lstStyle/>
            <a:p>
              <a:endParaRPr lang="zh-CN" altLang="en-US"/>
            </a:p>
          </p:txBody>
        </p:sp>
      </p:grpSp>
      <p:sp>
        <p:nvSpPr>
          <p:cNvPr id="75890" name="Text Box 114"/>
          <p:cNvSpPr txBox="1">
            <a:spLocks noChangeArrowheads="1"/>
          </p:cNvSpPr>
          <p:nvPr/>
        </p:nvSpPr>
        <p:spPr bwMode="auto">
          <a:xfrm>
            <a:off x="5562600" y="4800600"/>
            <a:ext cx="1752600" cy="457200"/>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b="1">
                <a:solidFill>
                  <a:srgbClr val="009900"/>
                </a:solidFill>
                <a:ea typeface="长城楷体"/>
                <a:cs typeface="长城楷体"/>
              </a:rPr>
              <a:t>置 </a:t>
            </a:r>
            <a:r>
              <a:rPr lang="en-US" altLang="zh-CN" b="1">
                <a:solidFill>
                  <a:srgbClr val="009900"/>
                </a:solidFill>
                <a:ea typeface="长城楷体"/>
                <a:cs typeface="长城楷体"/>
              </a:rPr>
              <a:t>1</a:t>
            </a:r>
            <a:r>
              <a:rPr lang="zh-CN" altLang="en-US" b="1">
                <a:solidFill>
                  <a:srgbClr val="009900"/>
                </a:solidFill>
                <a:ea typeface="长城楷体"/>
                <a:cs typeface="长城楷体"/>
              </a:rPr>
              <a:t>阻塞线</a:t>
            </a:r>
          </a:p>
        </p:txBody>
      </p:sp>
      <p:sp>
        <p:nvSpPr>
          <p:cNvPr id="75891" name="Text Box 115"/>
          <p:cNvSpPr txBox="1">
            <a:spLocks noChangeArrowheads="1"/>
          </p:cNvSpPr>
          <p:nvPr/>
        </p:nvSpPr>
        <p:spPr bwMode="auto">
          <a:xfrm>
            <a:off x="7848600" y="381000"/>
            <a:ext cx="381000" cy="57943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3200" b="1">
                <a:solidFill>
                  <a:srgbClr val="FF3300"/>
                </a:solidFill>
                <a:ea typeface="楷体_GB2312" pitchFamily="49" charset="-122"/>
              </a:rPr>
              <a:t>0</a:t>
            </a:r>
          </a:p>
        </p:txBody>
      </p:sp>
      <p:sp>
        <p:nvSpPr>
          <p:cNvPr id="75892" name="Text Box 116"/>
          <p:cNvSpPr txBox="1">
            <a:spLocks noChangeArrowheads="1"/>
          </p:cNvSpPr>
          <p:nvPr/>
        </p:nvSpPr>
        <p:spPr bwMode="auto">
          <a:xfrm>
            <a:off x="533400" y="3810000"/>
            <a:ext cx="2990850" cy="13700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u="sng">
                <a:solidFill>
                  <a:srgbClr val="0000FF"/>
                </a:solidFill>
              </a:rPr>
              <a:t>CP</a:t>
            </a:r>
            <a:r>
              <a:rPr lang="zh-CN" altLang="en-US" b="1" u="sng">
                <a:solidFill>
                  <a:srgbClr val="0000FF"/>
                </a:solidFill>
              </a:rPr>
              <a:t>正沿过后：</a:t>
            </a:r>
          </a:p>
          <a:p>
            <a:pPr eaLnBrk="1" hangingPunct="1">
              <a:spcBef>
                <a:spcPct val="50000"/>
              </a:spcBef>
            </a:pPr>
            <a:r>
              <a:rPr lang="en-US" altLang="zh-CN" b="1"/>
              <a:t>c=0</a:t>
            </a:r>
            <a:r>
              <a:rPr lang="zh-CN" altLang="en-US" b="1"/>
              <a:t>将</a:t>
            </a:r>
            <a:r>
              <a:rPr lang="en-US" altLang="zh-CN" b="1"/>
              <a:t>a</a:t>
            </a:r>
            <a:r>
              <a:rPr lang="zh-CN" altLang="en-US" b="1"/>
              <a:t>封锁</a:t>
            </a:r>
            <a:r>
              <a:rPr lang="en-US" altLang="zh-CN" b="1"/>
              <a:t>,</a:t>
            </a:r>
            <a:r>
              <a:rPr lang="zh-CN" altLang="en-US" b="1"/>
              <a:t>并使</a:t>
            </a:r>
            <a:r>
              <a:rPr lang="en-US" altLang="zh-CN" b="1"/>
              <a:t>b=0</a:t>
            </a:r>
            <a:r>
              <a:rPr lang="zh-CN" altLang="en-US" b="1"/>
              <a:t>，维持</a:t>
            </a:r>
            <a:r>
              <a:rPr lang="en-US" altLang="zh-CN" b="1"/>
              <a:t>d=1</a:t>
            </a:r>
            <a:r>
              <a:rPr lang="zh-CN" altLang="en-US" b="1"/>
              <a:t>。</a:t>
            </a:r>
          </a:p>
        </p:txBody>
      </p:sp>
      <p:sp>
        <p:nvSpPr>
          <p:cNvPr id="75893" name="Rectangle 117"/>
          <p:cNvSpPr>
            <a:spLocks noChangeArrowheads="1"/>
          </p:cNvSpPr>
          <p:nvPr/>
        </p:nvSpPr>
        <p:spPr bwMode="auto">
          <a:xfrm>
            <a:off x="533400" y="5105400"/>
            <a:ext cx="2820988" cy="11874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b="1"/>
              <a:t>因此以后</a:t>
            </a:r>
            <a:r>
              <a:rPr lang="en-US" altLang="zh-CN" b="1"/>
              <a:t>CP=1</a:t>
            </a:r>
            <a:r>
              <a:rPr lang="zh-CN" altLang="zh-CN" b="1"/>
              <a:t>期间</a:t>
            </a:r>
            <a:r>
              <a:rPr lang="en-US" altLang="zh-CN" b="1"/>
              <a:t>D</a:t>
            </a:r>
            <a:r>
              <a:rPr lang="zh-CN" altLang="en-US" b="1"/>
              <a:t>的变化不影响输出。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65"/>
                                        </p:tgtEl>
                                        <p:attrNameLst>
                                          <p:attrName>style.visibility</p:attrName>
                                        </p:attrNameLst>
                                      </p:cBhvr>
                                      <p:to>
                                        <p:strVal val="visible"/>
                                      </p:to>
                                    </p:set>
                                    <p:animEffect transition="in" filter="wipe(left)">
                                      <p:cBhvr>
                                        <p:cTn id="7" dur="500"/>
                                        <p:tgtEl>
                                          <p:spTgt spid="75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72"/>
                                        </p:tgtEl>
                                        <p:attrNameLst>
                                          <p:attrName>style.visibility</p:attrName>
                                        </p:attrNameLst>
                                      </p:cBhvr>
                                      <p:to>
                                        <p:strVal val="visible"/>
                                      </p:to>
                                    </p:set>
                                    <p:animEffect transition="in" filter="wipe(left)">
                                      <p:cBhvr>
                                        <p:cTn id="12" dur="500"/>
                                        <p:tgtEl>
                                          <p:spTgt spid="75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867">
                                            <p:txEl>
                                              <p:pRg st="0" end="0"/>
                                            </p:txEl>
                                          </p:spTgt>
                                        </p:tgtEl>
                                        <p:attrNameLst>
                                          <p:attrName>style.visibility</p:attrName>
                                        </p:attrNameLst>
                                      </p:cBhvr>
                                      <p:to>
                                        <p:strVal val="visible"/>
                                      </p:to>
                                    </p:set>
                                    <p:animEffect transition="in" filter="wipe(left)">
                                      <p:cBhvr>
                                        <p:cTn id="17" dur="500"/>
                                        <p:tgtEl>
                                          <p:spTgt spid="758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871"/>
                                        </p:tgtEl>
                                        <p:attrNameLst>
                                          <p:attrName>style.visibility</p:attrName>
                                        </p:attrNameLst>
                                      </p:cBhvr>
                                      <p:to>
                                        <p:strVal val="visible"/>
                                      </p:to>
                                    </p:set>
                                    <p:animEffect transition="in" filter="wipe(left)">
                                      <p:cBhvr>
                                        <p:cTn id="22" dur="500"/>
                                        <p:tgtEl>
                                          <p:spTgt spid="75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868">
                                            <p:txEl>
                                              <p:pRg st="0" end="0"/>
                                            </p:txEl>
                                          </p:spTgt>
                                        </p:tgtEl>
                                        <p:attrNameLst>
                                          <p:attrName>style.visibility</p:attrName>
                                        </p:attrNameLst>
                                      </p:cBhvr>
                                      <p:to>
                                        <p:strVal val="visible"/>
                                      </p:to>
                                    </p:set>
                                    <p:animEffect transition="in" filter="wipe(left)">
                                      <p:cBhvr>
                                        <p:cTn id="27" dur="500"/>
                                        <p:tgtEl>
                                          <p:spTgt spid="758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866">
                                            <p:txEl>
                                              <p:pRg st="0" end="0"/>
                                            </p:txEl>
                                          </p:spTgt>
                                        </p:tgtEl>
                                        <p:attrNameLst>
                                          <p:attrName>style.visibility</p:attrName>
                                        </p:attrNameLst>
                                      </p:cBhvr>
                                      <p:to>
                                        <p:strVal val="visible"/>
                                      </p:to>
                                    </p:set>
                                    <p:animEffect transition="in" filter="wipe(left)">
                                      <p:cBhvr>
                                        <p:cTn id="32" dur="500"/>
                                        <p:tgtEl>
                                          <p:spTgt spid="758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870"/>
                                        </p:tgtEl>
                                        <p:attrNameLst>
                                          <p:attrName>style.visibility</p:attrName>
                                        </p:attrNameLst>
                                      </p:cBhvr>
                                      <p:to>
                                        <p:strVal val="visible"/>
                                      </p:to>
                                    </p:set>
                                    <p:animEffect transition="in" filter="wipe(left)">
                                      <p:cBhvr>
                                        <p:cTn id="37" dur="500"/>
                                        <p:tgtEl>
                                          <p:spTgt spid="758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869">
                                            <p:txEl>
                                              <p:pRg st="0" end="0"/>
                                            </p:txEl>
                                          </p:spTgt>
                                        </p:tgtEl>
                                        <p:attrNameLst>
                                          <p:attrName>style.visibility</p:attrName>
                                        </p:attrNameLst>
                                      </p:cBhvr>
                                      <p:to>
                                        <p:strVal val="visible"/>
                                      </p:to>
                                    </p:set>
                                    <p:animEffect transition="in" filter="wipe(left)">
                                      <p:cBhvr>
                                        <p:cTn id="42" dur="500"/>
                                        <p:tgtEl>
                                          <p:spTgt spid="758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875"/>
                                        </p:tgtEl>
                                        <p:attrNameLst>
                                          <p:attrName>style.visibility</p:attrName>
                                        </p:attrNameLst>
                                      </p:cBhvr>
                                      <p:to>
                                        <p:strVal val="visible"/>
                                      </p:to>
                                    </p:set>
                                    <p:animEffect transition="in" filter="wipe(left)">
                                      <p:cBhvr>
                                        <p:cTn id="47" dur="500"/>
                                        <p:tgtEl>
                                          <p:spTgt spid="758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874">
                                            <p:txEl>
                                              <p:pRg st="0" end="0"/>
                                            </p:txEl>
                                          </p:spTgt>
                                        </p:tgtEl>
                                        <p:attrNameLst>
                                          <p:attrName>style.visibility</p:attrName>
                                        </p:attrNameLst>
                                      </p:cBhvr>
                                      <p:to>
                                        <p:strVal val="visible"/>
                                      </p:to>
                                    </p:set>
                                    <p:animEffect transition="in" filter="wipe(left)">
                                      <p:cBhvr>
                                        <p:cTn id="52" dur="500"/>
                                        <p:tgtEl>
                                          <p:spTgt spid="7587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5891">
                                            <p:txEl>
                                              <p:pRg st="0" end="0"/>
                                            </p:txEl>
                                          </p:spTgt>
                                        </p:tgtEl>
                                        <p:attrNameLst>
                                          <p:attrName>style.visibility</p:attrName>
                                        </p:attrNameLst>
                                      </p:cBhvr>
                                      <p:to>
                                        <p:strVal val="visible"/>
                                      </p:to>
                                    </p:set>
                                    <p:animEffect transition="in" filter="dissolve">
                                      <p:cBhvr>
                                        <p:cTn id="57" dur="500"/>
                                        <p:tgtEl>
                                          <p:spTgt spid="7589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5873"/>
                                        </p:tgtEl>
                                        <p:attrNameLst>
                                          <p:attrName>style.visibility</p:attrName>
                                        </p:attrNameLst>
                                      </p:cBhvr>
                                      <p:to>
                                        <p:strVal val="visible"/>
                                      </p:to>
                                    </p:set>
                                    <p:animEffect transition="in" filter="wipe(left)">
                                      <p:cBhvr>
                                        <p:cTn id="62" dur="500"/>
                                        <p:tgtEl>
                                          <p:spTgt spid="758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75876"/>
                                        </p:tgtEl>
                                        <p:attrNameLst>
                                          <p:attrName>style.visibility</p:attrName>
                                        </p:attrNameLst>
                                      </p:cBhvr>
                                      <p:to>
                                        <p:strVal val="visible"/>
                                      </p:to>
                                    </p:set>
                                    <p:animEffect transition="in" filter="dissolve">
                                      <p:cBhvr>
                                        <p:cTn id="67" dur="500"/>
                                        <p:tgtEl>
                                          <p:spTgt spid="758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5883"/>
                                        </p:tgtEl>
                                        <p:attrNameLst>
                                          <p:attrName>style.visibility</p:attrName>
                                        </p:attrNameLst>
                                      </p:cBhvr>
                                      <p:to>
                                        <p:strVal val="visible"/>
                                      </p:to>
                                    </p:set>
                                    <p:animEffect transition="in" filter="wipe(left)">
                                      <p:cBhvr>
                                        <p:cTn id="72" dur="500"/>
                                        <p:tgtEl>
                                          <p:spTgt spid="758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5882">
                                            <p:txEl>
                                              <p:pRg st="0" end="0"/>
                                            </p:txEl>
                                          </p:spTgt>
                                        </p:tgtEl>
                                        <p:attrNameLst>
                                          <p:attrName>style.visibility</p:attrName>
                                        </p:attrNameLst>
                                      </p:cBhvr>
                                      <p:to>
                                        <p:strVal val="visible"/>
                                      </p:to>
                                    </p:set>
                                    <p:animEffect transition="in" filter="wipe(left)">
                                      <p:cBhvr>
                                        <p:cTn id="77" dur="500"/>
                                        <p:tgtEl>
                                          <p:spTgt spid="75882">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75884">
                                            <p:txEl>
                                              <p:pRg st="0" end="0"/>
                                            </p:txEl>
                                          </p:spTgt>
                                        </p:tgtEl>
                                        <p:attrNameLst>
                                          <p:attrName>style.visibility</p:attrName>
                                        </p:attrNameLst>
                                      </p:cBhvr>
                                      <p:to>
                                        <p:strVal val="visible"/>
                                      </p:to>
                                    </p:set>
                                    <p:animEffect transition="in" filter="wipe(up)">
                                      <p:cBhvr>
                                        <p:cTn id="82" dur="75"/>
                                        <p:tgtEl>
                                          <p:spTgt spid="75884">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75885"/>
                                        </p:tgtEl>
                                        <p:attrNameLst>
                                          <p:attrName>style.visibility</p:attrName>
                                        </p:attrNameLst>
                                      </p:cBhvr>
                                      <p:to>
                                        <p:strVal val="visible"/>
                                      </p:to>
                                    </p:set>
                                    <p:animEffect transition="in" filter="dissolve">
                                      <p:cBhvr>
                                        <p:cTn id="87" dur="500"/>
                                        <p:tgtEl>
                                          <p:spTgt spid="7588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iterate type="lt">
                                    <p:tmPct val="100000"/>
                                  </p:iterate>
                                  <p:childTnLst>
                                    <p:set>
                                      <p:cBhvr>
                                        <p:cTn id="91" dur="1" fill="hold">
                                          <p:stCondLst>
                                            <p:cond delay="0"/>
                                          </p:stCondLst>
                                        </p:cTn>
                                        <p:tgtEl>
                                          <p:spTgt spid="75890"/>
                                        </p:tgtEl>
                                        <p:attrNameLst>
                                          <p:attrName>style.visibility</p:attrName>
                                        </p:attrNameLst>
                                      </p:cBhvr>
                                      <p:to>
                                        <p:strVal val="visible"/>
                                      </p:to>
                                    </p:set>
                                    <p:animEffect transition="in" filter="dissolve">
                                      <p:cBhvr>
                                        <p:cTn id="92" dur="75"/>
                                        <p:tgtEl>
                                          <p:spTgt spid="7589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5892"/>
                                        </p:tgtEl>
                                        <p:attrNameLst>
                                          <p:attrName>style.visibility</p:attrName>
                                        </p:attrNameLst>
                                      </p:cBhvr>
                                      <p:to>
                                        <p:strVal val="visible"/>
                                      </p:to>
                                    </p:set>
                                    <p:animEffect transition="in" filter="wipe(left)">
                                      <p:cBhvr>
                                        <p:cTn id="97" dur="500"/>
                                        <p:tgtEl>
                                          <p:spTgt spid="7589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75893"/>
                                        </p:tgtEl>
                                        <p:attrNameLst>
                                          <p:attrName>style.visibility</p:attrName>
                                        </p:attrNameLst>
                                      </p:cBhvr>
                                      <p:to>
                                        <p:strVal val="visible"/>
                                      </p:to>
                                    </p:set>
                                    <p:animEffect transition="in" filter="dissolve">
                                      <p:cBhvr>
                                        <p:cTn id="102" dur="500"/>
                                        <p:tgtEl>
                                          <p:spTgt spid="7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65" grpId="0"/>
      <p:bldP spid="75866" grpId="0" build="p"/>
      <p:bldP spid="75867" grpId="0" build="p"/>
      <p:bldP spid="75868" grpId="0" build="p"/>
      <p:bldP spid="75869" grpId="0" build="p"/>
      <p:bldP spid="75870" grpId="0" animBg="1"/>
      <p:bldP spid="75871" grpId="0" animBg="1"/>
      <p:bldP spid="75872" grpId="0" animBg="1"/>
      <p:bldP spid="75873" grpId="0"/>
      <p:bldP spid="75874" grpId="0" build="p"/>
      <p:bldP spid="75875" grpId="0" animBg="1"/>
      <p:bldP spid="75882" grpId="0" build="p"/>
      <p:bldP spid="75883" grpId="0" animBg="1"/>
      <p:bldP spid="75884" grpId="0" build="p"/>
      <p:bldP spid="75890" grpId="0"/>
      <p:bldP spid="75891" grpId="0" build="p"/>
      <p:bldP spid="75892" grpId="0"/>
      <p:bldP spid="758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90550" y="1020763"/>
            <a:ext cx="3486150" cy="579437"/>
          </a:xfrm>
          <a:prstGeom prst="rect">
            <a:avLst/>
          </a:prstGeom>
          <a:solidFill>
            <a:srgbClr val="FFCCFF"/>
          </a:solid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输入</a:t>
            </a:r>
            <a:r>
              <a:rPr lang="en-US" altLang="zh-CN" sz="3200" b="1">
                <a:ea typeface="楷体_GB2312" pitchFamily="49" charset="-122"/>
              </a:rPr>
              <a:t>R</a:t>
            </a:r>
            <a:r>
              <a:rPr lang="en-US" altLang="zh-CN" sz="3200" b="1" baseline="-25000">
                <a:ea typeface="楷体_GB2312" pitchFamily="49" charset="-122"/>
              </a:rPr>
              <a:t>D</a:t>
            </a:r>
            <a:r>
              <a:rPr lang="en-US" altLang="zh-CN" sz="3200" b="1">
                <a:ea typeface="楷体_GB2312" pitchFamily="49" charset="-122"/>
              </a:rPr>
              <a:t>=1, S</a:t>
            </a:r>
            <a:r>
              <a:rPr lang="en-US" altLang="zh-CN" sz="3200" b="1" baseline="-25000">
                <a:ea typeface="楷体_GB2312" pitchFamily="49" charset="-122"/>
              </a:rPr>
              <a:t>D</a:t>
            </a:r>
            <a:r>
              <a:rPr lang="en-US" altLang="zh-CN" sz="3200" b="1">
                <a:ea typeface="楷体_GB2312" pitchFamily="49" charset="-122"/>
              </a:rPr>
              <a:t>=0</a:t>
            </a:r>
            <a:r>
              <a:rPr lang="zh-CN" altLang="en-US" sz="3200" b="1">
                <a:ea typeface="楷体_GB2312" pitchFamily="49" charset="-122"/>
              </a:rPr>
              <a:t>时</a:t>
            </a:r>
          </a:p>
        </p:txBody>
      </p:sp>
      <p:sp>
        <p:nvSpPr>
          <p:cNvPr id="8195" name="Text Box 3"/>
          <p:cNvSpPr txBox="1">
            <a:spLocks noChangeArrowheads="1"/>
          </p:cNvSpPr>
          <p:nvPr/>
        </p:nvSpPr>
        <p:spPr bwMode="auto">
          <a:xfrm>
            <a:off x="279400" y="1782763"/>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graphicFrame>
        <p:nvGraphicFramePr>
          <p:cNvPr id="8196" name="Object 4"/>
          <p:cNvGraphicFramePr>
            <a:graphicFrameLocks noChangeAspect="1"/>
          </p:cNvGraphicFramePr>
          <p:nvPr/>
        </p:nvGraphicFramePr>
        <p:xfrm>
          <a:off x="2319338" y="1762125"/>
          <a:ext cx="1917700" cy="523875"/>
        </p:xfrm>
        <a:graphic>
          <a:graphicData uri="http://schemas.openxmlformats.org/presentationml/2006/ole">
            <mc:AlternateContent xmlns:mc="http://schemas.openxmlformats.org/markup-compatibility/2006">
              <mc:Choice xmlns:v="urn:schemas-microsoft-com:vml" Requires="v">
                <p:oleObj spid="_x0000_s8460" r:id="rId3" imgW="876300" imgH="241300" progId="Equation.3">
                  <p:embed/>
                </p:oleObj>
              </mc:Choice>
              <mc:Fallback>
                <p:oleObj r:id="rId3" imgW="8763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1762125"/>
                        <a:ext cx="1917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7" name="Text Box 5"/>
          <p:cNvSpPr txBox="1">
            <a:spLocks noChangeArrowheads="1"/>
          </p:cNvSpPr>
          <p:nvPr/>
        </p:nvSpPr>
        <p:spPr bwMode="auto">
          <a:xfrm>
            <a:off x="1219200" y="226695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8198" name="Text Box 6"/>
          <p:cNvSpPr txBox="1">
            <a:spLocks noChangeArrowheads="1"/>
          </p:cNvSpPr>
          <p:nvPr/>
        </p:nvSpPr>
        <p:spPr bwMode="auto">
          <a:xfrm>
            <a:off x="3009900" y="230505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8199" name="Text Box 7"/>
          <p:cNvSpPr txBox="1">
            <a:spLocks noChangeArrowheads="1"/>
          </p:cNvSpPr>
          <p:nvPr/>
        </p:nvSpPr>
        <p:spPr bwMode="auto">
          <a:xfrm>
            <a:off x="400050" y="4591050"/>
            <a:ext cx="3429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1</a:t>
            </a:r>
          </a:p>
        </p:txBody>
      </p:sp>
      <p:sp>
        <p:nvSpPr>
          <p:cNvPr id="8200" name="Text Box 8"/>
          <p:cNvSpPr txBox="1">
            <a:spLocks noChangeArrowheads="1"/>
          </p:cNvSpPr>
          <p:nvPr/>
        </p:nvSpPr>
        <p:spPr bwMode="auto">
          <a:xfrm>
            <a:off x="3943350" y="4564063"/>
            <a:ext cx="3429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0</a:t>
            </a:r>
          </a:p>
        </p:txBody>
      </p:sp>
      <p:sp>
        <p:nvSpPr>
          <p:cNvPr id="8201" name="Text Box 9"/>
          <p:cNvSpPr txBox="1">
            <a:spLocks noChangeArrowheads="1"/>
          </p:cNvSpPr>
          <p:nvPr/>
        </p:nvSpPr>
        <p:spPr bwMode="auto">
          <a:xfrm>
            <a:off x="1504950" y="4629150"/>
            <a:ext cx="4191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8202" name="Text Box 10"/>
          <p:cNvSpPr txBox="1">
            <a:spLocks noChangeArrowheads="1"/>
          </p:cNvSpPr>
          <p:nvPr/>
        </p:nvSpPr>
        <p:spPr bwMode="auto">
          <a:xfrm>
            <a:off x="1219200" y="2819400"/>
            <a:ext cx="5524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8203" name="Text Box 11"/>
          <p:cNvSpPr txBox="1">
            <a:spLocks noChangeArrowheads="1"/>
          </p:cNvSpPr>
          <p:nvPr/>
        </p:nvSpPr>
        <p:spPr bwMode="auto">
          <a:xfrm>
            <a:off x="2800350" y="4610100"/>
            <a:ext cx="4191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8204" name="Text Box 12"/>
          <p:cNvSpPr txBox="1">
            <a:spLocks noChangeArrowheads="1"/>
          </p:cNvSpPr>
          <p:nvPr/>
        </p:nvSpPr>
        <p:spPr bwMode="auto">
          <a:xfrm>
            <a:off x="2971800" y="2800350"/>
            <a:ext cx="5524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8205" name="Text Box 13"/>
          <p:cNvSpPr txBox="1">
            <a:spLocks noChangeArrowheads="1"/>
          </p:cNvSpPr>
          <p:nvPr/>
        </p:nvSpPr>
        <p:spPr bwMode="auto">
          <a:xfrm>
            <a:off x="247650" y="5467350"/>
            <a:ext cx="236220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输出变为：</a:t>
            </a:r>
          </a:p>
        </p:txBody>
      </p:sp>
      <p:graphicFrame>
        <p:nvGraphicFramePr>
          <p:cNvPr id="8206" name="Object 14"/>
          <p:cNvGraphicFramePr>
            <a:graphicFrameLocks noChangeAspect="1"/>
          </p:cNvGraphicFramePr>
          <p:nvPr/>
        </p:nvGraphicFramePr>
        <p:xfrm>
          <a:off x="2324100" y="5568950"/>
          <a:ext cx="2222500" cy="498475"/>
        </p:xfrm>
        <a:graphic>
          <a:graphicData uri="http://schemas.openxmlformats.org/presentationml/2006/ole">
            <mc:AlternateContent xmlns:mc="http://schemas.openxmlformats.org/markup-compatibility/2006">
              <mc:Choice xmlns:v="urn:schemas-microsoft-com:vml" Requires="v">
                <p:oleObj spid="_x0000_s8461" r:id="rId5" imgW="2095500" imgH="469900" progId="Equation.3">
                  <p:embed/>
                </p:oleObj>
              </mc:Choice>
              <mc:Fallback>
                <p:oleObj r:id="rId5" imgW="2095500" imgH="4699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5568950"/>
                        <a:ext cx="22225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7" name="AutoShape 15"/>
          <p:cNvSpPr>
            <a:spLocks noChangeArrowheads="1"/>
          </p:cNvSpPr>
          <p:nvPr/>
        </p:nvSpPr>
        <p:spPr bwMode="auto">
          <a:xfrm flipH="1">
            <a:off x="2705100" y="2552700"/>
            <a:ext cx="323850" cy="666750"/>
          </a:xfrm>
          <a:prstGeom prst="curvedLeftArrow">
            <a:avLst>
              <a:gd name="adj1" fmla="val 41176"/>
              <a:gd name="adj2" fmla="val 82353"/>
              <a:gd name="adj3" fmla="val 33324"/>
            </a:avLst>
          </a:prstGeom>
          <a:gradFill rotWithShape="0">
            <a:gsLst>
              <a:gs pos="0">
                <a:srgbClr val="FF0000"/>
              </a:gs>
              <a:gs pos="100000">
                <a:srgbClr val="339933"/>
              </a:gs>
            </a:gsLst>
            <a:lin ang="5400000" scaled="1"/>
          </a:gradFill>
          <a:ln w="38100">
            <a:noFill/>
            <a:miter lim="800000"/>
            <a:headEnd/>
            <a:tailEnd/>
          </a:ln>
        </p:spPr>
        <p:txBody>
          <a:bodyPr wrap="none" anchor="ctr"/>
          <a:lstStyle/>
          <a:p>
            <a:pPr eaLnBrk="1" hangingPunct="1"/>
            <a:endParaRPr lang="zh-CN" altLang="en-US"/>
          </a:p>
        </p:txBody>
      </p:sp>
      <p:sp>
        <p:nvSpPr>
          <p:cNvPr id="8208" name="AutoShape 16"/>
          <p:cNvSpPr>
            <a:spLocks noChangeArrowheads="1"/>
          </p:cNvSpPr>
          <p:nvPr/>
        </p:nvSpPr>
        <p:spPr bwMode="auto">
          <a:xfrm>
            <a:off x="1543050" y="2533650"/>
            <a:ext cx="323850" cy="666750"/>
          </a:xfrm>
          <a:prstGeom prst="curvedLeftArrow">
            <a:avLst>
              <a:gd name="adj1" fmla="val 41176"/>
              <a:gd name="adj2" fmla="val 82353"/>
              <a:gd name="adj3" fmla="val 33324"/>
            </a:avLst>
          </a:prstGeom>
          <a:gradFill rotWithShape="0">
            <a:gsLst>
              <a:gs pos="0">
                <a:srgbClr val="FF0000"/>
              </a:gs>
              <a:gs pos="100000">
                <a:srgbClr val="339933"/>
              </a:gs>
            </a:gsLst>
            <a:lin ang="5400000" scaled="1"/>
          </a:gradFill>
          <a:ln w="38100">
            <a:noFill/>
            <a:miter lim="800000"/>
            <a:headEnd/>
            <a:tailEnd/>
          </a:ln>
        </p:spPr>
        <p:txBody>
          <a:bodyPr wrap="none" anchor="ctr"/>
          <a:lstStyle/>
          <a:p>
            <a:pPr eaLnBrk="1" hangingPunct="1"/>
            <a:endParaRPr lang="zh-CN" altLang="en-US"/>
          </a:p>
        </p:txBody>
      </p:sp>
      <p:grpSp>
        <p:nvGrpSpPr>
          <p:cNvPr id="8209" name="Group 17"/>
          <p:cNvGrpSpPr>
            <a:grpSpLocks/>
          </p:cNvGrpSpPr>
          <p:nvPr/>
        </p:nvGrpSpPr>
        <p:grpSpPr bwMode="auto">
          <a:xfrm>
            <a:off x="527050" y="2525713"/>
            <a:ext cx="3619500" cy="2611437"/>
            <a:chOff x="1664" y="1363"/>
            <a:chExt cx="2280" cy="1645"/>
          </a:xfrm>
        </p:grpSpPr>
        <p:grpSp>
          <p:nvGrpSpPr>
            <p:cNvPr id="8254" name="Group 18"/>
            <p:cNvGrpSpPr>
              <a:grpSpLocks/>
            </p:cNvGrpSpPr>
            <p:nvPr/>
          </p:nvGrpSpPr>
          <p:grpSpPr bwMode="auto">
            <a:xfrm>
              <a:off x="1664" y="1452"/>
              <a:ext cx="816" cy="1284"/>
              <a:chOff x="1249" y="1452"/>
              <a:chExt cx="816" cy="1284"/>
            </a:xfrm>
          </p:grpSpPr>
          <p:sp>
            <p:nvSpPr>
              <p:cNvPr id="8275" name="Rectangle 19"/>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276" name="Oval 20"/>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8277" name="Line 21"/>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8278" name="Line 22"/>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8279" name="Line 23"/>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8280" name="Text Box 24"/>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8281" name="Text Box 25"/>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8255" name="Group 26"/>
            <p:cNvGrpSpPr>
              <a:grpSpLocks/>
            </p:cNvGrpSpPr>
            <p:nvPr/>
          </p:nvGrpSpPr>
          <p:grpSpPr bwMode="auto">
            <a:xfrm>
              <a:off x="3128" y="1440"/>
              <a:ext cx="816" cy="1284"/>
              <a:chOff x="1249" y="1452"/>
              <a:chExt cx="816" cy="1284"/>
            </a:xfrm>
          </p:grpSpPr>
          <p:sp>
            <p:nvSpPr>
              <p:cNvPr id="8268" name="Rectangle 27"/>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269" name="Oval 28"/>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8270" name="Line 29"/>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8271" name="Line 30"/>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8272" name="Line 31"/>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8273" name="Text Box 32"/>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8274" name="Text Box 33"/>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8256" name="Oval 34"/>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8257" name="Line 35"/>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8258" name="Line 36"/>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8259" name="Line 37"/>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8260" name="Line 38"/>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8261" name="Line 39"/>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8262" name="Line 40"/>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8263" name="Oval 41"/>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8264" name="Object 42"/>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8462" r:id="rId7" imgW="165028" imgH="228501" progId="Equation.3">
                    <p:embed/>
                  </p:oleObj>
                </mc:Choice>
                <mc:Fallback>
                  <p:oleObj r:id="rId7" imgW="165028" imgH="228501"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65" name="Object 43"/>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8463" r:id="rId9" imgW="164957" imgH="190335" progId="Equation.3">
                    <p:embed/>
                  </p:oleObj>
                </mc:Choice>
                <mc:Fallback>
                  <p:oleObj r:id="rId9" imgW="164957" imgH="190335"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66" name="Object 44"/>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8464" r:id="rId11" imgW="241091" imgH="215713" progId="Equation.3">
                    <p:embed/>
                  </p:oleObj>
                </mc:Choice>
                <mc:Fallback>
                  <p:oleObj r:id="rId11" imgW="241091" imgH="215713"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67" name="Object 45"/>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8465" r:id="rId13" imgW="203024" imgH="215713" progId="Equation.3">
                    <p:embed/>
                  </p:oleObj>
                </mc:Choice>
                <mc:Fallback>
                  <p:oleObj r:id="rId13" imgW="203024" imgH="215713"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238" name="Rectangle 46"/>
          <p:cNvSpPr>
            <a:spLocks noChangeArrowheads="1"/>
          </p:cNvSpPr>
          <p:nvPr/>
        </p:nvSpPr>
        <p:spPr bwMode="auto">
          <a:xfrm>
            <a:off x="4654550" y="1447800"/>
            <a:ext cx="50800" cy="45148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sp>
        <p:nvSpPr>
          <p:cNvPr id="8239" name="Text Box 47"/>
          <p:cNvSpPr txBox="1">
            <a:spLocks noChangeArrowheads="1"/>
          </p:cNvSpPr>
          <p:nvPr/>
        </p:nvSpPr>
        <p:spPr bwMode="auto">
          <a:xfrm>
            <a:off x="5003800" y="1703388"/>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graphicFrame>
        <p:nvGraphicFramePr>
          <p:cNvPr id="8240" name="Object 48"/>
          <p:cNvGraphicFramePr>
            <a:graphicFrameLocks noChangeAspect="1"/>
          </p:cNvGraphicFramePr>
          <p:nvPr/>
        </p:nvGraphicFramePr>
        <p:xfrm>
          <a:off x="7143750" y="1824038"/>
          <a:ext cx="1597025" cy="436562"/>
        </p:xfrm>
        <a:graphic>
          <a:graphicData uri="http://schemas.openxmlformats.org/presentationml/2006/ole">
            <mc:AlternateContent xmlns:mc="http://schemas.openxmlformats.org/markup-compatibility/2006">
              <mc:Choice xmlns:v="urn:schemas-microsoft-com:vml" Requires="v">
                <p:oleObj spid="_x0000_s8466" r:id="rId15" imgW="876300" imgH="241300" progId="Equation.3">
                  <p:embed/>
                </p:oleObj>
              </mc:Choice>
              <mc:Fallback>
                <p:oleObj r:id="rId15" imgW="876300" imgH="241300"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43750" y="1824038"/>
                        <a:ext cx="1597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41" name="Text Box 49"/>
          <p:cNvSpPr txBox="1">
            <a:spLocks noChangeArrowheads="1"/>
          </p:cNvSpPr>
          <p:nvPr/>
        </p:nvSpPr>
        <p:spPr bwMode="auto">
          <a:xfrm>
            <a:off x="5791200" y="226695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8242" name="Text Box 50"/>
          <p:cNvSpPr txBox="1">
            <a:spLocks noChangeArrowheads="1"/>
          </p:cNvSpPr>
          <p:nvPr/>
        </p:nvSpPr>
        <p:spPr bwMode="auto">
          <a:xfrm>
            <a:off x="7429500" y="462915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8243" name="Text Box 51"/>
          <p:cNvSpPr txBox="1">
            <a:spLocks noChangeArrowheads="1"/>
          </p:cNvSpPr>
          <p:nvPr/>
        </p:nvSpPr>
        <p:spPr bwMode="auto">
          <a:xfrm>
            <a:off x="7581900" y="230505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8244" name="Text Box 52"/>
          <p:cNvSpPr txBox="1">
            <a:spLocks noChangeArrowheads="1"/>
          </p:cNvSpPr>
          <p:nvPr/>
        </p:nvSpPr>
        <p:spPr bwMode="auto">
          <a:xfrm>
            <a:off x="6096000" y="461010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8245" name="Text Box 53"/>
          <p:cNvSpPr txBox="1">
            <a:spLocks noChangeArrowheads="1"/>
          </p:cNvSpPr>
          <p:nvPr/>
        </p:nvSpPr>
        <p:spPr bwMode="auto">
          <a:xfrm>
            <a:off x="5810250" y="278130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8246" name="Text Box 54"/>
          <p:cNvSpPr txBox="1">
            <a:spLocks noChangeArrowheads="1"/>
          </p:cNvSpPr>
          <p:nvPr/>
        </p:nvSpPr>
        <p:spPr bwMode="auto">
          <a:xfrm>
            <a:off x="4972050" y="4591050"/>
            <a:ext cx="3429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1</a:t>
            </a:r>
          </a:p>
        </p:txBody>
      </p:sp>
      <p:sp>
        <p:nvSpPr>
          <p:cNvPr id="8247" name="Text Box 55"/>
          <p:cNvSpPr txBox="1">
            <a:spLocks noChangeArrowheads="1"/>
          </p:cNvSpPr>
          <p:nvPr/>
        </p:nvSpPr>
        <p:spPr bwMode="auto">
          <a:xfrm>
            <a:off x="8515350" y="4564063"/>
            <a:ext cx="34290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0066FF"/>
                </a:solidFill>
                <a:ea typeface="楷体_GB2312" pitchFamily="49" charset="-122"/>
              </a:rPr>
              <a:t>0</a:t>
            </a:r>
          </a:p>
        </p:txBody>
      </p:sp>
      <p:sp>
        <p:nvSpPr>
          <p:cNvPr id="8248" name="Text Box 56"/>
          <p:cNvSpPr txBox="1">
            <a:spLocks noChangeArrowheads="1"/>
          </p:cNvSpPr>
          <p:nvPr/>
        </p:nvSpPr>
        <p:spPr bwMode="auto">
          <a:xfrm>
            <a:off x="7543800" y="2781300"/>
            <a:ext cx="4953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8249" name="Text Box 57"/>
          <p:cNvSpPr txBox="1">
            <a:spLocks noChangeArrowheads="1"/>
          </p:cNvSpPr>
          <p:nvPr/>
        </p:nvSpPr>
        <p:spPr bwMode="auto">
          <a:xfrm>
            <a:off x="4889500" y="5448300"/>
            <a:ext cx="302895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输出保持：</a:t>
            </a:r>
          </a:p>
        </p:txBody>
      </p:sp>
      <p:graphicFrame>
        <p:nvGraphicFramePr>
          <p:cNvPr id="8250" name="Object 58"/>
          <p:cNvGraphicFramePr>
            <a:graphicFrameLocks noChangeAspect="1"/>
          </p:cNvGraphicFramePr>
          <p:nvPr/>
        </p:nvGraphicFramePr>
        <p:xfrm>
          <a:off x="6878638" y="5383213"/>
          <a:ext cx="2043112" cy="654050"/>
        </p:xfrm>
        <a:graphic>
          <a:graphicData uri="http://schemas.openxmlformats.org/presentationml/2006/ole">
            <mc:AlternateContent xmlns:mc="http://schemas.openxmlformats.org/markup-compatibility/2006">
              <mc:Choice xmlns:v="urn:schemas-microsoft-com:vml" Requires="v">
                <p:oleObj spid="_x0000_s8467" r:id="rId17" imgW="876300" imgH="241300" progId="Equation.3">
                  <p:embed/>
                </p:oleObj>
              </mc:Choice>
              <mc:Fallback>
                <p:oleObj r:id="rId17" imgW="876300" imgH="241300"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8638" y="5383213"/>
                        <a:ext cx="20431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251" name="Group 59"/>
          <p:cNvGrpSpPr>
            <a:grpSpLocks/>
          </p:cNvGrpSpPr>
          <p:nvPr/>
        </p:nvGrpSpPr>
        <p:grpSpPr bwMode="auto">
          <a:xfrm>
            <a:off x="5099050" y="2525713"/>
            <a:ext cx="3619500" cy="2611437"/>
            <a:chOff x="1664" y="1363"/>
            <a:chExt cx="2280" cy="1645"/>
          </a:xfrm>
        </p:grpSpPr>
        <p:grpSp>
          <p:nvGrpSpPr>
            <p:cNvPr id="8226" name="Group 60"/>
            <p:cNvGrpSpPr>
              <a:grpSpLocks/>
            </p:cNvGrpSpPr>
            <p:nvPr/>
          </p:nvGrpSpPr>
          <p:grpSpPr bwMode="auto">
            <a:xfrm>
              <a:off x="1664" y="1452"/>
              <a:ext cx="816" cy="1284"/>
              <a:chOff x="1249" y="1452"/>
              <a:chExt cx="816" cy="1284"/>
            </a:xfrm>
          </p:grpSpPr>
          <p:sp>
            <p:nvSpPr>
              <p:cNvPr id="2" name="Rectangle 61"/>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3" name="Oval 62"/>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 name="Line 63"/>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5" name="Line 64"/>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6" name="Line 65"/>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8252" name="Text Box 66"/>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8253" name="Text Box 67"/>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8227" name="Group 68"/>
            <p:cNvGrpSpPr>
              <a:grpSpLocks/>
            </p:cNvGrpSpPr>
            <p:nvPr/>
          </p:nvGrpSpPr>
          <p:grpSpPr bwMode="auto">
            <a:xfrm>
              <a:off x="3128" y="1440"/>
              <a:ext cx="816" cy="1284"/>
              <a:chOff x="1249" y="1452"/>
              <a:chExt cx="816" cy="1284"/>
            </a:xfrm>
          </p:grpSpPr>
          <p:sp>
            <p:nvSpPr>
              <p:cNvPr id="7" name="Rectangle 69"/>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 name="Oval 70"/>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 name="Line 71"/>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0" name="Line 72"/>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1" name="Line 73"/>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2" name="Text Box 74"/>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3" name="Text Box 75"/>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8228" name="Oval 76"/>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8229" name="Line 77"/>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8230" name="Line 78"/>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8231" name="Line 79"/>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8232" name="Line 80"/>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8233" name="Line 81"/>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8234" name="Line 82"/>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8235" name="Oval 83"/>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8236" name="Object 84"/>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8468" r:id="rId18" imgW="165028" imgH="228501" progId="Equation.3">
                    <p:embed/>
                  </p:oleObj>
                </mc:Choice>
                <mc:Fallback>
                  <p:oleObj r:id="rId18" imgW="165028" imgH="228501"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7" name="Object 85"/>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8469" r:id="rId19" imgW="164957" imgH="190335" progId="Equation.3">
                    <p:embed/>
                  </p:oleObj>
                </mc:Choice>
                <mc:Fallback>
                  <p:oleObj r:id="rId19" imgW="164957" imgH="190335" progId="Equation.3">
                    <p:embed/>
                    <p:pic>
                      <p:nvPicPr>
                        <p:cNvPr id="0" name="Object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86"/>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8470" r:id="rId20" imgW="241091" imgH="215713" progId="Equation.3">
                    <p:embed/>
                  </p:oleObj>
                </mc:Choice>
                <mc:Fallback>
                  <p:oleObj r:id="rId20" imgW="241091" imgH="215713" progId="Equation.3">
                    <p:embed/>
                    <p:pic>
                      <p:nvPicPr>
                        <p:cNvPr id="0" name="Object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87"/>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8471" r:id="rId21" imgW="203024" imgH="215713" progId="Equation.3">
                    <p:embed/>
                  </p:oleObj>
                </mc:Choice>
                <mc:Fallback>
                  <p:oleObj r:id="rId21" imgW="203024" imgH="215713" progId="Equation.3">
                    <p:embed/>
                    <p:pic>
                      <p:nvPicPr>
                        <p:cNvPr id="0" name="Object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6" name="Text Box 88"/>
          <p:cNvSpPr txBox="1">
            <a:spLocks noChangeArrowheads="1"/>
          </p:cNvSpPr>
          <p:nvPr/>
        </p:nvSpPr>
        <p:spPr bwMode="auto">
          <a:xfrm>
            <a:off x="4933950" y="935038"/>
            <a:ext cx="1828800" cy="588962"/>
          </a:xfrm>
          <a:prstGeom prst="rect">
            <a:avLst/>
          </a:prstGeom>
          <a:noFill/>
          <a:ln w="9525">
            <a:solidFill>
              <a:schemeClr val="accent1"/>
            </a:solidFill>
            <a:miter lim="800000"/>
            <a:headEnd/>
            <a:tailEnd/>
          </a:ln>
        </p:spPr>
        <p:txBody>
          <a:bodyPr>
            <a:spAutoFit/>
          </a:bodyPr>
          <a:lstStyle/>
          <a:p>
            <a:pPr algn="ctr" eaLnBrk="1" hangingPunct="1">
              <a:spcBef>
                <a:spcPct val="50000"/>
              </a:spcBef>
            </a:pPr>
            <a:r>
              <a:rPr lang="zh-CN" altLang="en-US" sz="3200" b="1">
                <a:solidFill>
                  <a:srgbClr val="FF0000"/>
                </a:solidFill>
              </a:rPr>
              <a:t>置“</a:t>
            </a:r>
            <a:r>
              <a:rPr lang="en-US" altLang="zh-CN" sz="3200" b="1">
                <a:solidFill>
                  <a:srgbClr val="FF0000"/>
                </a:solidFill>
              </a:rPr>
              <a:t>1”  </a:t>
            </a:r>
            <a:r>
              <a:rPr lang="zh-CN" altLang="en-US" sz="3200" b="1">
                <a:solidFill>
                  <a:srgbClr val="FF0000"/>
                </a:solidFill>
              </a:rPr>
              <a:t>！</a:t>
            </a:r>
          </a:p>
        </p:txBody>
      </p:sp>
      <p:sp>
        <p:nvSpPr>
          <p:cNvPr id="8225" name="Text Box 89"/>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19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200">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195">
                                            <p:txEl>
                                              <p:pRg st="0" end="0"/>
                                            </p:txEl>
                                          </p:spTgt>
                                        </p:tgtEl>
                                        <p:attrNameLst>
                                          <p:attrName>style.visibility</p:attrName>
                                        </p:attrNameLst>
                                      </p:cBhvr>
                                      <p:to>
                                        <p:strVal val="visible"/>
                                      </p:to>
                                    </p:set>
                                    <p:animEffect transition="in" filter="wipe(left)">
                                      <p:cBhvr>
                                        <p:cTn id="20" dur="500"/>
                                        <p:tgtEl>
                                          <p:spTgt spid="819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animEffect transition="in" filter="wipe(left)">
                                      <p:cBhvr>
                                        <p:cTn id="25" dur="500"/>
                                        <p:tgtEl>
                                          <p:spTgt spid="81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198">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197">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207"/>
                                        </p:tgtEl>
                                        <p:attrNameLst>
                                          <p:attrName>style.visibility</p:attrName>
                                        </p:attrNameLst>
                                      </p:cBhvr>
                                      <p:to>
                                        <p:strVal val="visible"/>
                                      </p:to>
                                    </p:set>
                                    <p:animEffect transition="in" filter="dissolve">
                                      <p:cBhvr>
                                        <p:cTn id="38" dur="500"/>
                                        <p:tgtEl>
                                          <p:spTgt spid="820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204">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201">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208"/>
                                        </p:tgtEl>
                                        <p:attrNameLst>
                                          <p:attrName>style.visibility</p:attrName>
                                        </p:attrNameLst>
                                      </p:cBhvr>
                                      <p:to>
                                        <p:strVal val="visible"/>
                                      </p:to>
                                    </p:set>
                                    <p:animEffect transition="in" filter="dissolve">
                                      <p:cBhvr>
                                        <p:cTn id="51" dur="500"/>
                                        <p:tgtEl>
                                          <p:spTgt spid="82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202">
                                            <p:txEl>
                                              <p:pRg st="0" end="0"/>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203">
                                            <p:txEl>
                                              <p:pRg st="0" end="0"/>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205">
                                            <p:txEl>
                                              <p:pRg st="0" end="0"/>
                                            </p:txEl>
                                          </p:spTgt>
                                        </p:tgtEl>
                                        <p:attrNameLst>
                                          <p:attrName>style.visibility</p:attrName>
                                        </p:attrNameLst>
                                      </p:cBhvr>
                                      <p:to>
                                        <p:strVal val="visible"/>
                                      </p:to>
                                    </p:set>
                                    <p:animEffect transition="in" filter="wipe(left)">
                                      <p:cBhvr>
                                        <p:cTn id="64" dur="500"/>
                                        <p:tgtEl>
                                          <p:spTgt spid="8205">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206"/>
                                        </p:tgtEl>
                                        <p:attrNameLst>
                                          <p:attrName>style.visibility</p:attrName>
                                        </p:attrNameLst>
                                      </p:cBhvr>
                                      <p:to>
                                        <p:strVal val="visible"/>
                                      </p:to>
                                    </p:set>
                                    <p:animEffect transition="in" filter="wipe(left)">
                                      <p:cBhvr>
                                        <p:cTn id="69" dur="500"/>
                                        <p:tgtEl>
                                          <p:spTgt spid="820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8238"/>
                                        </p:tgtEl>
                                        <p:attrNameLst>
                                          <p:attrName>style.visibility</p:attrName>
                                        </p:attrNameLst>
                                      </p:cBhvr>
                                      <p:to>
                                        <p:strVal val="visible"/>
                                      </p:to>
                                    </p:set>
                                    <p:animEffect transition="in" filter="dissolve">
                                      <p:cBhvr>
                                        <p:cTn id="74" dur="500"/>
                                        <p:tgtEl>
                                          <p:spTgt spid="823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8251"/>
                                        </p:tgtEl>
                                        <p:attrNameLst>
                                          <p:attrName>style.visibility</p:attrName>
                                        </p:attrNameLst>
                                      </p:cBhvr>
                                      <p:to>
                                        <p:strVal val="visible"/>
                                      </p:to>
                                    </p:set>
                                    <p:animEffect transition="in" filter="dissolve">
                                      <p:cBhvr>
                                        <p:cTn id="79" dur="500"/>
                                        <p:tgtEl>
                                          <p:spTgt spid="825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8246">
                                            <p:txEl>
                                              <p:pRg st="0" end="0"/>
                                            </p:txEl>
                                          </p:spTgt>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8247">
                                            <p:txEl>
                                              <p:pRg st="0" end="0"/>
                                            </p:txEl>
                                          </p:spTgt>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8239">
                                            <p:txEl>
                                              <p:pRg st="0" end="0"/>
                                            </p:txEl>
                                          </p:spTgt>
                                        </p:tgtEl>
                                        <p:attrNameLst>
                                          <p:attrName>style.visibility</p:attrName>
                                        </p:attrNameLst>
                                      </p:cBhvr>
                                      <p:to>
                                        <p:strVal val="visible"/>
                                      </p:to>
                                    </p:set>
                                    <p:animEffect transition="in" filter="wipe(left)">
                                      <p:cBhvr>
                                        <p:cTn id="92" dur="500"/>
                                        <p:tgtEl>
                                          <p:spTgt spid="8239">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8240"/>
                                        </p:tgtEl>
                                        <p:attrNameLst>
                                          <p:attrName>style.visibility</p:attrName>
                                        </p:attrNameLst>
                                      </p:cBhvr>
                                      <p:to>
                                        <p:strVal val="visible"/>
                                      </p:to>
                                    </p:set>
                                    <p:animEffect transition="in" filter="wipe(left)">
                                      <p:cBhvr>
                                        <p:cTn id="97" dur="500"/>
                                        <p:tgtEl>
                                          <p:spTgt spid="824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8243">
                                            <p:txEl>
                                              <p:pRg st="0" end="0"/>
                                            </p:txEl>
                                          </p:spTgt>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8241">
                                            <p:txEl>
                                              <p:pRg st="0" end="0"/>
                                            </p:txEl>
                                          </p:spTgt>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8248">
                                            <p:txEl>
                                              <p:pRg st="0" end="0"/>
                                            </p:txEl>
                                          </p:spTgt>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8244">
                                            <p:txEl>
                                              <p:pRg st="0" end="0"/>
                                            </p:txEl>
                                          </p:spTgt>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8245">
                                            <p:txEl>
                                              <p:pRg st="0" end="0"/>
                                            </p:txEl>
                                          </p:spTgt>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8242">
                                            <p:txEl>
                                              <p:pRg st="0" end="0"/>
                                            </p:txEl>
                                          </p:spTgt>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8249">
                                            <p:txEl>
                                              <p:pRg st="0" end="0"/>
                                            </p:txEl>
                                          </p:spTgt>
                                        </p:tgtEl>
                                        <p:attrNameLst>
                                          <p:attrName>style.visibility</p:attrName>
                                        </p:attrNameLst>
                                      </p:cBhvr>
                                      <p:to>
                                        <p:strVal val="visible"/>
                                      </p:to>
                                    </p:set>
                                    <p:animEffect transition="in" filter="wipe(left)">
                                      <p:cBhvr>
                                        <p:cTn id="126" dur="500"/>
                                        <p:tgtEl>
                                          <p:spTgt spid="8249">
                                            <p:txEl>
                                              <p:pRg st="0" end="0"/>
                                            </p:txEl>
                                          </p:spTgt>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8250"/>
                                        </p:tgtEl>
                                        <p:attrNameLst>
                                          <p:attrName>style.visibility</p:attrName>
                                        </p:attrNameLst>
                                      </p:cBhvr>
                                      <p:to>
                                        <p:strVal val="visible"/>
                                      </p:to>
                                    </p:set>
                                    <p:animEffect transition="in" filter="wipe(left)">
                                      <p:cBhvr>
                                        <p:cTn id="131" dur="500"/>
                                        <p:tgtEl>
                                          <p:spTgt spid="825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wipe(left)">
                                      <p:cBhvr>
                                        <p:cTn id="1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build="p"/>
      <p:bldP spid="8197" grpId="0" build="p"/>
      <p:bldP spid="8198" grpId="0" build="p"/>
      <p:bldP spid="8199" grpId="0" build="p"/>
      <p:bldP spid="8200" grpId="0" build="p"/>
      <p:bldP spid="8201" grpId="0" build="p"/>
      <p:bldP spid="8202" grpId="0" build="p"/>
      <p:bldP spid="8203" grpId="0" build="p"/>
      <p:bldP spid="8204" grpId="0" build="p"/>
      <p:bldP spid="8205" grpId="0" build="p"/>
      <p:bldP spid="8207" grpId="0" animBg="1"/>
      <p:bldP spid="8208" grpId="0" animBg="1"/>
      <p:bldP spid="8238" grpId="0" animBg="1"/>
      <p:bldP spid="8239" grpId="0" build="p"/>
      <p:bldP spid="8241" grpId="0" build="p"/>
      <p:bldP spid="8242" grpId="0" build="p"/>
      <p:bldP spid="8243" grpId="0" build="p"/>
      <p:bldP spid="8244" grpId="0" build="p"/>
      <p:bldP spid="8245" grpId="0" build="p"/>
      <p:bldP spid="8246" grpId="0" build="p"/>
      <p:bldP spid="8247" grpId="0" build="p"/>
      <p:bldP spid="8248" grpId="0" build="p"/>
      <p:bldP spid="8249" grpId="0" build="p"/>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p:cNvGrpSpPr>
            <a:grpSpLocks/>
          </p:cNvGrpSpPr>
          <p:nvPr/>
        </p:nvGrpSpPr>
        <p:grpSpPr bwMode="auto">
          <a:xfrm>
            <a:off x="381000" y="5105400"/>
            <a:ext cx="3276600" cy="1558925"/>
            <a:chOff x="3036" y="1200"/>
            <a:chExt cx="2064" cy="982"/>
          </a:xfrm>
        </p:grpSpPr>
        <p:sp>
          <p:nvSpPr>
            <p:cNvPr id="64536" name="Rectangle 3"/>
            <p:cNvSpPr>
              <a:spLocks noChangeArrowheads="1"/>
            </p:cNvSpPr>
            <p:nvPr/>
          </p:nvSpPr>
          <p:spPr bwMode="auto">
            <a:xfrm>
              <a:off x="3036" y="1200"/>
              <a:ext cx="2046" cy="982"/>
            </a:xfrm>
            <a:prstGeom prst="rect">
              <a:avLst/>
            </a:prstGeom>
            <a:solidFill>
              <a:srgbClr val="CCFF66"/>
            </a:solidFill>
            <a:ln w="9525">
              <a:solidFill>
                <a:srgbClr val="000000"/>
              </a:solidFill>
              <a:miter lim="800000"/>
              <a:headEnd/>
              <a:tailEnd/>
            </a:ln>
          </p:spPr>
          <p:txBody>
            <a:bodyPr wrap="none" anchor="ctr"/>
            <a:lstStyle/>
            <a:p>
              <a:pPr eaLnBrk="1" hangingPunct="1"/>
              <a:endParaRPr lang="zh-CN" altLang="en-US"/>
            </a:p>
          </p:txBody>
        </p:sp>
        <p:sp>
          <p:nvSpPr>
            <p:cNvPr id="64537" name="Text Box 4"/>
            <p:cNvSpPr txBox="1">
              <a:spLocks noChangeArrowheads="1"/>
            </p:cNvSpPr>
            <p:nvPr/>
          </p:nvSpPr>
          <p:spPr bwMode="auto">
            <a:xfrm>
              <a:off x="3384" y="1308"/>
              <a:ext cx="1716" cy="731"/>
            </a:xfrm>
            <a:prstGeom prst="rect">
              <a:avLst/>
            </a:prstGeom>
            <a:noFill/>
            <a:ln w="9525">
              <a:noFill/>
              <a:miter lim="800000"/>
              <a:headEnd/>
              <a:tailEnd/>
            </a:ln>
          </p:spPr>
          <p:txBody>
            <a:bodyPr>
              <a:spAutoFit/>
            </a:bodyPr>
            <a:lstStyle/>
            <a:p>
              <a:pPr eaLnBrk="1" hangingPunct="1">
                <a:spcBef>
                  <a:spcPct val="50000"/>
                </a:spcBef>
              </a:pPr>
              <a:r>
                <a:rPr lang="en-US" altLang="zh-CN" sz="2800" b="1"/>
                <a:t>CP          Q </a:t>
              </a:r>
              <a:r>
                <a:rPr lang="en-US" altLang="zh-CN" sz="2800" b="1" baseline="30000"/>
                <a:t>n+1</a:t>
              </a:r>
            </a:p>
            <a:p>
              <a:pPr eaLnBrk="1" hangingPunct="1">
                <a:spcBef>
                  <a:spcPct val="50000"/>
                </a:spcBef>
              </a:pPr>
              <a:r>
                <a:rPr lang="en-US" altLang="zh-CN" sz="2800" b="1"/>
                <a:t>                D</a:t>
              </a:r>
            </a:p>
          </p:txBody>
        </p:sp>
        <p:sp>
          <p:nvSpPr>
            <p:cNvPr id="64538" name="Line 5"/>
            <p:cNvSpPr>
              <a:spLocks noChangeShapeType="1"/>
            </p:cNvSpPr>
            <p:nvPr/>
          </p:nvSpPr>
          <p:spPr bwMode="auto">
            <a:xfrm>
              <a:off x="3411" y="2016"/>
              <a:ext cx="192" cy="0"/>
            </a:xfrm>
            <a:prstGeom prst="line">
              <a:avLst/>
            </a:prstGeom>
            <a:noFill/>
            <a:ln w="28575">
              <a:solidFill>
                <a:srgbClr val="000000"/>
              </a:solidFill>
              <a:round/>
              <a:headEnd/>
              <a:tailEnd/>
            </a:ln>
          </p:spPr>
          <p:txBody>
            <a:bodyPr/>
            <a:lstStyle/>
            <a:p>
              <a:endParaRPr lang="zh-CN" altLang="en-US"/>
            </a:p>
          </p:txBody>
        </p:sp>
        <p:sp>
          <p:nvSpPr>
            <p:cNvPr id="64539" name="Line 6"/>
            <p:cNvSpPr>
              <a:spLocks noChangeShapeType="1"/>
            </p:cNvSpPr>
            <p:nvPr/>
          </p:nvSpPr>
          <p:spPr bwMode="auto">
            <a:xfrm>
              <a:off x="3594" y="1701"/>
              <a:ext cx="192" cy="0"/>
            </a:xfrm>
            <a:prstGeom prst="line">
              <a:avLst/>
            </a:prstGeom>
            <a:noFill/>
            <a:ln w="28575">
              <a:solidFill>
                <a:srgbClr val="000000"/>
              </a:solidFill>
              <a:round/>
              <a:headEnd/>
              <a:tailEnd/>
            </a:ln>
          </p:spPr>
          <p:txBody>
            <a:bodyPr/>
            <a:lstStyle/>
            <a:p>
              <a:endParaRPr lang="zh-CN" altLang="en-US"/>
            </a:p>
          </p:txBody>
        </p:sp>
        <p:sp>
          <p:nvSpPr>
            <p:cNvPr id="64540" name="Line 7"/>
            <p:cNvSpPr>
              <a:spLocks noChangeShapeType="1"/>
            </p:cNvSpPr>
            <p:nvPr/>
          </p:nvSpPr>
          <p:spPr bwMode="auto">
            <a:xfrm flipV="1">
              <a:off x="3588" y="1692"/>
              <a:ext cx="0" cy="324"/>
            </a:xfrm>
            <a:prstGeom prst="line">
              <a:avLst/>
            </a:prstGeom>
            <a:noFill/>
            <a:ln w="28575">
              <a:solidFill>
                <a:srgbClr val="000000"/>
              </a:solidFill>
              <a:round/>
              <a:headEnd/>
              <a:tailEnd type="triangle" w="med" len="med"/>
            </a:ln>
          </p:spPr>
          <p:txBody>
            <a:bodyPr/>
            <a:lstStyle/>
            <a:p>
              <a:endParaRPr lang="zh-CN" altLang="en-US"/>
            </a:p>
          </p:txBody>
        </p:sp>
        <p:sp>
          <p:nvSpPr>
            <p:cNvPr id="64541" name="Line 8"/>
            <p:cNvSpPr>
              <a:spLocks noChangeShapeType="1"/>
            </p:cNvSpPr>
            <p:nvPr/>
          </p:nvSpPr>
          <p:spPr bwMode="auto">
            <a:xfrm>
              <a:off x="4045" y="1391"/>
              <a:ext cx="0" cy="736"/>
            </a:xfrm>
            <a:prstGeom prst="line">
              <a:avLst/>
            </a:prstGeom>
            <a:noFill/>
            <a:ln w="9525">
              <a:solidFill>
                <a:srgbClr val="000000"/>
              </a:solidFill>
              <a:round/>
              <a:headEnd/>
              <a:tailEnd/>
            </a:ln>
          </p:spPr>
          <p:txBody>
            <a:bodyPr/>
            <a:lstStyle/>
            <a:p>
              <a:endParaRPr lang="zh-CN" altLang="en-US"/>
            </a:p>
          </p:txBody>
        </p:sp>
        <p:sp>
          <p:nvSpPr>
            <p:cNvPr id="64542" name="Line 9"/>
            <p:cNvSpPr>
              <a:spLocks noChangeShapeType="1"/>
            </p:cNvSpPr>
            <p:nvPr/>
          </p:nvSpPr>
          <p:spPr bwMode="auto">
            <a:xfrm>
              <a:off x="3254" y="1645"/>
              <a:ext cx="1664" cy="0"/>
            </a:xfrm>
            <a:prstGeom prst="line">
              <a:avLst/>
            </a:prstGeom>
            <a:noFill/>
            <a:ln w="9525">
              <a:solidFill>
                <a:srgbClr val="000000"/>
              </a:solidFill>
              <a:round/>
              <a:headEnd/>
              <a:tailEnd/>
            </a:ln>
          </p:spPr>
          <p:txBody>
            <a:bodyPr/>
            <a:lstStyle/>
            <a:p>
              <a:endParaRPr lang="zh-CN" altLang="en-US"/>
            </a:p>
          </p:txBody>
        </p:sp>
      </p:grpSp>
      <p:sp>
        <p:nvSpPr>
          <p:cNvPr id="76810" name="Text Box 10"/>
          <p:cNvSpPr txBox="1">
            <a:spLocks noChangeArrowheads="1"/>
          </p:cNvSpPr>
          <p:nvPr/>
        </p:nvSpPr>
        <p:spPr bwMode="auto">
          <a:xfrm>
            <a:off x="457200" y="4495800"/>
            <a:ext cx="2514600" cy="514350"/>
          </a:xfrm>
          <a:prstGeom prst="rect">
            <a:avLst/>
          </a:prstGeom>
          <a:noFill/>
          <a:ln w="57150">
            <a:solidFill>
              <a:schemeClr val="accent1"/>
            </a:solidFill>
            <a:miter lim="800000"/>
            <a:headEnd/>
            <a:tailEnd/>
          </a:ln>
        </p:spPr>
        <p:txBody>
          <a:bodyPr>
            <a:spAutoFit/>
          </a:bodyPr>
          <a:lstStyle/>
          <a:p>
            <a:pPr eaLnBrk="1" hangingPunct="1">
              <a:spcBef>
                <a:spcPct val="50000"/>
              </a:spcBef>
            </a:pPr>
            <a:r>
              <a:rPr lang="zh-CN" altLang="zh-CN"/>
              <a:t>时钟上升沿触发</a:t>
            </a:r>
            <a:endParaRPr lang="zh-CN" altLang="en-US"/>
          </a:p>
        </p:txBody>
      </p:sp>
      <p:sp>
        <p:nvSpPr>
          <p:cNvPr id="76811" name="Text Box 11"/>
          <p:cNvSpPr txBox="1">
            <a:spLocks noChangeArrowheads="1"/>
          </p:cNvSpPr>
          <p:nvPr/>
        </p:nvSpPr>
        <p:spPr bwMode="auto">
          <a:xfrm>
            <a:off x="4038600" y="1101725"/>
            <a:ext cx="4648200" cy="4400550"/>
          </a:xfrm>
          <a:prstGeom prst="rect">
            <a:avLst/>
          </a:prstGeom>
          <a:noFill/>
          <a:ln w="57150">
            <a:solidFill>
              <a:srgbClr val="FF00FF"/>
            </a:solidFill>
            <a:miter lim="800000"/>
            <a:headEnd/>
            <a:tailEnd/>
          </a:ln>
        </p:spPr>
        <p:txBody>
          <a:bodyPr anchor="ctr">
            <a:spAutoFit/>
          </a:bodyPr>
          <a:lstStyle/>
          <a:p>
            <a:pPr eaLnBrk="1" hangingPunct="1">
              <a:spcBef>
                <a:spcPct val="50000"/>
              </a:spcBef>
            </a:pPr>
            <a:r>
              <a:rPr lang="en-US" altLang="zh-CN"/>
              <a:t>5</a:t>
            </a:r>
            <a:r>
              <a:rPr lang="zh-CN" altLang="en-US"/>
              <a:t>、特点</a:t>
            </a:r>
          </a:p>
          <a:p>
            <a:pPr eaLnBrk="1" hangingPunct="1">
              <a:spcBef>
                <a:spcPct val="50000"/>
              </a:spcBef>
            </a:pPr>
            <a:r>
              <a:rPr lang="zh-CN" altLang="en-US"/>
              <a:t>（</a:t>
            </a:r>
            <a:r>
              <a:rPr lang="en-US" altLang="zh-CN"/>
              <a:t>1</a:t>
            </a:r>
            <a:r>
              <a:rPr lang="zh-CN" altLang="en-US"/>
              <a:t>）触发器的新状态决定于</a:t>
            </a:r>
            <a:r>
              <a:rPr lang="en-US" altLang="zh-CN"/>
              <a:t>CP</a:t>
            </a:r>
            <a:r>
              <a:rPr lang="zh-CN" altLang="en-US"/>
              <a:t>上升沿到来前瞬时加在</a:t>
            </a:r>
            <a:r>
              <a:rPr lang="en-US" altLang="zh-CN"/>
              <a:t>D</a:t>
            </a:r>
            <a:r>
              <a:rPr lang="zh-CN" altLang="en-US"/>
              <a:t>端的输入信号，而翻转与否决定于</a:t>
            </a:r>
            <a:r>
              <a:rPr lang="en-US" altLang="zh-CN"/>
              <a:t>CP</a:t>
            </a:r>
            <a:r>
              <a:rPr lang="zh-CN" altLang="en-US"/>
              <a:t>脉冲到达的时刻；并且  </a:t>
            </a:r>
            <a:r>
              <a:rPr lang="en-US" altLang="zh-CN"/>
              <a:t>Q</a:t>
            </a:r>
            <a:r>
              <a:rPr lang="en-US" altLang="zh-CN" baseline="30000"/>
              <a:t>n+1</a:t>
            </a:r>
            <a:r>
              <a:rPr lang="en-US" altLang="zh-CN"/>
              <a:t>=D</a:t>
            </a:r>
            <a:r>
              <a:rPr lang="zh-CN" altLang="en-US"/>
              <a:t>。（</a:t>
            </a:r>
            <a:r>
              <a:rPr lang="en-US" altLang="zh-CN"/>
              <a:t>2</a:t>
            </a:r>
            <a:r>
              <a:rPr lang="zh-CN" altLang="en-US"/>
              <a:t>）</a:t>
            </a:r>
            <a:r>
              <a:rPr lang="en-US" altLang="zh-CN"/>
              <a:t>CP</a:t>
            </a:r>
            <a:r>
              <a:rPr lang="zh-CN" altLang="en-US"/>
              <a:t>的上升沿触发。</a:t>
            </a:r>
          </a:p>
          <a:p>
            <a:pPr eaLnBrk="1" hangingPunct="1">
              <a:spcBef>
                <a:spcPct val="50000"/>
              </a:spcBef>
            </a:pPr>
            <a:r>
              <a:rPr lang="zh-CN" altLang="en-US"/>
              <a:t>（</a:t>
            </a:r>
            <a:r>
              <a:rPr lang="en-US" altLang="zh-CN"/>
              <a:t>3</a:t>
            </a:r>
            <a:r>
              <a:rPr lang="zh-CN" altLang="en-US"/>
              <a:t>）在</a:t>
            </a:r>
            <a:r>
              <a:rPr lang="en-US" altLang="zh-CN"/>
              <a:t>CP=1</a:t>
            </a:r>
            <a:r>
              <a:rPr lang="zh-CN" altLang="en-US"/>
              <a:t>期间，</a:t>
            </a:r>
            <a:r>
              <a:rPr lang="en-US" altLang="zh-CN"/>
              <a:t>D</a:t>
            </a:r>
            <a:r>
              <a:rPr lang="zh-CN" altLang="en-US"/>
              <a:t>端信号的变化，对触发器无影响。</a:t>
            </a:r>
          </a:p>
          <a:p>
            <a:pPr eaLnBrk="1" hangingPunct="1">
              <a:spcBef>
                <a:spcPct val="50000"/>
              </a:spcBef>
            </a:pPr>
            <a:r>
              <a:rPr lang="zh-CN" altLang="en-US"/>
              <a:t>（</a:t>
            </a:r>
            <a:r>
              <a:rPr lang="en-US" altLang="zh-CN"/>
              <a:t>4</a:t>
            </a:r>
            <a:r>
              <a:rPr lang="zh-CN" altLang="en-US"/>
              <a:t>）能够克服空翻、一次变化现象。</a:t>
            </a:r>
            <a:r>
              <a:rPr lang="zh-CN" altLang="en-US" sz="2800" b="1"/>
              <a:t> </a:t>
            </a:r>
          </a:p>
        </p:txBody>
      </p:sp>
      <p:sp>
        <p:nvSpPr>
          <p:cNvPr id="64517" name="Text Box 1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
        <p:nvSpPr>
          <p:cNvPr id="76813" name="Text Box 13"/>
          <p:cNvSpPr txBox="1">
            <a:spLocks noChangeArrowheads="1"/>
          </p:cNvSpPr>
          <p:nvPr/>
        </p:nvSpPr>
        <p:spPr bwMode="auto">
          <a:xfrm>
            <a:off x="533400" y="7620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3</a:t>
            </a:r>
            <a:r>
              <a:rPr lang="zh-CN" altLang="en-US"/>
              <a:t>、功能表</a:t>
            </a:r>
          </a:p>
        </p:txBody>
      </p:sp>
      <p:graphicFrame>
        <p:nvGraphicFramePr>
          <p:cNvPr id="76814" name="Group 14"/>
          <p:cNvGraphicFramePr>
            <a:graphicFrameLocks noGrp="1"/>
          </p:cNvGraphicFramePr>
          <p:nvPr/>
        </p:nvGraphicFramePr>
        <p:xfrm>
          <a:off x="533400" y="1295400"/>
          <a:ext cx="2133600" cy="2286001"/>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81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0496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76828" name="Text Box 28"/>
          <p:cNvSpPr txBox="1">
            <a:spLocks noChangeArrowheads="1"/>
          </p:cNvSpPr>
          <p:nvPr/>
        </p:nvSpPr>
        <p:spPr bwMode="auto">
          <a:xfrm>
            <a:off x="1447800" y="4038600"/>
            <a:ext cx="1600200" cy="457200"/>
          </a:xfrm>
          <a:prstGeom prst="rect">
            <a:avLst/>
          </a:prstGeom>
          <a:noFill/>
          <a:ln w="9525">
            <a:noFill/>
            <a:miter lim="800000"/>
            <a:headEnd/>
            <a:tailEnd/>
          </a:ln>
        </p:spPr>
        <p:txBody>
          <a:bodyPr>
            <a:spAutoFit/>
          </a:bodyPr>
          <a:lstStyle/>
          <a:p>
            <a:pPr eaLnBrk="1" hangingPunct="1">
              <a:spcBef>
                <a:spcPct val="50000"/>
              </a:spcBef>
            </a:pPr>
            <a:r>
              <a:rPr lang="en-US" altLang="zh-CN"/>
              <a:t>Q</a:t>
            </a:r>
            <a:r>
              <a:rPr lang="en-US" altLang="zh-CN" baseline="30000"/>
              <a:t>n+1</a:t>
            </a:r>
            <a:r>
              <a:rPr lang="en-US" altLang="zh-CN"/>
              <a:t>=D</a:t>
            </a:r>
          </a:p>
        </p:txBody>
      </p:sp>
      <p:sp>
        <p:nvSpPr>
          <p:cNvPr id="76829" name="Text Box 29"/>
          <p:cNvSpPr txBox="1">
            <a:spLocks noChangeArrowheads="1"/>
          </p:cNvSpPr>
          <p:nvPr/>
        </p:nvSpPr>
        <p:spPr bwMode="auto">
          <a:xfrm>
            <a:off x="457200" y="3657600"/>
            <a:ext cx="22098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、特性方程</a:t>
            </a:r>
          </a:p>
        </p:txBody>
      </p:sp>
      <p:sp>
        <p:nvSpPr>
          <p:cNvPr id="76830" name="Text Box 30"/>
          <p:cNvSpPr txBox="1">
            <a:spLocks noChangeArrowheads="1"/>
          </p:cNvSpPr>
          <p:nvPr/>
        </p:nvSpPr>
        <p:spPr bwMode="auto">
          <a:xfrm>
            <a:off x="685800" y="1981200"/>
            <a:ext cx="1828800" cy="1662113"/>
          </a:xfrm>
          <a:prstGeom prst="rect">
            <a:avLst/>
          </a:prstGeom>
          <a:noFill/>
          <a:ln w="9525">
            <a:noFill/>
            <a:miter lim="800000"/>
            <a:headEnd/>
            <a:tailEnd/>
          </a:ln>
        </p:spPr>
        <p:txBody>
          <a:bodyPr>
            <a:spAutoFit/>
          </a:bodyPr>
          <a:lstStyle/>
          <a:p>
            <a:pPr eaLnBrk="1" hangingPunct="1">
              <a:lnSpc>
                <a:spcPct val="70000"/>
              </a:lnSpc>
              <a:spcBef>
                <a:spcPct val="50000"/>
              </a:spcBef>
            </a:pPr>
            <a:r>
              <a:rPr lang="en-US" altLang="zh-CN"/>
              <a:t>0      0         0</a:t>
            </a:r>
          </a:p>
          <a:p>
            <a:pPr eaLnBrk="1" hangingPunct="1">
              <a:lnSpc>
                <a:spcPct val="70000"/>
              </a:lnSpc>
              <a:spcBef>
                <a:spcPct val="50000"/>
              </a:spcBef>
            </a:pPr>
            <a:r>
              <a:rPr lang="en-US" altLang="zh-CN"/>
              <a:t>0      1         0</a:t>
            </a:r>
          </a:p>
          <a:p>
            <a:pPr eaLnBrk="1" hangingPunct="1">
              <a:lnSpc>
                <a:spcPct val="70000"/>
              </a:lnSpc>
              <a:spcBef>
                <a:spcPct val="50000"/>
              </a:spcBef>
            </a:pPr>
            <a:r>
              <a:rPr lang="en-US" altLang="zh-CN"/>
              <a:t>1      0         1</a:t>
            </a:r>
          </a:p>
          <a:p>
            <a:pPr eaLnBrk="1" hangingPunct="1">
              <a:lnSpc>
                <a:spcPct val="70000"/>
              </a:lnSpc>
              <a:spcBef>
                <a:spcPct val="50000"/>
              </a:spcBef>
            </a:pPr>
            <a:r>
              <a:rPr lang="en-US" altLang="zh-CN"/>
              <a:t>1      1         1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3">
                                            <p:txEl>
                                              <p:pRg st="0" end="0"/>
                                            </p:txEl>
                                          </p:spTgt>
                                        </p:tgtEl>
                                        <p:attrNameLst>
                                          <p:attrName>style.visibility</p:attrName>
                                        </p:attrNameLst>
                                      </p:cBhvr>
                                      <p:to>
                                        <p:strVal val="visible"/>
                                      </p:to>
                                    </p:set>
                                    <p:animEffect transition="in" filter="wipe(left)">
                                      <p:cBhvr>
                                        <p:cTn id="7" dur="500"/>
                                        <p:tgtEl>
                                          <p:spTgt spid="768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6814"/>
                                        </p:tgtEl>
                                        <p:attrNameLst>
                                          <p:attrName>style.visibility</p:attrName>
                                        </p:attrNameLst>
                                      </p:cBhvr>
                                      <p:to>
                                        <p:strVal val="visible"/>
                                      </p:to>
                                    </p:set>
                                    <p:animEffect transition="in" filter="dissolve">
                                      <p:cBhvr>
                                        <p:cTn id="12" dur="500"/>
                                        <p:tgtEl>
                                          <p:spTgt spid="768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30">
                                            <p:txEl>
                                              <p:pRg st="0" end="0"/>
                                            </p:txEl>
                                          </p:spTgt>
                                        </p:tgtEl>
                                        <p:attrNameLst>
                                          <p:attrName>style.visibility</p:attrName>
                                        </p:attrNameLst>
                                      </p:cBhvr>
                                      <p:to>
                                        <p:strVal val="visible"/>
                                      </p:to>
                                    </p:set>
                                    <p:animEffect transition="in" filter="wipe(left)">
                                      <p:cBhvr>
                                        <p:cTn id="17" dur="500"/>
                                        <p:tgtEl>
                                          <p:spTgt spid="768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30">
                                            <p:txEl>
                                              <p:pRg st="1" end="1"/>
                                            </p:txEl>
                                          </p:spTgt>
                                        </p:tgtEl>
                                        <p:attrNameLst>
                                          <p:attrName>style.visibility</p:attrName>
                                        </p:attrNameLst>
                                      </p:cBhvr>
                                      <p:to>
                                        <p:strVal val="visible"/>
                                      </p:to>
                                    </p:set>
                                    <p:animEffect transition="in" filter="wipe(left)">
                                      <p:cBhvr>
                                        <p:cTn id="22" dur="500"/>
                                        <p:tgtEl>
                                          <p:spTgt spid="768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30">
                                            <p:txEl>
                                              <p:pRg st="2" end="2"/>
                                            </p:txEl>
                                          </p:spTgt>
                                        </p:tgtEl>
                                        <p:attrNameLst>
                                          <p:attrName>style.visibility</p:attrName>
                                        </p:attrNameLst>
                                      </p:cBhvr>
                                      <p:to>
                                        <p:strVal val="visible"/>
                                      </p:to>
                                    </p:set>
                                    <p:animEffect transition="in" filter="wipe(left)">
                                      <p:cBhvr>
                                        <p:cTn id="27" dur="500"/>
                                        <p:tgtEl>
                                          <p:spTgt spid="7683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30">
                                            <p:txEl>
                                              <p:pRg st="3" end="3"/>
                                            </p:txEl>
                                          </p:spTgt>
                                        </p:tgtEl>
                                        <p:attrNameLst>
                                          <p:attrName>style.visibility</p:attrName>
                                        </p:attrNameLst>
                                      </p:cBhvr>
                                      <p:to>
                                        <p:strVal val="visible"/>
                                      </p:to>
                                    </p:set>
                                    <p:animEffect transition="in" filter="wipe(left)">
                                      <p:cBhvr>
                                        <p:cTn id="32" dur="500"/>
                                        <p:tgtEl>
                                          <p:spTgt spid="76830">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29">
                                            <p:txEl>
                                              <p:pRg st="0" end="0"/>
                                            </p:txEl>
                                          </p:spTgt>
                                        </p:tgtEl>
                                        <p:attrNameLst>
                                          <p:attrName>style.visibility</p:attrName>
                                        </p:attrNameLst>
                                      </p:cBhvr>
                                      <p:to>
                                        <p:strVal val="visible"/>
                                      </p:to>
                                    </p:set>
                                    <p:animEffect transition="in" filter="wipe(left)">
                                      <p:cBhvr>
                                        <p:cTn id="37" dur="500"/>
                                        <p:tgtEl>
                                          <p:spTgt spid="7682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28">
                                            <p:txEl>
                                              <p:pRg st="0" end="0"/>
                                            </p:txEl>
                                          </p:spTgt>
                                        </p:tgtEl>
                                        <p:attrNameLst>
                                          <p:attrName>style.visibility</p:attrName>
                                        </p:attrNameLst>
                                      </p:cBhvr>
                                      <p:to>
                                        <p:strVal val="visible"/>
                                      </p:to>
                                    </p:set>
                                    <p:animEffect transition="in" filter="wipe(left)">
                                      <p:cBhvr>
                                        <p:cTn id="42" dur="500"/>
                                        <p:tgtEl>
                                          <p:spTgt spid="7682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76810"/>
                                        </p:tgtEl>
                                        <p:attrNameLst>
                                          <p:attrName>style.visibility</p:attrName>
                                        </p:attrNameLst>
                                      </p:cBhvr>
                                      <p:to>
                                        <p:strVal val="visible"/>
                                      </p:to>
                                    </p:set>
                                    <p:animEffect transition="in" filter="blinds(vertical)">
                                      <p:cBhvr>
                                        <p:cTn id="47" dur="500"/>
                                        <p:tgtEl>
                                          <p:spTgt spid="768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76802"/>
                                        </p:tgtEl>
                                        <p:attrNameLst>
                                          <p:attrName>style.visibility</p:attrName>
                                        </p:attrNameLst>
                                      </p:cBhvr>
                                      <p:to>
                                        <p:strVal val="visible"/>
                                      </p:to>
                                    </p:set>
                                    <p:animEffect transition="in" filter="strips(downRight)">
                                      <p:cBhvr>
                                        <p:cTn id="52" dur="500"/>
                                        <p:tgtEl>
                                          <p:spTgt spid="768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6811"/>
                                        </p:tgtEl>
                                        <p:attrNameLst>
                                          <p:attrName>style.visibility</p:attrName>
                                        </p:attrNameLst>
                                      </p:cBhvr>
                                      <p:to>
                                        <p:strVal val="visible"/>
                                      </p:to>
                                    </p:set>
                                    <p:animEffect transition="in" filter="wipe(up)">
                                      <p:cBhvr>
                                        <p:cTn id="57" dur="500"/>
                                        <p:tgtEl>
                                          <p:spTgt spid="7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0" grpId="0" animBg="1"/>
      <p:bldP spid="76811" grpId="0" animBg="1"/>
      <p:bldP spid="76813" grpId="0" build="p"/>
      <p:bldP spid="76828" grpId="0" build="p"/>
      <p:bldP spid="76829" grpId="0" build="p"/>
      <p:bldP spid="76830"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47688" y="838200"/>
            <a:ext cx="4560887"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66"/>
                </a:solidFill>
              </a:rPr>
              <a:t>6.  </a:t>
            </a:r>
            <a:r>
              <a:rPr lang="zh-CN" altLang="en-US">
                <a:solidFill>
                  <a:srgbClr val="FF0066"/>
                </a:solidFill>
              </a:rPr>
              <a:t>集成</a:t>
            </a:r>
            <a:r>
              <a:rPr lang="en-US" altLang="zh-CN">
                <a:solidFill>
                  <a:srgbClr val="FF0066"/>
                </a:solidFill>
              </a:rPr>
              <a:t>D</a:t>
            </a:r>
            <a:r>
              <a:rPr lang="zh-CN" altLang="en-US">
                <a:solidFill>
                  <a:srgbClr val="FF0066"/>
                </a:solidFill>
              </a:rPr>
              <a:t>触发器介绍</a:t>
            </a:r>
          </a:p>
        </p:txBody>
      </p:sp>
      <p:sp>
        <p:nvSpPr>
          <p:cNvPr id="65539" name="Text Box 3"/>
          <p:cNvSpPr txBox="1">
            <a:spLocks noChangeArrowheads="1"/>
          </p:cNvSpPr>
          <p:nvPr/>
        </p:nvSpPr>
        <p:spPr bwMode="auto">
          <a:xfrm>
            <a:off x="457200" y="1385888"/>
            <a:ext cx="4502150" cy="519112"/>
          </a:xfrm>
          <a:prstGeom prst="rect">
            <a:avLst/>
          </a:prstGeom>
          <a:noFill/>
          <a:ln w="9525">
            <a:noFill/>
            <a:miter lim="800000"/>
            <a:headEnd/>
            <a:tailEnd/>
          </a:ln>
        </p:spPr>
        <p:txBody>
          <a:bodyPr>
            <a:spAutoFit/>
          </a:bodyPr>
          <a:lstStyle/>
          <a:p>
            <a:pPr eaLnBrk="1" hangingPunct="1">
              <a:spcBef>
                <a:spcPct val="50000"/>
              </a:spcBef>
            </a:pPr>
            <a:r>
              <a:rPr lang="en-US" altLang="zh-CN" sz="2800" b="1"/>
              <a:t>(1) </a:t>
            </a:r>
            <a:r>
              <a:rPr lang="zh-CN" altLang="en-US" sz="2800" b="1"/>
              <a:t>集成双</a:t>
            </a:r>
            <a:r>
              <a:rPr lang="en-US" altLang="zh-CN" sz="2800" b="1"/>
              <a:t>D</a:t>
            </a:r>
            <a:r>
              <a:rPr lang="zh-CN" altLang="en-US" sz="2800" b="1"/>
              <a:t>触发器</a:t>
            </a:r>
            <a:r>
              <a:rPr lang="en-US" altLang="zh-CN" sz="2800" b="1"/>
              <a:t>74LS74</a:t>
            </a:r>
          </a:p>
        </p:txBody>
      </p:sp>
      <p:sp>
        <p:nvSpPr>
          <p:cNvPr id="78852" name="Rectangle 4"/>
          <p:cNvSpPr>
            <a:spLocks noChangeArrowheads="1"/>
          </p:cNvSpPr>
          <p:nvPr/>
        </p:nvSpPr>
        <p:spPr bwMode="auto">
          <a:xfrm>
            <a:off x="1123950" y="2859088"/>
            <a:ext cx="7127875" cy="2424112"/>
          </a:xfrm>
          <a:prstGeom prst="rect">
            <a:avLst/>
          </a:prstGeom>
          <a:solidFill>
            <a:srgbClr val="CCFF66"/>
          </a:solidFill>
          <a:ln w="9525">
            <a:solidFill>
              <a:srgbClr val="000000"/>
            </a:solidFill>
            <a:miter lim="800000"/>
            <a:headEnd/>
            <a:tailEnd/>
          </a:ln>
        </p:spPr>
        <p:txBody>
          <a:bodyPr wrap="none" anchor="ctr"/>
          <a:lstStyle/>
          <a:p>
            <a:pPr eaLnBrk="1" hangingPunct="1"/>
            <a:endParaRPr lang="zh-CN" altLang="en-US"/>
          </a:p>
        </p:txBody>
      </p:sp>
      <p:grpSp>
        <p:nvGrpSpPr>
          <p:cNvPr id="78853" name="Group 5"/>
          <p:cNvGrpSpPr>
            <a:grpSpLocks/>
          </p:cNvGrpSpPr>
          <p:nvPr/>
        </p:nvGrpSpPr>
        <p:grpSpPr bwMode="auto">
          <a:xfrm>
            <a:off x="954088" y="2590800"/>
            <a:ext cx="3524250" cy="2828925"/>
            <a:chOff x="163" y="1405"/>
            <a:chExt cx="2220" cy="1782"/>
          </a:xfrm>
        </p:grpSpPr>
        <p:sp>
          <p:nvSpPr>
            <p:cNvPr id="65573" name="Rectangle 6"/>
            <p:cNvSpPr>
              <a:spLocks noChangeArrowheads="1"/>
            </p:cNvSpPr>
            <p:nvPr/>
          </p:nvSpPr>
          <p:spPr bwMode="auto">
            <a:xfrm>
              <a:off x="475" y="176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65574" name="Oval 7"/>
            <p:cNvSpPr>
              <a:spLocks noChangeArrowheads="1"/>
            </p:cNvSpPr>
            <p:nvPr/>
          </p:nvSpPr>
          <p:spPr bwMode="auto">
            <a:xfrm>
              <a:off x="355"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65575" name="Oval 8"/>
            <p:cNvSpPr>
              <a:spLocks noChangeArrowheads="1"/>
            </p:cNvSpPr>
            <p:nvPr/>
          </p:nvSpPr>
          <p:spPr bwMode="auto">
            <a:xfrm>
              <a:off x="2047"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65576" name="Line 9"/>
            <p:cNvSpPr>
              <a:spLocks noChangeShapeType="1"/>
            </p:cNvSpPr>
            <p:nvPr/>
          </p:nvSpPr>
          <p:spPr bwMode="auto">
            <a:xfrm>
              <a:off x="2179" y="2341"/>
              <a:ext cx="204" cy="0"/>
            </a:xfrm>
            <a:prstGeom prst="line">
              <a:avLst/>
            </a:prstGeom>
            <a:noFill/>
            <a:ln w="28575">
              <a:solidFill>
                <a:schemeClr val="tx1"/>
              </a:solidFill>
              <a:round/>
              <a:headEnd/>
              <a:tailEnd/>
            </a:ln>
          </p:spPr>
          <p:txBody>
            <a:bodyPr/>
            <a:lstStyle/>
            <a:p>
              <a:endParaRPr lang="zh-CN" altLang="en-US"/>
            </a:p>
          </p:txBody>
        </p:sp>
        <p:sp>
          <p:nvSpPr>
            <p:cNvPr id="65577" name="Line 10"/>
            <p:cNvSpPr>
              <a:spLocks noChangeShapeType="1"/>
            </p:cNvSpPr>
            <p:nvPr/>
          </p:nvSpPr>
          <p:spPr bwMode="auto">
            <a:xfrm>
              <a:off x="163" y="2341"/>
              <a:ext cx="204" cy="0"/>
            </a:xfrm>
            <a:prstGeom prst="line">
              <a:avLst/>
            </a:prstGeom>
            <a:noFill/>
            <a:ln w="28575">
              <a:solidFill>
                <a:schemeClr val="tx1"/>
              </a:solidFill>
              <a:round/>
              <a:headEnd/>
              <a:tailEnd/>
            </a:ln>
          </p:spPr>
          <p:txBody>
            <a:bodyPr/>
            <a:lstStyle/>
            <a:p>
              <a:endParaRPr lang="zh-CN" altLang="en-US"/>
            </a:p>
          </p:txBody>
        </p:sp>
        <p:sp>
          <p:nvSpPr>
            <p:cNvPr id="65578" name="Line 11"/>
            <p:cNvSpPr>
              <a:spLocks noChangeShapeType="1"/>
            </p:cNvSpPr>
            <p:nvPr/>
          </p:nvSpPr>
          <p:spPr bwMode="auto">
            <a:xfrm>
              <a:off x="883" y="2923"/>
              <a:ext cx="0" cy="264"/>
            </a:xfrm>
            <a:prstGeom prst="line">
              <a:avLst/>
            </a:prstGeom>
            <a:noFill/>
            <a:ln w="28575">
              <a:solidFill>
                <a:schemeClr val="tx1"/>
              </a:solidFill>
              <a:round/>
              <a:headEnd/>
              <a:tailEnd/>
            </a:ln>
          </p:spPr>
          <p:txBody>
            <a:bodyPr/>
            <a:lstStyle/>
            <a:p>
              <a:endParaRPr lang="zh-CN" altLang="en-US"/>
            </a:p>
          </p:txBody>
        </p:sp>
        <p:sp>
          <p:nvSpPr>
            <p:cNvPr id="65579" name="Line 12"/>
            <p:cNvSpPr>
              <a:spLocks noChangeShapeType="1"/>
            </p:cNvSpPr>
            <p:nvPr/>
          </p:nvSpPr>
          <p:spPr bwMode="auto">
            <a:xfrm>
              <a:off x="1639" y="2923"/>
              <a:ext cx="0" cy="264"/>
            </a:xfrm>
            <a:prstGeom prst="line">
              <a:avLst/>
            </a:prstGeom>
            <a:noFill/>
            <a:ln w="28575">
              <a:solidFill>
                <a:schemeClr val="tx1"/>
              </a:solidFill>
              <a:round/>
              <a:headEnd/>
              <a:tailEnd/>
            </a:ln>
          </p:spPr>
          <p:txBody>
            <a:bodyPr/>
            <a:lstStyle/>
            <a:p>
              <a:endParaRPr lang="zh-CN" altLang="en-US"/>
            </a:p>
          </p:txBody>
        </p:sp>
        <p:sp>
          <p:nvSpPr>
            <p:cNvPr id="65580" name="Line 13"/>
            <p:cNvSpPr>
              <a:spLocks noChangeShapeType="1"/>
            </p:cNvSpPr>
            <p:nvPr/>
          </p:nvSpPr>
          <p:spPr bwMode="auto">
            <a:xfrm flipV="1">
              <a:off x="1555" y="2773"/>
              <a:ext cx="84" cy="144"/>
            </a:xfrm>
            <a:prstGeom prst="line">
              <a:avLst/>
            </a:prstGeom>
            <a:noFill/>
            <a:ln w="28575">
              <a:solidFill>
                <a:schemeClr val="tx1"/>
              </a:solidFill>
              <a:round/>
              <a:headEnd/>
              <a:tailEnd/>
            </a:ln>
          </p:spPr>
          <p:txBody>
            <a:bodyPr/>
            <a:lstStyle/>
            <a:p>
              <a:endParaRPr lang="zh-CN" altLang="en-US"/>
            </a:p>
          </p:txBody>
        </p:sp>
        <p:sp>
          <p:nvSpPr>
            <p:cNvPr id="65581" name="Line 14"/>
            <p:cNvSpPr>
              <a:spLocks noChangeShapeType="1"/>
            </p:cNvSpPr>
            <p:nvPr/>
          </p:nvSpPr>
          <p:spPr bwMode="auto">
            <a:xfrm>
              <a:off x="1627" y="2785"/>
              <a:ext cx="96" cy="132"/>
            </a:xfrm>
            <a:prstGeom prst="line">
              <a:avLst/>
            </a:prstGeom>
            <a:noFill/>
            <a:ln w="28575">
              <a:solidFill>
                <a:schemeClr val="tx1"/>
              </a:solidFill>
              <a:round/>
              <a:headEnd/>
              <a:tailEnd/>
            </a:ln>
          </p:spPr>
          <p:txBody>
            <a:bodyPr/>
            <a:lstStyle/>
            <a:p>
              <a:endParaRPr lang="zh-CN" altLang="en-US"/>
            </a:p>
          </p:txBody>
        </p:sp>
        <p:sp>
          <p:nvSpPr>
            <p:cNvPr id="65582" name="Text Box 15"/>
            <p:cNvSpPr txBox="1">
              <a:spLocks noChangeArrowheads="1"/>
            </p:cNvSpPr>
            <p:nvPr/>
          </p:nvSpPr>
          <p:spPr bwMode="auto">
            <a:xfrm>
              <a:off x="487" y="2161"/>
              <a:ext cx="300" cy="500"/>
            </a:xfrm>
            <a:prstGeom prst="rect">
              <a:avLst/>
            </a:prstGeom>
            <a:noFill/>
            <a:ln w="9525">
              <a:noFill/>
              <a:miter lim="800000"/>
              <a:headEnd/>
              <a:tailEnd/>
            </a:ln>
          </p:spPr>
          <p:txBody>
            <a:bodyPr>
              <a:spAutoFit/>
            </a:bodyPr>
            <a:lstStyle/>
            <a:p>
              <a:pPr eaLnBrk="1" hangingPunct="1">
                <a:spcBef>
                  <a:spcPct val="50000"/>
                </a:spcBef>
              </a:pPr>
              <a:r>
                <a:rPr lang="en-US" altLang="zh-CN" sz="2800" b="1"/>
                <a:t>R</a:t>
              </a:r>
              <a:r>
                <a:rPr lang="en-US" altLang="zh-CN" sz="1800" b="1"/>
                <a:t>D</a:t>
              </a:r>
              <a:endParaRPr lang="en-US" altLang="zh-CN" sz="2800" b="1"/>
            </a:p>
          </p:txBody>
        </p:sp>
        <p:sp>
          <p:nvSpPr>
            <p:cNvPr id="65583" name="Text Box 16"/>
            <p:cNvSpPr txBox="1">
              <a:spLocks noChangeArrowheads="1"/>
            </p:cNvSpPr>
            <p:nvPr/>
          </p:nvSpPr>
          <p:spPr bwMode="auto">
            <a:xfrm>
              <a:off x="1795" y="2185"/>
              <a:ext cx="240" cy="500"/>
            </a:xfrm>
            <a:prstGeom prst="rect">
              <a:avLst/>
            </a:prstGeom>
            <a:noFill/>
            <a:ln w="9525">
              <a:noFill/>
              <a:miter lim="800000"/>
              <a:headEnd/>
              <a:tailEnd/>
            </a:ln>
          </p:spPr>
          <p:txBody>
            <a:bodyPr>
              <a:spAutoFit/>
            </a:bodyPr>
            <a:lstStyle/>
            <a:p>
              <a:pPr eaLnBrk="1" hangingPunct="1">
                <a:spcBef>
                  <a:spcPct val="50000"/>
                </a:spcBef>
              </a:pPr>
              <a:r>
                <a:rPr lang="en-US" altLang="zh-CN" sz="2800" b="1"/>
                <a:t>S</a:t>
              </a:r>
              <a:r>
                <a:rPr lang="en-US" altLang="zh-CN" sz="1800" b="1"/>
                <a:t>D</a:t>
              </a:r>
              <a:endParaRPr lang="en-US" altLang="zh-CN" sz="2800" b="1"/>
            </a:p>
          </p:txBody>
        </p:sp>
        <p:sp>
          <p:nvSpPr>
            <p:cNvPr id="65584" name="Text Box 17"/>
            <p:cNvSpPr txBox="1">
              <a:spLocks noChangeArrowheads="1"/>
            </p:cNvSpPr>
            <p:nvPr/>
          </p:nvSpPr>
          <p:spPr bwMode="auto">
            <a:xfrm>
              <a:off x="763" y="262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5585" name="Text Box 18"/>
            <p:cNvSpPr txBox="1">
              <a:spLocks noChangeArrowheads="1"/>
            </p:cNvSpPr>
            <p:nvPr/>
          </p:nvSpPr>
          <p:spPr bwMode="auto">
            <a:xfrm>
              <a:off x="1423" y="250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5586" name="Text Box 19"/>
            <p:cNvSpPr txBox="1">
              <a:spLocks noChangeArrowheads="1"/>
            </p:cNvSpPr>
            <p:nvPr/>
          </p:nvSpPr>
          <p:spPr bwMode="auto">
            <a:xfrm>
              <a:off x="1495" y="1813"/>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65587" name="Group 20"/>
            <p:cNvGrpSpPr>
              <a:grpSpLocks/>
            </p:cNvGrpSpPr>
            <p:nvPr/>
          </p:nvGrpSpPr>
          <p:grpSpPr bwMode="auto">
            <a:xfrm>
              <a:off x="727" y="1837"/>
              <a:ext cx="312" cy="327"/>
              <a:chOff x="828" y="1776"/>
              <a:chExt cx="312" cy="327"/>
            </a:xfrm>
          </p:grpSpPr>
          <p:sp>
            <p:nvSpPr>
              <p:cNvPr id="65591" name="Text Box 21"/>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65592" name="Line 22"/>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65588" name="Line 23"/>
            <p:cNvSpPr>
              <a:spLocks noChangeShapeType="1"/>
            </p:cNvSpPr>
            <p:nvPr/>
          </p:nvSpPr>
          <p:spPr bwMode="auto">
            <a:xfrm>
              <a:off x="871" y="1405"/>
              <a:ext cx="0" cy="264"/>
            </a:xfrm>
            <a:prstGeom prst="line">
              <a:avLst/>
            </a:prstGeom>
            <a:noFill/>
            <a:ln w="28575">
              <a:solidFill>
                <a:schemeClr val="tx1"/>
              </a:solidFill>
              <a:round/>
              <a:headEnd/>
              <a:tailEnd/>
            </a:ln>
          </p:spPr>
          <p:txBody>
            <a:bodyPr/>
            <a:lstStyle/>
            <a:p>
              <a:endParaRPr lang="zh-CN" altLang="en-US"/>
            </a:p>
          </p:txBody>
        </p:sp>
        <p:sp>
          <p:nvSpPr>
            <p:cNvPr id="65589" name="Line 24"/>
            <p:cNvSpPr>
              <a:spLocks noChangeShapeType="1"/>
            </p:cNvSpPr>
            <p:nvPr/>
          </p:nvSpPr>
          <p:spPr bwMode="auto">
            <a:xfrm>
              <a:off x="1687" y="1513"/>
              <a:ext cx="0" cy="264"/>
            </a:xfrm>
            <a:prstGeom prst="line">
              <a:avLst/>
            </a:prstGeom>
            <a:noFill/>
            <a:ln w="28575">
              <a:solidFill>
                <a:schemeClr val="tx1"/>
              </a:solidFill>
              <a:round/>
              <a:headEnd/>
              <a:tailEnd/>
            </a:ln>
          </p:spPr>
          <p:txBody>
            <a:bodyPr/>
            <a:lstStyle/>
            <a:p>
              <a:endParaRPr lang="zh-CN" altLang="en-US"/>
            </a:p>
          </p:txBody>
        </p:sp>
        <p:sp>
          <p:nvSpPr>
            <p:cNvPr id="65590" name="Oval 25"/>
            <p:cNvSpPr>
              <a:spLocks noChangeArrowheads="1"/>
            </p:cNvSpPr>
            <p:nvPr/>
          </p:nvSpPr>
          <p:spPr bwMode="auto">
            <a:xfrm>
              <a:off x="811" y="164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nvGrpSpPr>
          <p:cNvPr id="78874" name="Group 26"/>
          <p:cNvGrpSpPr>
            <a:grpSpLocks/>
          </p:cNvGrpSpPr>
          <p:nvPr/>
        </p:nvGrpSpPr>
        <p:grpSpPr bwMode="auto">
          <a:xfrm>
            <a:off x="4878388" y="2590800"/>
            <a:ext cx="3524250" cy="2828925"/>
            <a:chOff x="163" y="1405"/>
            <a:chExt cx="2220" cy="1782"/>
          </a:xfrm>
        </p:grpSpPr>
        <p:sp>
          <p:nvSpPr>
            <p:cNvPr id="65553" name="Rectangle 27"/>
            <p:cNvSpPr>
              <a:spLocks noChangeArrowheads="1"/>
            </p:cNvSpPr>
            <p:nvPr/>
          </p:nvSpPr>
          <p:spPr bwMode="auto">
            <a:xfrm>
              <a:off x="475" y="176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65554" name="Oval 28"/>
            <p:cNvSpPr>
              <a:spLocks noChangeArrowheads="1"/>
            </p:cNvSpPr>
            <p:nvPr/>
          </p:nvSpPr>
          <p:spPr bwMode="auto">
            <a:xfrm>
              <a:off x="355"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65555" name="Oval 29"/>
            <p:cNvSpPr>
              <a:spLocks noChangeArrowheads="1"/>
            </p:cNvSpPr>
            <p:nvPr/>
          </p:nvSpPr>
          <p:spPr bwMode="auto">
            <a:xfrm>
              <a:off x="2047" y="2281"/>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sp>
          <p:nvSpPr>
            <p:cNvPr id="65556" name="Line 30"/>
            <p:cNvSpPr>
              <a:spLocks noChangeShapeType="1"/>
            </p:cNvSpPr>
            <p:nvPr/>
          </p:nvSpPr>
          <p:spPr bwMode="auto">
            <a:xfrm>
              <a:off x="2179" y="2341"/>
              <a:ext cx="204" cy="0"/>
            </a:xfrm>
            <a:prstGeom prst="line">
              <a:avLst/>
            </a:prstGeom>
            <a:noFill/>
            <a:ln w="28575">
              <a:solidFill>
                <a:schemeClr val="tx1"/>
              </a:solidFill>
              <a:round/>
              <a:headEnd/>
              <a:tailEnd/>
            </a:ln>
          </p:spPr>
          <p:txBody>
            <a:bodyPr/>
            <a:lstStyle/>
            <a:p>
              <a:endParaRPr lang="zh-CN" altLang="en-US"/>
            </a:p>
          </p:txBody>
        </p:sp>
        <p:sp>
          <p:nvSpPr>
            <p:cNvPr id="65557" name="Line 31"/>
            <p:cNvSpPr>
              <a:spLocks noChangeShapeType="1"/>
            </p:cNvSpPr>
            <p:nvPr/>
          </p:nvSpPr>
          <p:spPr bwMode="auto">
            <a:xfrm>
              <a:off x="163" y="2341"/>
              <a:ext cx="204" cy="0"/>
            </a:xfrm>
            <a:prstGeom prst="line">
              <a:avLst/>
            </a:prstGeom>
            <a:noFill/>
            <a:ln w="28575">
              <a:solidFill>
                <a:schemeClr val="tx1"/>
              </a:solidFill>
              <a:round/>
              <a:headEnd/>
              <a:tailEnd/>
            </a:ln>
          </p:spPr>
          <p:txBody>
            <a:bodyPr/>
            <a:lstStyle/>
            <a:p>
              <a:endParaRPr lang="zh-CN" altLang="en-US"/>
            </a:p>
          </p:txBody>
        </p:sp>
        <p:sp>
          <p:nvSpPr>
            <p:cNvPr id="65558" name="Line 32"/>
            <p:cNvSpPr>
              <a:spLocks noChangeShapeType="1"/>
            </p:cNvSpPr>
            <p:nvPr/>
          </p:nvSpPr>
          <p:spPr bwMode="auto">
            <a:xfrm>
              <a:off x="883" y="2923"/>
              <a:ext cx="0" cy="264"/>
            </a:xfrm>
            <a:prstGeom prst="line">
              <a:avLst/>
            </a:prstGeom>
            <a:noFill/>
            <a:ln w="28575">
              <a:solidFill>
                <a:schemeClr val="tx1"/>
              </a:solidFill>
              <a:round/>
              <a:headEnd/>
              <a:tailEnd/>
            </a:ln>
          </p:spPr>
          <p:txBody>
            <a:bodyPr/>
            <a:lstStyle/>
            <a:p>
              <a:endParaRPr lang="zh-CN" altLang="en-US"/>
            </a:p>
          </p:txBody>
        </p:sp>
        <p:sp>
          <p:nvSpPr>
            <p:cNvPr id="65559" name="Line 33"/>
            <p:cNvSpPr>
              <a:spLocks noChangeShapeType="1"/>
            </p:cNvSpPr>
            <p:nvPr/>
          </p:nvSpPr>
          <p:spPr bwMode="auto">
            <a:xfrm>
              <a:off x="1639" y="2923"/>
              <a:ext cx="0" cy="264"/>
            </a:xfrm>
            <a:prstGeom prst="line">
              <a:avLst/>
            </a:prstGeom>
            <a:noFill/>
            <a:ln w="28575">
              <a:solidFill>
                <a:schemeClr val="tx1"/>
              </a:solidFill>
              <a:round/>
              <a:headEnd/>
              <a:tailEnd/>
            </a:ln>
          </p:spPr>
          <p:txBody>
            <a:bodyPr/>
            <a:lstStyle/>
            <a:p>
              <a:endParaRPr lang="zh-CN" altLang="en-US"/>
            </a:p>
          </p:txBody>
        </p:sp>
        <p:sp>
          <p:nvSpPr>
            <p:cNvPr id="65560" name="Line 34"/>
            <p:cNvSpPr>
              <a:spLocks noChangeShapeType="1"/>
            </p:cNvSpPr>
            <p:nvPr/>
          </p:nvSpPr>
          <p:spPr bwMode="auto">
            <a:xfrm flipV="1">
              <a:off x="1555" y="2773"/>
              <a:ext cx="84" cy="144"/>
            </a:xfrm>
            <a:prstGeom prst="line">
              <a:avLst/>
            </a:prstGeom>
            <a:noFill/>
            <a:ln w="28575">
              <a:solidFill>
                <a:schemeClr val="tx1"/>
              </a:solidFill>
              <a:round/>
              <a:headEnd/>
              <a:tailEnd/>
            </a:ln>
          </p:spPr>
          <p:txBody>
            <a:bodyPr/>
            <a:lstStyle/>
            <a:p>
              <a:endParaRPr lang="zh-CN" altLang="en-US"/>
            </a:p>
          </p:txBody>
        </p:sp>
        <p:sp>
          <p:nvSpPr>
            <p:cNvPr id="65561" name="Line 35"/>
            <p:cNvSpPr>
              <a:spLocks noChangeShapeType="1"/>
            </p:cNvSpPr>
            <p:nvPr/>
          </p:nvSpPr>
          <p:spPr bwMode="auto">
            <a:xfrm>
              <a:off x="1627" y="2785"/>
              <a:ext cx="96" cy="132"/>
            </a:xfrm>
            <a:prstGeom prst="line">
              <a:avLst/>
            </a:prstGeom>
            <a:noFill/>
            <a:ln w="28575">
              <a:solidFill>
                <a:schemeClr val="tx1"/>
              </a:solidFill>
              <a:round/>
              <a:headEnd/>
              <a:tailEnd/>
            </a:ln>
          </p:spPr>
          <p:txBody>
            <a:bodyPr/>
            <a:lstStyle/>
            <a:p>
              <a:endParaRPr lang="zh-CN" altLang="en-US"/>
            </a:p>
          </p:txBody>
        </p:sp>
        <p:sp>
          <p:nvSpPr>
            <p:cNvPr id="65562" name="Text Box 36"/>
            <p:cNvSpPr txBox="1">
              <a:spLocks noChangeArrowheads="1"/>
            </p:cNvSpPr>
            <p:nvPr/>
          </p:nvSpPr>
          <p:spPr bwMode="auto">
            <a:xfrm>
              <a:off x="487" y="2161"/>
              <a:ext cx="300" cy="500"/>
            </a:xfrm>
            <a:prstGeom prst="rect">
              <a:avLst/>
            </a:prstGeom>
            <a:noFill/>
            <a:ln w="9525">
              <a:noFill/>
              <a:miter lim="800000"/>
              <a:headEnd/>
              <a:tailEnd/>
            </a:ln>
          </p:spPr>
          <p:txBody>
            <a:bodyPr>
              <a:spAutoFit/>
            </a:bodyPr>
            <a:lstStyle/>
            <a:p>
              <a:pPr eaLnBrk="1" hangingPunct="1">
                <a:spcBef>
                  <a:spcPct val="50000"/>
                </a:spcBef>
              </a:pPr>
              <a:r>
                <a:rPr lang="en-US" altLang="zh-CN" sz="2800" b="1"/>
                <a:t>R</a:t>
              </a:r>
              <a:r>
                <a:rPr lang="en-US" altLang="zh-CN" sz="1800" b="1"/>
                <a:t>D</a:t>
              </a:r>
              <a:endParaRPr lang="en-US" altLang="zh-CN" sz="2800" b="1"/>
            </a:p>
          </p:txBody>
        </p:sp>
        <p:sp>
          <p:nvSpPr>
            <p:cNvPr id="65563" name="Text Box 37"/>
            <p:cNvSpPr txBox="1">
              <a:spLocks noChangeArrowheads="1"/>
            </p:cNvSpPr>
            <p:nvPr/>
          </p:nvSpPr>
          <p:spPr bwMode="auto">
            <a:xfrm>
              <a:off x="1795" y="2185"/>
              <a:ext cx="240" cy="500"/>
            </a:xfrm>
            <a:prstGeom prst="rect">
              <a:avLst/>
            </a:prstGeom>
            <a:noFill/>
            <a:ln w="9525">
              <a:noFill/>
              <a:miter lim="800000"/>
              <a:headEnd/>
              <a:tailEnd/>
            </a:ln>
          </p:spPr>
          <p:txBody>
            <a:bodyPr>
              <a:spAutoFit/>
            </a:bodyPr>
            <a:lstStyle/>
            <a:p>
              <a:pPr eaLnBrk="1" hangingPunct="1">
                <a:spcBef>
                  <a:spcPct val="50000"/>
                </a:spcBef>
              </a:pPr>
              <a:r>
                <a:rPr lang="en-US" altLang="zh-CN" sz="2800" b="1"/>
                <a:t>S</a:t>
              </a:r>
              <a:r>
                <a:rPr lang="en-US" altLang="zh-CN" sz="1800" b="1"/>
                <a:t>D</a:t>
              </a:r>
              <a:endParaRPr lang="en-US" altLang="zh-CN" sz="2800" b="1"/>
            </a:p>
          </p:txBody>
        </p:sp>
        <p:sp>
          <p:nvSpPr>
            <p:cNvPr id="65564" name="Text Box 38"/>
            <p:cNvSpPr txBox="1">
              <a:spLocks noChangeArrowheads="1"/>
            </p:cNvSpPr>
            <p:nvPr/>
          </p:nvSpPr>
          <p:spPr bwMode="auto">
            <a:xfrm>
              <a:off x="763" y="262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5565" name="Text Box 39"/>
            <p:cNvSpPr txBox="1">
              <a:spLocks noChangeArrowheads="1"/>
            </p:cNvSpPr>
            <p:nvPr/>
          </p:nvSpPr>
          <p:spPr bwMode="auto">
            <a:xfrm>
              <a:off x="1423" y="250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5566" name="Text Box 40"/>
            <p:cNvSpPr txBox="1">
              <a:spLocks noChangeArrowheads="1"/>
            </p:cNvSpPr>
            <p:nvPr/>
          </p:nvSpPr>
          <p:spPr bwMode="auto">
            <a:xfrm>
              <a:off x="1495" y="1813"/>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65567" name="Group 41"/>
            <p:cNvGrpSpPr>
              <a:grpSpLocks/>
            </p:cNvGrpSpPr>
            <p:nvPr/>
          </p:nvGrpSpPr>
          <p:grpSpPr bwMode="auto">
            <a:xfrm>
              <a:off x="727" y="1837"/>
              <a:ext cx="312" cy="327"/>
              <a:chOff x="828" y="1776"/>
              <a:chExt cx="312" cy="327"/>
            </a:xfrm>
          </p:grpSpPr>
          <p:sp>
            <p:nvSpPr>
              <p:cNvPr id="65571" name="Text Box 42"/>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65572" name="Line 43"/>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65568" name="Line 44"/>
            <p:cNvSpPr>
              <a:spLocks noChangeShapeType="1"/>
            </p:cNvSpPr>
            <p:nvPr/>
          </p:nvSpPr>
          <p:spPr bwMode="auto">
            <a:xfrm>
              <a:off x="871" y="1405"/>
              <a:ext cx="0" cy="264"/>
            </a:xfrm>
            <a:prstGeom prst="line">
              <a:avLst/>
            </a:prstGeom>
            <a:noFill/>
            <a:ln w="28575">
              <a:solidFill>
                <a:schemeClr val="tx1"/>
              </a:solidFill>
              <a:round/>
              <a:headEnd/>
              <a:tailEnd/>
            </a:ln>
          </p:spPr>
          <p:txBody>
            <a:bodyPr/>
            <a:lstStyle/>
            <a:p>
              <a:endParaRPr lang="zh-CN" altLang="en-US"/>
            </a:p>
          </p:txBody>
        </p:sp>
        <p:sp>
          <p:nvSpPr>
            <p:cNvPr id="65569" name="Line 45"/>
            <p:cNvSpPr>
              <a:spLocks noChangeShapeType="1"/>
            </p:cNvSpPr>
            <p:nvPr/>
          </p:nvSpPr>
          <p:spPr bwMode="auto">
            <a:xfrm>
              <a:off x="1687" y="1513"/>
              <a:ext cx="0" cy="264"/>
            </a:xfrm>
            <a:prstGeom prst="line">
              <a:avLst/>
            </a:prstGeom>
            <a:noFill/>
            <a:ln w="28575">
              <a:solidFill>
                <a:schemeClr val="tx1"/>
              </a:solidFill>
              <a:round/>
              <a:headEnd/>
              <a:tailEnd/>
            </a:ln>
          </p:spPr>
          <p:txBody>
            <a:bodyPr/>
            <a:lstStyle/>
            <a:p>
              <a:endParaRPr lang="zh-CN" altLang="en-US"/>
            </a:p>
          </p:txBody>
        </p:sp>
        <p:sp>
          <p:nvSpPr>
            <p:cNvPr id="65570" name="Oval 46"/>
            <p:cNvSpPr>
              <a:spLocks noChangeArrowheads="1"/>
            </p:cNvSpPr>
            <p:nvPr/>
          </p:nvSpPr>
          <p:spPr bwMode="auto">
            <a:xfrm>
              <a:off x="811" y="164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nvGrpSpPr>
          <p:cNvPr id="78895" name="Group 47"/>
          <p:cNvGrpSpPr>
            <a:grpSpLocks/>
          </p:cNvGrpSpPr>
          <p:nvPr/>
        </p:nvGrpSpPr>
        <p:grpSpPr bwMode="auto">
          <a:xfrm>
            <a:off x="4456113" y="2714625"/>
            <a:ext cx="412750" cy="1365250"/>
            <a:chOff x="2681" y="1327"/>
            <a:chExt cx="260" cy="860"/>
          </a:xfrm>
        </p:grpSpPr>
        <p:sp>
          <p:nvSpPr>
            <p:cNvPr id="65551" name="Line 48"/>
            <p:cNvSpPr>
              <a:spLocks noChangeShapeType="1"/>
            </p:cNvSpPr>
            <p:nvPr/>
          </p:nvSpPr>
          <p:spPr bwMode="auto">
            <a:xfrm flipV="1">
              <a:off x="2681" y="1327"/>
              <a:ext cx="0" cy="846"/>
            </a:xfrm>
            <a:prstGeom prst="line">
              <a:avLst/>
            </a:prstGeom>
            <a:noFill/>
            <a:ln w="28575">
              <a:solidFill>
                <a:srgbClr val="000000"/>
              </a:solidFill>
              <a:round/>
              <a:headEnd/>
              <a:tailEnd/>
            </a:ln>
          </p:spPr>
          <p:txBody>
            <a:bodyPr/>
            <a:lstStyle/>
            <a:p>
              <a:endParaRPr lang="zh-CN" altLang="en-US"/>
            </a:p>
          </p:txBody>
        </p:sp>
        <p:sp>
          <p:nvSpPr>
            <p:cNvPr id="65552" name="Line 49"/>
            <p:cNvSpPr>
              <a:spLocks noChangeShapeType="1"/>
            </p:cNvSpPr>
            <p:nvPr/>
          </p:nvSpPr>
          <p:spPr bwMode="auto">
            <a:xfrm flipV="1">
              <a:off x="2941" y="1341"/>
              <a:ext cx="0" cy="846"/>
            </a:xfrm>
            <a:prstGeom prst="line">
              <a:avLst/>
            </a:prstGeom>
            <a:noFill/>
            <a:ln w="28575">
              <a:solidFill>
                <a:srgbClr val="000000"/>
              </a:solidFill>
              <a:round/>
              <a:headEnd/>
              <a:tailEnd/>
            </a:ln>
          </p:spPr>
          <p:txBody>
            <a:bodyPr/>
            <a:lstStyle/>
            <a:p>
              <a:endParaRPr lang="zh-CN" altLang="en-US"/>
            </a:p>
          </p:txBody>
        </p:sp>
      </p:grpSp>
      <p:grpSp>
        <p:nvGrpSpPr>
          <p:cNvPr id="78898" name="Group 50"/>
          <p:cNvGrpSpPr>
            <a:grpSpLocks/>
          </p:cNvGrpSpPr>
          <p:nvPr/>
        </p:nvGrpSpPr>
        <p:grpSpPr bwMode="auto">
          <a:xfrm>
            <a:off x="635000" y="1990725"/>
            <a:ext cx="1703388" cy="865188"/>
            <a:chOff x="400" y="1254"/>
            <a:chExt cx="1073" cy="545"/>
          </a:xfrm>
        </p:grpSpPr>
        <p:sp>
          <p:nvSpPr>
            <p:cNvPr id="65549" name="Line 51"/>
            <p:cNvSpPr>
              <a:spLocks noChangeShapeType="1"/>
            </p:cNvSpPr>
            <p:nvPr/>
          </p:nvSpPr>
          <p:spPr bwMode="auto">
            <a:xfrm flipV="1">
              <a:off x="854" y="1618"/>
              <a:ext cx="0" cy="181"/>
            </a:xfrm>
            <a:prstGeom prst="line">
              <a:avLst/>
            </a:prstGeom>
            <a:noFill/>
            <a:ln w="28575">
              <a:solidFill>
                <a:srgbClr val="000000"/>
              </a:solidFill>
              <a:round/>
              <a:headEnd/>
              <a:tailEnd/>
            </a:ln>
          </p:spPr>
          <p:txBody>
            <a:bodyPr/>
            <a:lstStyle/>
            <a:p>
              <a:endParaRPr lang="zh-CN" altLang="en-US"/>
            </a:p>
          </p:txBody>
        </p:sp>
        <p:sp>
          <p:nvSpPr>
            <p:cNvPr id="65550" name="Text Box 52"/>
            <p:cNvSpPr txBox="1">
              <a:spLocks noChangeArrowheads="1"/>
            </p:cNvSpPr>
            <p:nvPr/>
          </p:nvSpPr>
          <p:spPr bwMode="auto">
            <a:xfrm>
              <a:off x="400" y="1254"/>
              <a:ext cx="1073" cy="327"/>
            </a:xfrm>
            <a:prstGeom prst="rect">
              <a:avLst/>
            </a:prstGeom>
            <a:noFill/>
            <a:ln w="9525">
              <a:noFill/>
              <a:miter lim="800000"/>
              <a:headEnd/>
              <a:tailEnd/>
            </a:ln>
          </p:spPr>
          <p:txBody>
            <a:bodyPr>
              <a:spAutoFit/>
            </a:bodyPr>
            <a:lstStyle/>
            <a:p>
              <a:pPr eaLnBrk="1" hangingPunct="1">
                <a:spcBef>
                  <a:spcPct val="50000"/>
                </a:spcBef>
              </a:pPr>
              <a:r>
                <a:rPr lang="en-US" altLang="zh-CN" sz="2800" b="1"/>
                <a:t>Vcc(+5V)</a:t>
              </a:r>
            </a:p>
          </p:txBody>
        </p:sp>
      </p:grpSp>
      <p:grpSp>
        <p:nvGrpSpPr>
          <p:cNvPr id="78901" name="Group 53"/>
          <p:cNvGrpSpPr>
            <a:grpSpLocks/>
          </p:cNvGrpSpPr>
          <p:nvPr/>
        </p:nvGrpSpPr>
        <p:grpSpPr bwMode="auto">
          <a:xfrm>
            <a:off x="7212013" y="5297488"/>
            <a:ext cx="1587500" cy="877887"/>
            <a:chOff x="4616" y="3337"/>
            <a:chExt cx="1000" cy="553"/>
          </a:xfrm>
        </p:grpSpPr>
        <p:sp>
          <p:nvSpPr>
            <p:cNvPr id="65547" name="Line 54"/>
            <p:cNvSpPr>
              <a:spLocks noChangeShapeType="1"/>
            </p:cNvSpPr>
            <p:nvPr/>
          </p:nvSpPr>
          <p:spPr bwMode="auto">
            <a:xfrm>
              <a:off x="5018" y="3337"/>
              <a:ext cx="0" cy="199"/>
            </a:xfrm>
            <a:prstGeom prst="line">
              <a:avLst/>
            </a:prstGeom>
            <a:noFill/>
            <a:ln w="28575">
              <a:solidFill>
                <a:srgbClr val="000000"/>
              </a:solidFill>
              <a:round/>
              <a:headEnd/>
              <a:tailEnd/>
            </a:ln>
          </p:spPr>
          <p:txBody>
            <a:bodyPr/>
            <a:lstStyle/>
            <a:p>
              <a:endParaRPr lang="zh-CN" altLang="en-US"/>
            </a:p>
          </p:txBody>
        </p:sp>
        <p:sp>
          <p:nvSpPr>
            <p:cNvPr id="65548" name="Text Box 55"/>
            <p:cNvSpPr txBox="1">
              <a:spLocks noChangeArrowheads="1"/>
            </p:cNvSpPr>
            <p:nvPr/>
          </p:nvSpPr>
          <p:spPr bwMode="auto">
            <a:xfrm>
              <a:off x="4616" y="3563"/>
              <a:ext cx="1000" cy="327"/>
            </a:xfrm>
            <a:prstGeom prst="rect">
              <a:avLst/>
            </a:prstGeom>
            <a:noFill/>
            <a:ln w="9525">
              <a:noFill/>
              <a:miter lim="800000"/>
              <a:headEnd/>
              <a:tailEnd/>
            </a:ln>
          </p:spPr>
          <p:txBody>
            <a:bodyPr>
              <a:spAutoFit/>
            </a:bodyPr>
            <a:lstStyle/>
            <a:p>
              <a:pPr eaLnBrk="1" hangingPunct="1">
                <a:spcBef>
                  <a:spcPct val="50000"/>
                </a:spcBef>
              </a:pPr>
              <a:r>
                <a:rPr lang="en-US" altLang="zh-CN" sz="2800" b="1"/>
                <a:t>GND(</a:t>
              </a:r>
              <a:r>
                <a:rPr lang="zh-CN" altLang="en-US" sz="2800" b="1"/>
                <a:t>地</a:t>
              </a:r>
              <a:r>
                <a:rPr lang="en-US" altLang="zh-CN" sz="2800" b="1"/>
                <a:t>)</a:t>
              </a:r>
            </a:p>
          </p:txBody>
        </p:sp>
      </p:grpSp>
      <p:sp>
        <p:nvSpPr>
          <p:cNvPr id="65546" name="Text Box 56"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五、维持阻塞</a:t>
            </a:r>
            <a:r>
              <a:rPr lang="en-US" altLang="zh-CN" sz="2800" b="1">
                <a:ea typeface="长城楷体"/>
                <a:cs typeface="长城楷体"/>
              </a:rPr>
              <a:t>D</a:t>
            </a:r>
            <a:r>
              <a:rPr lang="zh-CN" altLang="en-US" sz="2800" b="1">
                <a:ea typeface="长城楷体"/>
                <a:cs typeface="长城楷体"/>
              </a:rPr>
              <a:t>触发器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0-#ppt_w/2"/>
                                          </p:val>
                                        </p:tav>
                                        <p:tav tm="100000">
                                          <p:val>
                                            <p:strVal val="#ppt_x"/>
                                          </p:val>
                                        </p:tav>
                                      </p:tavLst>
                                    </p:anim>
                                    <p:anim calcmode="lin" valueType="num">
                                      <p:cBhvr additive="base">
                                        <p:cTn id="8"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8874"/>
                                        </p:tgtEl>
                                        <p:attrNameLst>
                                          <p:attrName>style.visibility</p:attrName>
                                        </p:attrNameLst>
                                      </p:cBhvr>
                                      <p:to>
                                        <p:strVal val="visible"/>
                                      </p:to>
                                    </p:set>
                                    <p:anim calcmode="lin" valueType="num">
                                      <p:cBhvr additive="base">
                                        <p:cTn id="13" dur="500" fill="hold"/>
                                        <p:tgtEl>
                                          <p:spTgt spid="78874"/>
                                        </p:tgtEl>
                                        <p:attrNameLst>
                                          <p:attrName>ppt_x</p:attrName>
                                        </p:attrNameLst>
                                      </p:cBhvr>
                                      <p:tavLst>
                                        <p:tav tm="0">
                                          <p:val>
                                            <p:strVal val="1+#ppt_w/2"/>
                                          </p:val>
                                        </p:tav>
                                        <p:tav tm="100000">
                                          <p:val>
                                            <p:strVal val="#ppt_x"/>
                                          </p:val>
                                        </p:tav>
                                      </p:tavLst>
                                    </p:anim>
                                    <p:anim calcmode="lin" valueType="num">
                                      <p:cBhvr additive="base">
                                        <p:cTn id="14" dur="500" fill="hold"/>
                                        <p:tgtEl>
                                          <p:spTgt spid="788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78852"/>
                                        </p:tgtEl>
                                        <p:attrNameLst>
                                          <p:attrName>style.visibility</p:attrName>
                                        </p:attrNameLst>
                                      </p:cBhvr>
                                      <p:to>
                                        <p:strVal val="visible"/>
                                      </p:to>
                                    </p:set>
                                    <p:animEffect transition="in" filter="barn(outVertical)">
                                      <p:cBhvr>
                                        <p:cTn id="19" dur="500"/>
                                        <p:tgtEl>
                                          <p:spTgt spid="788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78895"/>
                                        </p:tgtEl>
                                        <p:attrNameLst>
                                          <p:attrName>style.visibility</p:attrName>
                                        </p:attrNameLst>
                                      </p:cBhvr>
                                      <p:to>
                                        <p:strVal val="visible"/>
                                      </p:to>
                                    </p:set>
                                    <p:animEffect transition="in" filter="wipe(down)">
                                      <p:cBhvr>
                                        <p:cTn id="24" dur="500"/>
                                        <p:tgtEl>
                                          <p:spTgt spid="788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78898"/>
                                        </p:tgtEl>
                                        <p:attrNameLst>
                                          <p:attrName>style.visibility</p:attrName>
                                        </p:attrNameLst>
                                      </p:cBhvr>
                                      <p:to>
                                        <p:strVal val="visible"/>
                                      </p:to>
                                    </p:set>
                                    <p:animEffect transition="in" filter="wipe(down)">
                                      <p:cBhvr>
                                        <p:cTn id="29" dur="500"/>
                                        <p:tgtEl>
                                          <p:spTgt spid="788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78901"/>
                                        </p:tgtEl>
                                        <p:attrNameLst>
                                          <p:attrName>style.visibility</p:attrName>
                                        </p:attrNameLst>
                                      </p:cBhvr>
                                      <p:to>
                                        <p:strVal val="visible"/>
                                      </p:to>
                                    </p:set>
                                    <p:animEffect transition="in" filter="wipe(up)">
                                      <p:cBhvr>
                                        <p:cTn id="34" dur="500"/>
                                        <p:tgtEl>
                                          <p:spTgt spid="7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98438" y="433388"/>
            <a:ext cx="5437187" cy="519112"/>
          </a:xfrm>
          <a:prstGeom prst="rect">
            <a:avLst/>
          </a:prstGeom>
          <a:noFill/>
          <a:ln w="9525">
            <a:noFill/>
            <a:miter lim="800000"/>
            <a:headEnd/>
            <a:tailEnd/>
          </a:ln>
        </p:spPr>
        <p:txBody>
          <a:bodyPr wrap="none" anchor="ctr">
            <a:spAutoFit/>
          </a:bodyPr>
          <a:lstStyle/>
          <a:p>
            <a:pPr eaLnBrk="1" hangingPunct="1">
              <a:spcBef>
                <a:spcPct val="50000"/>
              </a:spcBef>
            </a:pPr>
            <a:r>
              <a:rPr lang="zh-CN" altLang="zh-CN" sz="2800" b="1"/>
              <a:t>用</a:t>
            </a:r>
            <a:r>
              <a:rPr lang="en-US" altLang="zh-CN" sz="2800" b="1"/>
              <a:t>D</a:t>
            </a:r>
            <a:r>
              <a:rPr lang="zh-CN" altLang="zh-CN" sz="2800" b="1"/>
              <a:t>触发器 将一个时钟进行2分频.</a:t>
            </a:r>
            <a:endParaRPr lang="en-US" altLang="zh-CN" sz="2800" b="1"/>
          </a:p>
        </p:txBody>
      </p:sp>
      <p:grpSp>
        <p:nvGrpSpPr>
          <p:cNvPr id="79875" name="Group 3"/>
          <p:cNvGrpSpPr>
            <a:grpSpLocks/>
          </p:cNvGrpSpPr>
          <p:nvPr/>
        </p:nvGrpSpPr>
        <p:grpSpPr bwMode="auto">
          <a:xfrm>
            <a:off x="955675" y="1692275"/>
            <a:ext cx="2476500" cy="2828925"/>
            <a:chOff x="602" y="1255"/>
            <a:chExt cx="1560" cy="1782"/>
          </a:xfrm>
        </p:grpSpPr>
        <p:sp>
          <p:nvSpPr>
            <p:cNvPr id="66629" name="Rectangle 4"/>
            <p:cNvSpPr>
              <a:spLocks noChangeArrowheads="1"/>
            </p:cNvSpPr>
            <p:nvPr/>
          </p:nvSpPr>
          <p:spPr bwMode="auto">
            <a:xfrm>
              <a:off x="602" y="161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66630" name="Line 5"/>
            <p:cNvSpPr>
              <a:spLocks noChangeShapeType="1"/>
            </p:cNvSpPr>
            <p:nvPr/>
          </p:nvSpPr>
          <p:spPr bwMode="auto">
            <a:xfrm>
              <a:off x="1010" y="2773"/>
              <a:ext cx="0" cy="264"/>
            </a:xfrm>
            <a:prstGeom prst="line">
              <a:avLst/>
            </a:prstGeom>
            <a:noFill/>
            <a:ln w="28575">
              <a:solidFill>
                <a:schemeClr val="tx1"/>
              </a:solidFill>
              <a:round/>
              <a:headEnd/>
              <a:tailEnd/>
            </a:ln>
          </p:spPr>
          <p:txBody>
            <a:bodyPr/>
            <a:lstStyle/>
            <a:p>
              <a:endParaRPr lang="zh-CN" altLang="en-US"/>
            </a:p>
          </p:txBody>
        </p:sp>
        <p:sp>
          <p:nvSpPr>
            <p:cNvPr id="66631" name="Line 6"/>
            <p:cNvSpPr>
              <a:spLocks noChangeShapeType="1"/>
            </p:cNvSpPr>
            <p:nvPr/>
          </p:nvSpPr>
          <p:spPr bwMode="auto">
            <a:xfrm>
              <a:off x="1766" y="2773"/>
              <a:ext cx="0" cy="264"/>
            </a:xfrm>
            <a:prstGeom prst="line">
              <a:avLst/>
            </a:prstGeom>
            <a:noFill/>
            <a:ln w="28575">
              <a:solidFill>
                <a:schemeClr val="tx1"/>
              </a:solidFill>
              <a:round/>
              <a:headEnd/>
              <a:tailEnd/>
            </a:ln>
          </p:spPr>
          <p:txBody>
            <a:bodyPr/>
            <a:lstStyle/>
            <a:p>
              <a:endParaRPr lang="zh-CN" altLang="en-US"/>
            </a:p>
          </p:txBody>
        </p:sp>
        <p:sp>
          <p:nvSpPr>
            <p:cNvPr id="66632" name="Line 7"/>
            <p:cNvSpPr>
              <a:spLocks noChangeShapeType="1"/>
            </p:cNvSpPr>
            <p:nvPr/>
          </p:nvSpPr>
          <p:spPr bwMode="auto">
            <a:xfrm flipV="1">
              <a:off x="1682" y="2623"/>
              <a:ext cx="84" cy="144"/>
            </a:xfrm>
            <a:prstGeom prst="line">
              <a:avLst/>
            </a:prstGeom>
            <a:noFill/>
            <a:ln w="28575">
              <a:solidFill>
                <a:schemeClr val="tx1"/>
              </a:solidFill>
              <a:round/>
              <a:headEnd/>
              <a:tailEnd/>
            </a:ln>
          </p:spPr>
          <p:txBody>
            <a:bodyPr/>
            <a:lstStyle/>
            <a:p>
              <a:endParaRPr lang="zh-CN" altLang="en-US"/>
            </a:p>
          </p:txBody>
        </p:sp>
        <p:sp>
          <p:nvSpPr>
            <p:cNvPr id="66633" name="Line 8"/>
            <p:cNvSpPr>
              <a:spLocks noChangeShapeType="1"/>
            </p:cNvSpPr>
            <p:nvPr/>
          </p:nvSpPr>
          <p:spPr bwMode="auto">
            <a:xfrm>
              <a:off x="1754" y="2635"/>
              <a:ext cx="96" cy="132"/>
            </a:xfrm>
            <a:prstGeom prst="line">
              <a:avLst/>
            </a:prstGeom>
            <a:noFill/>
            <a:ln w="28575">
              <a:solidFill>
                <a:schemeClr val="tx1"/>
              </a:solidFill>
              <a:round/>
              <a:headEnd/>
              <a:tailEnd/>
            </a:ln>
          </p:spPr>
          <p:txBody>
            <a:bodyPr/>
            <a:lstStyle/>
            <a:p>
              <a:endParaRPr lang="zh-CN" altLang="en-US"/>
            </a:p>
          </p:txBody>
        </p:sp>
        <p:sp>
          <p:nvSpPr>
            <p:cNvPr id="66634" name="Text Box 9"/>
            <p:cNvSpPr txBox="1">
              <a:spLocks noChangeArrowheads="1"/>
            </p:cNvSpPr>
            <p:nvPr/>
          </p:nvSpPr>
          <p:spPr bwMode="auto">
            <a:xfrm>
              <a:off x="890" y="247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6635" name="Text Box 10"/>
            <p:cNvSpPr txBox="1">
              <a:spLocks noChangeArrowheads="1"/>
            </p:cNvSpPr>
            <p:nvPr/>
          </p:nvSpPr>
          <p:spPr bwMode="auto">
            <a:xfrm>
              <a:off x="1550" y="235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6636" name="Text Box 11"/>
            <p:cNvSpPr txBox="1">
              <a:spLocks noChangeArrowheads="1"/>
            </p:cNvSpPr>
            <p:nvPr/>
          </p:nvSpPr>
          <p:spPr bwMode="auto">
            <a:xfrm>
              <a:off x="1622" y="1663"/>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66637" name="Group 12"/>
            <p:cNvGrpSpPr>
              <a:grpSpLocks/>
            </p:cNvGrpSpPr>
            <p:nvPr/>
          </p:nvGrpSpPr>
          <p:grpSpPr bwMode="auto">
            <a:xfrm>
              <a:off x="854" y="1687"/>
              <a:ext cx="312" cy="327"/>
              <a:chOff x="828" y="1776"/>
              <a:chExt cx="312" cy="327"/>
            </a:xfrm>
          </p:grpSpPr>
          <p:sp>
            <p:nvSpPr>
              <p:cNvPr id="66641" name="Text Box 13"/>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66642" name="Line 14"/>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66638" name="Line 15"/>
            <p:cNvSpPr>
              <a:spLocks noChangeShapeType="1"/>
            </p:cNvSpPr>
            <p:nvPr/>
          </p:nvSpPr>
          <p:spPr bwMode="auto">
            <a:xfrm>
              <a:off x="998" y="1255"/>
              <a:ext cx="0" cy="264"/>
            </a:xfrm>
            <a:prstGeom prst="line">
              <a:avLst/>
            </a:prstGeom>
            <a:noFill/>
            <a:ln w="28575">
              <a:solidFill>
                <a:schemeClr val="tx1"/>
              </a:solidFill>
              <a:round/>
              <a:headEnd/>
              <a:tailEnd/>
            </a:ln>
          </p:spPr>
          <p:txBody>
            <a:bodyPr/>
            <a:lstStyle/>
            <a:p>
              <a:endParaRPr lang="zh-CN" altLang="en-US"/>
            </a:p>
          </p:txBody>
        </p:sp>
        <p:sp>
          <p:nvSpPr>
            <p:cNvPr id="66639" name="Line 16"/>
            <p:cNvSpPr>
              <a:spLocks noChangeShapeType="1"/>
            </p:cNvSpPr>
            <p:nvPr/>
          </p:nvSpPr>
          <p:spPr bwMode="auto">
            <a:xfrm>
              <a:off x="1814" y="1363"/>
              <a:ext cx="0" cy="264"/>
            </a:xfrm>
            <a:prstGeom prst="line">
              <a:avLst/>
            </a:prstGeom>
            <a:noFill/>
            <a:ln w="28575">
              <a:solidFill>
                <a:schemeClr val="tx1"/>
              </a:solidFill>
              <a:round/>
              <a:headEnd/>
              <a:tailEnd/>
            </a:ln>
          </p:spPr>
          <p:txBody>
            <a:bodyPr/>
            <a:lstStyle/>
            <a:p>
              <a:endParaRPr lang="zh-CN" altLang="en-US"/>
            </a:p>
          </p:txBody>
        </p:sp>
        <p:sp>
          <p:nvSpPr>
            <p:cNvPr id="66640" name="Oval 17"/>
            <p:cNvSpPr>
              <a:spLocks noChangeArrowheads="1"/>
            </p:cNvSpPr>
            <p:nvPr/>
          </p:nvSpPr>
          <p:spPr bwMode="auto">
            <a:xfrm>
              <a:off x="938" y="149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nvGrpSpPr>
          <p:cNvPr id="79890" name="Group 18"/>
          <p:cNvGrpSpPr>
            <a:grpSpLocks/>
          </p:cNvGrpSpPr>
          <p:nvPr/>
        </p:nvGrpSpPr>
        <p:grpSpPr bwMode="auto">
          <a:xfrm>
            <a:off x="433388" y="1676400"/>
            <a:ext cx="1182687" cy="2813050"/>
            <a:chOff x="273" y="1254"/>
            <a:chExt cx="745" cy="1772"/>
          </a:xfrm>
        </p:grpSpPr>
        <p:sp>
          <p:nvSpPr>
            <p:cNvPr id="66626" name="Line 19"/>
            <p:cNvSpPr>
              <a:spLocks noChangeShapeType="1"/>
            </p:cNvSpPr>
            <p:nvPr/>
          </p:nvSpPr>
          <p:spPr bwMode="auto">
            <a:xfrm flipH="1">
              <a:off x="273" y="1254"/>
              <a:ext cx="727" cy="0"/>
            </a:xfrm>
            <a:prstGeom prst="line">
              <a:avLst/>
            </a:prstGeom>
            <a:noFill/>
            <a:ln w="28575">
              <a:solidFill>
                <a:srgbClr val="000000"/>
              </a:solidFill>
              <a:round/>
              <a:headEnd/>
              <a:tailEnd/>
            </a:ln>
          </p:spPr>
          <p:txBody>
            <a:bodyPr/>
            <a:lstStyle/>
            <a:p>
              <a:endParaRPr lang="zh-CN" altLang="en-US"/>
            </a:p>
          </p:txBody>
        </p:sp>
        <p:sp>
          <p:nvSpPr>
            <p:cNvPr id="66627" name="Line 20"/>
            <p:cNvSpPr>
              <a:spLocks noChangeShapeType="1"/>
            </p:cNvSpPr>
            <p:nvPr/>
          </p:nvSpPr>
          <p:spPr bwMode="auto">
            <a:xfrm flipH="1">
              <a:off x="282" y="1254"/>
              <a:ext cx="0" cy="1772"/>
            </a:xfrm>
            <a:prstGeom prst="line">
              <a:avLst/>
            </a:prstGeom>
            <a:noFill/>
            <a:ln w="28575">
              <a:solidFill>
                <a:srgbClr val="000000"/>
              </a:solidFill>
              <a:round/>
              <a:headEnd/>
              <a:tailEnd/>
            </a:ln>
          </p:spPr>
          <p:txBody>
            <a:bodyPr/>
            <a:lstStyle/>
            <a:p>
              <a:endParaRPr lang="zh-CN" altLang="en-US"/>
            </a:p>
          </p:txBody>
        </p:sp>
        <p:sp>
          <p:nvSpPr>
            <p:cNvPr id="66628" name="Line 21"/>
            <p:cNvSpPr>
              <a:spLocks noChangeShapeType="1"/>
            </p:cNvSpPr>
            <p:nvPr/>
          </p:nvSpPr>
          <p:spPr bwMode="auto">
            <a:xfrm>
              <a:off x="273" y="3026"/>
              <a:ext cx="745" cy="0"/>
            </a:xfrm>
            <a:prstGeom prst="line">
              <a:avLst/>
            </a:prstGeom>
            <a:noFill/>
            <a:ln w="28575">
              <a:solidFill>
                <a:srgbClr val="000000"/>
              </a:solidFill>
              <a:round/>
              <a:headEnd/>
              <a:tailEnd/>
            </a:ln>
          </p:spPr>
          <p:txBody>
            <a:bodyPr/>
            <a:lstStyle/>
            <a:p>
              <a:endParaRPr lang="zh-CN" altLang="en-US"/>
            </a:p>
          </p:txBody>
        </p:sp>
      </p:grpSp>
      <p:sp>
        <p:nvSpPr>
          <p:cNvPr id="79894" name="Text Box 22"/>
          <p:cNvSpPr txBox="1">
            <a:spLocks noChangeArrowheads="1"/>
          </p:cNvSpPr>
          <p:nvPr/>
        </p:nvSpPr>
        <p:spPr bwMode="auto">
          <a:xfrm>
            <a:off x="2506663" y="4441825"/>
            <a:ext cx="658812" cy="519113"/>
          </a:xfrm>
          <a:prstGeom prst="rect">
            <a:avLst/>
          </a:prstGeom>
          <a:noFill/>
          <a:ln w="9525">
            <a:noFill/>
            <a:miter lim="800000"/>
            <a:headEnd/>
            <a:tailEnd/>
          </a:ln>
        </p:spPr>
        <p:txBody>
          <a:bodyPr wrap="none" anchor="ctr">
            <a:spAutoFit/>
          </a:bodyPr>
          <a:lstStyle/>
          <a:p>
            <a:pPr algn="ctr" eaLnBrk="1" hangingPunct="1">
              <a:spcBef>
                <a:spcPct val="50000"/>
              </a:spcBef>
            </a:pPr>
            <a:r>
              <a:rPr lang="en-US" altLang="zh-CN" sz="2800" b="1"/>
              <a:t>CP</a:t>
            </a:r>
          </a:p>
        </p:txBody>
      </p:sp>
      <p:grpSp>
        <p:nvGrpSpPr>
          <p:cNvPr id="79895" name="Group 23"/>
          <p:cNvGrpSpPr>
            <a:grpSpLocks/>
          </p:cNvGrpSpPr>
          <p:nvPr/>
        </p:nvGrpSpPr>
        <p:grpSpPr bwMode="auto">
          <a:xfrm>
            <a:off x="3640138" y="2166938"/>
            <a:ext cx="658812" cy="3014662"/>
            <a:chOff x="2293" y="1365"/>
            <a:chExt cx="415" cy="1899"/>
          </a:xfrm>
        </p:grpSpPr>
        <p:sp>
          <p:nvSpPr>
            <p:cNvPr id="66621" name="Text Box 24"/>
            <p:cNvSpPr txBox="1">
              <a:spLocks noChangeArrowheads="1"/>
            </p:cNvSpPr>
            <p:nvPr/>
          </p:nvSpPr>
          <p:spPr bwMode="auto">
            <a:xfrm>
              <a:off x="2293" y="1365"/>
              <a:ext cx="415" cy="327"/>
            </a:xfrm>
            <a:prstGeom prst="rect">
              <a:avLst/>
            </a:prstGeom>
            <a:noFill/>
            <a:ln w="9525">
              <a:noFill/>
              <a:miter lim="800000"/>
              <a:headEnd/>
              <a:tailEnd/>
            </a:ln>
          </p:spPr>
          <p:txBody>
            <a:bodyPr wrap="none" anchor="ctr">
              <a:spAutoFit/>
            </a:bodyPr>
            <a:lstStyle/>
            <a:p>
              <a:pPr algn="ctr" eaLnBrk="1" hangingPunct="1">
                <a:spcBef>
                  <a:spcPct val="50000"/>
                </a:spcBef>
              </a:pPr>
              <a:r>
                <a:rPr lang="en-US" altLang="zh-CN" sz="2800" b="1"/>
                <a:t>CP</a:t>
              </a:r>
            </a:p>
          </p:txBody>
        </p:sp>
        <p:sp>
          <p:nvSpPr>
            <p:cNvPr id="66622" name="Text Box 25"/>
            <p:cNvSpPr txBox="1">
              <a:spLocks noChangeArrowheads="1"/>
            </p:cNvSpPr>
            <p:nvPr/>
          </p:nvSpPr>
          <p:spPr bwMode="auto">
            <a:xfrm>
              <a:off x="2386" y="2937"/>
              <a:ext cx="290" cy="327"/>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sz="2800" b="1"/>
                <a:t>Q</a:t>
              </a:r>
            </a:p>
          </p:txBody>
        </p:sp>
        <p:grpSp>
          <p:nvGrpSpPr>
            <p:cNvPr id="66623" name="Group 26"/>
            <p:cNvGrpSpPr>
              <a:grpSpLocks/>
            </p:cNvGrpSpPr>
            <p:nvPr/>
          </p:nvGrpSpPr>
          <p:grpSpPr bwMode="auto">
            <a:xfrm>
              <a:off x="2350" y="2128"/>
              <a:ext cx="290" cy="327"/>
              <a:chOff x="2350" y="2164"/>
              <a:chExt cx="290" cy="327"/>
            </a:xfrm>
          </p:grpSpPr>
          <p:sp>
            <p:nvSpPr>
              <p:cNvPr id="66624" name="Text Box 27"/>
              <p:cNvSpPr txBox="1">
                <a:spLocks noChangeArrowheads="1"/>
              </p:cNvSpPr>
              <p:nvPr/>
            </p:nvSpPr>
            <p:spPr bwMode="auto">
              <a:xfrm>
                <a:off x="2350" y="2164"/>
                <a:ext cx="290" cy="327"/>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sz="2800" b="1"/>
                  <a:t>Q</a:t>
                </a:r>
              </a:p>
            </p:txBody>
          </p:sp>
          <p:sp>
            <p:nvSpPr>
              <p:cNvPr id="66625" name="Line 28"/>
              <p:cNvSpPr>
                <a:spLocks noChangeShapeType="1"/>
              </p:cNvSpPr>
              <p:nvPr/>
            </p:nvSpPr>
            <p:spPr bwMode="auto">
              <a:xfrm>
                <a:off x="2409" y="2200"/>
                <a:ext cx="163" cy="0"/>
              </a:xfrm>
              <a:prstGeom prst="line">
                <a:avLst/>
              </a:prstGeom>
              <a:noFill/>
              <a:ln w="28575">
                <a:solidFill>
                  <a:srgbClr val="000000"/>
                </a:solidFill>
                <a:round/>
                <a:headEnd/>
                <a:tailEnd/>
              </a:ln>
            </p:spPr>
            <p:txBody>
              <a:bodyPr/>
              <a:lstStyle/>
              <a:p>
                <a:endParaRPr lang="zh-CN" altLang="en-US"/>
              </a:p>
            </p:txBody>
          </p:sp>
        </p:grpSp>
      </p:grpSp>
      <p:grpSp>
        <p:nvGrpSpPr>
          <p:cNvPr id="79901" name="Group 29"/>
          <p:cNvGrpSpPr>
            <a:grpSpLocks/>
          </p:cNvGrpSpPr>
          <p:nvPr/>
        </p:nvGrpSpPr>
        <p:grpSpPr bwMode="auto">
          <a:xfrm>
            <a:off x="4316413" y="2093913"/>
            <a:ext cx="4570412" cy="638175"/>
            <a:chOff x="2719" y="1319"/>
            <a:chExt cx="2879" cy="402"/>
          </a:xfrm>
        </p:grpSpPr>
        <p:sp>
          <p:nvSpPr>
            <p:cNvPr id="66603" name="Line 30"/>
            <p:cNvSpPr>
              <a:spLocks noChangeShapeType="1"/>
            </p:cNvSpPr>
            <p:nvPr/>
          </p:nvSpPr>
          <p:spPr bwMode="auto">
            <a:xfrm>
              <a:off x="2719" y="1708"/>
              <a:ext cx="324" cy="0"/>
            </a:xfrm>
            <a:prstGeom prst="line">
              <a:avLst/>
            </a:prstGeom>
            <a:noFill/>
            <a:ln w="38100">
              <a:solidFill>
                <a:srgbClr val="FF0066"/>
              </a:solidFill>
              <a:round/>
              <a:headEnd/>
              <a:tailEnd/>
            </a:ln>
          </p:spPr>
          <p:txBody>
            <a:bodyPr/>
            <a:lstStyle/>
            <a:p>
              <a:endParaRPr lang="zh-CN" altLang="en-US"/>
            </a:p>
          </p:txBody>
        </p:sp>
        <p:sp>
          <p:nvSpPr>
            <p:cNvPr id="66604" name="Line 31"/>
            <p:cNvSpPr>
              <a:spLocks noChangeShapeType="1"/>
            </p:cNvSpPr>
            <p:nvPr/>
          </p:nvSpPr>
          <p:spPr bwMode="auto">
            <a:xfrm>
              <a:off x="3040" y="1319"/>
              <a:ext cx="0" cy="391"/>
            </a:xfrm>
            <a:prstGeom prst="line">
              <a:avLst/>
            </a:prstGeom>
            <a:noFill/>
            <a:ln w="38100">
              <a:solidFill>
                <a:srgbClr val="FF0066"/>
              </a:solidFill>
              <a:round/>
              <a:headEnd/>
              <a:tailEnd/>
            </a:ln>
          </p:spPr>
          <p:txBody>
            <a:bodyPr/>
            <a:lstStyle/>
            <a:p>
              <a:endParaRPr lang="zh-CN" altLang="en-US"/>
            </a:p>
          </p:txBody>
        </p:sp>
        <p:sp>
          <p:nvSpPr>
            <p:cNvPr id="66605" name="Line 32"/>
            <p:cNvSpPr>
              <a:spLocks noChangeShapeType="1"/>
            </p:cNvSpPr>
            <p:nvPr/>
          </p:nvSpPr>
          <p:spPr bwMode="auto">
            <a:xfrm>
              <a:off x="3363" y="1324"/>
              <a:ext cx="0" cy="391"/>
            </a:xfrm>
            <a:prstGeom prst="line">
              <a:avLst/>
            </a:prstGeom>
            <a:noFill/>
            <a:ln w="38100">
              <a:solidFill>
                <a:srgbClr val="FF0066"/>
              </a:solidFill>
              <a:round/>
              <a:headEnd/>
              <a:tailEnd/>
            </a:ln>
          </p:spPr>
          <p:txBody>
            <a:bodyPr/>
            <a:lstStyle/>
            <a:p>
              <a:endParaRPr lang="zh-CN" altLang="en-US"/>
            </a:p>
          </p:txBody>
        </p:sp>
        <p:sp>
          <p:nvSpPr>
            <p:cNvPr id="66606" name="Line 33"/>
            <p:cNvSpPr>
              <a:spLocks noChangeShapeType="1"/>
            </p:cNvSpPr>
            <p:nvPr/>
          </p:nvSpPr>
          <p:spPr bwMode="auto">
            <a:xfrm>
              <a:off x="3043" y="1325"/>
              <a:ext cx="324" cy="0"/>
            </a:xfrm>
            <a:prstGeom prst="line">
              <a:avLst/>
            </a:prstGeom>
            <a:noFill/>
            <a:ln w="38100">
              <a:solidFill>
                <a:srgbClr val="FF0066"/>
              </a:solidFill>
              <a:round/>
              <a:headEnd/>
              <a:tailEnd/>
            </a:ln>
          </p:spPr>
          <p:txBody>
            <a:bodyPr/>
            <a:lstStyle/>
            <a:p>
              <a:endParaRPr lang="zh-CN" altLang="en-US"/>
            </a:p>
          </p:txBody>
        </p:sp>
        <p:sp>
          <p:nvSpPr>
            <p:cNvPr id="66607" name="Line 34"/>
            <p:cNvSpPr>
              <a:spLocks noChangeShapeType="1"/>
            </p:cNvSpPr>
            <p:nvPr/>
          </p:nvSpPr>
          <p:spPr bwMode="auto">
            <a:xfrm>
              <a:off x="3364" y="1709"/>
              <a:ext cx="324" cy="0"/>
            </a:xfrm>
            <a:prstGeom prst="line">
              <a:avLst/>
            </a:prstGeom>
            <a:noFill/>
            <a:ln w="38100">
              <a:solidFill>
                <a:srgbClr val="FF0066"/>
              </a:solidFill>
              <a:round/>
              <a:headEnd/>
              <a:tailEnd/>
            </a:ln>
          </p:spPr>
          <p:txBody>
            <a:bodyPr/>
            <a:lstStyle/>
            <a:p>
              <a:endParaRPr lang="zh-CN" altLang="en-US"/>
            </a:p>
          </p:txBody>
        </p:sp>
        <p:sp>
          <p:nvSpPr>
            <p:cNvPr id="66608" name="Line 35"/>
            <p:cNvSpPr>
              <a:spLocks noChangeShapeType="1"/>
            </p:cNvSpPr>
            <p:nvPr/>
          </p:nvSpPr>
          <p:spPr bwMode="auto">
            <a:xfrm>
              <a:off x="3995" y="1330"/>
              <a:ext cx="0" cy="391"/>
            </a:xfrm>
            <a:prstGeom prst="line">
              <a:avLst/>
            </a:prstGeom>
            <a:noFill/>
            <a:ln w="38100">
              <a:solidFill>
                <a:srgbClr val="FF0066"/>
              </a:solidFill>
              <a:round/>
              <a:headEnd/>
              <a:tailEnd/>
            </a:ln>
          </p:spPr>
          <p:txBody>
            <a:bodyPr/>
            <a:lstStyle/>
            <a:p>
              <a:endParaRPr lang="zh-CN" altLang="en-US"/>
            </a:p>
          </p:txBody>
        </p:sp>
        <p:sp>
          <p:nvSpPr>
            <p:cNvPr id="66609" name="Line 36"/>
            <p:cNvSpPr>
              <a:spLocks noChangeShapeType="1"/>
            </p:cNvSpPr>
            <p:nvPr/>
          </p:nvSpPr>
          <p:spPr bwMode="auto">
            <a:xfrm>
              <a:off x="3683" y="1328"/>
              <a:ext cx="0" cy="391"/>
            </a:xfrm>
            <a:prstGeom prst="line">
              <a:avLst/>
            </a:prstGeom>
            <a:noFill/>
            <a:ln w="38100">
              <a:solidFill>
                <a:srgbClr val="FF0066"/>
              </a:solidFill>
              <a:round/>
              <a:headEnd/>
              <a:tailEnd/>
            </a:ln>
          </p:spPr>
          <p:txBody>
            <a:bodyPr/>
            <a:lstStyle/>
            <a:p>
              <a:endParaRPr lang="zh-CN" altLang="en-US"/>
            </a:p>
          </p:txBody>
        </p:sp>
        <p:sp>
          <p:nvSpPr>
            <p:cNvPr id="66610" name="Line 37"/>
            <p:cNvSpPr>
              <a:spLocks noChangeShapeType="1"/>
            </p:cNvSpPr>
            <p:nvPr/>
          </p:nvSpPr>
          <p:spPr bwMode="auto">
            <a:xfrm>
              <a:off x="4003" y="1708"/>
              <a:ext cx="324" cy="0"/>
            </a:xfrm>
            <a:prstGeom prst="line">
              <a:avLst/>
            </a:prstGeom>
            <a:noFill/>
            <a:ln w="38100">
              <a:solidFill>
                <a:srgbClr val="FF0066"/>
              </a:solidFill>
              <a:round/>
              <a:headEnd/>
              <a:tailEnd/>
            </a:ln>
          </p:spPr>
          <p:txBody>
            <a:bodyPr/>
            <a:lstStyle/>
            <a:p>
              <a:endParaRPr lang="zh-CN" altLang="en-US"/>
            </a:p>
          </p:txBody>
        </p:sp>
        <p:sp>
          <p:nvSpPr>
            <p:cNvPr id="66611" name="Line 38"/>
            <p:cNvSpPr>
              <a:spLocks noChangeShapeType="1"/>
            </p:cNvSpPr>
            <p:nvPr/>
          </p:nvSpPr>
          <p:spPr bwMode="auto">
            <a:xfrm>
              <a:off x="3677" y="1328"/>
              <a:ext cx="324" cy="0"/>
            </a:xfrm>
            <a:prstGeom prst="line">
              <a:avLst/>
            </a:prstGeom>
            <a:noFill/>
            <a:ln w="38100">
              <a:solidFill>
                <a:srgbClr val="FF0066"/>
              </a:solidFill>
              <a:round/>
              <a:headEnd/>
              <a:tailEnd/>
            </a:ln>
          </p:spPr>
          <p:txBody>
            <a:bodyPr/>
            <a:lstStyle/>
            <a:p>
              <a:endParaRPr lang="zh-CN" altLang="en-US"/>
            </a:p>
          </p:txBody>
        </p:sp>
        <p:sp>
          <p:nvSpPr>
            <p:cNvPr id="66612" name="Line 39"/>
            <p:cNvSpPr>
              <a:spLocks noChangeShapeType="1"/>
            </p:cNvSpPr>
            <p:nvPr/>
          </p:nvSpPr>
          <p:spPr bwMode="auto">
            <a:xfrm>
              <a:off x="4312" y="1323"/>
              <a:ext cx="0" cy="391"/>
            </a:xfrm>
            <a:prstGeom prst="line">
              <a:avLst/>
            </a:prstGeom>
            <a:noFill/>
            <a:ln w="38100">
              <a:solidFill>
                <a:srgbClr val="FF0066"/>
              </a:solidFill>
              <a:round/>
              <a:headEnd/>
              <a:tailEnd/>
            </a:ln>
          </p:spPr>
          <p:txBody>
            <a:bodyPr/>
            <a:lstStyle/>
            <a:p>
              <a:endParaRPr lang="zh-CN" altLang="en-US"/>
            </a:p>
          </p:txBody>
        </p:sp>
        <p:sp>
          <p:nvSpPr>
            <p:cNvPr id="66613" name="Line 40"/>
            <p:cNvSpPr>
              <a:spLocks noChangeShapeType="1"/>
            </p:cNvSpPr>
            <p:nvPr/>
          </p:nvSpPr>
          <p:spPr bwMode="auto">
            <a:xfrm>
              <a:off x="4635" y="1710"/>
              <a:ext cx="324" cy="0"/>
            </a:xfrm>
            <a:prstGeom prst="line">
              <a:avLst/>
            </a:prstGeom>
            <a:noFill/>
            <a:ln w="38100">
              <a:solidFill>
                <a:srgbClr val="FF0066"/>
              </a:solidFill>
              <a:round/>
              <a:headEnd/>
              <a:tailEnd/>
            </a:ln>
          </p:spPr>
          <p:txBody>
            <a:bodyPr/>
            <a:lstStyle/>
            <a:p>
              <a:endParaRPr lang="zh-CN" altLang="en-US"/>
            </a:p>
          </p:txBody>
        </p:sp>
        <p:sp>
          <p:nvSpPr>
            <p:cNvPr id="66614" name="Line 41"/>
            <p:cNvSpPr>
              <a:spLocks noChangeShapeType="1"/>
            </p:cNvSpPr>
            <p:nvPr/>
          </p:nvSpPr>
          <p:spPr bwMode="auto">
            <a:xfrm>
              <a:off x="4315" y="1324"/>
              <a:ext cx="324" cy="0"/>
            </a:xfrm>
            <a:prstGeom prst="line">
              <a:avLst/>
            </a:prstGeom>
            <a:noFill/>
            <a:ln w="38100">
              <a:solidFill>
                <a:srgbClr val="FF0066"/>
              </a:solidFill>
              <a:round/>
              <a:headEnd/>
              <a:tailEnd/>
            </a:ln>
          </p:spPr>
          <p:txBody>
            <a:bodyPr/>
            <a:lstStyle/>
            <a:p>
              <a:endParaRPr lang="zh-CN" altLang="en-US"/>
            </a:p>
          </p:txBody>
        </p:sp>
        <p:sp>
          <p:nvSpPr>
            <p:cNvPr id="66615" name="Line 42"/>
            <p:cNvSpPr>
              <a:spLocks noChangeShapeType="1"/>
            </p:cNvSpPr>
            <p:nvPr/>
          </p:nvSpPr>
          <p:spPr bwMode="auto">
            <a:xfrm>
              <a:off x="4636" y="1323"/>
              <a:ext cx="0" cy="391"/>
            </a:xfrm>
            <a:prstGeom prst="line">
              <a:avLst/>
            </a:prstGeom>
            <a:noFill/>
            <a:ln w="38100">
              <a:solidFill>
                <a:srgbClr val="FF0066"/>
              </a:solidFill>
              <a:round/>
              <a:headEnd/>
              <a:tailEnd/>
            </a:ln>
          </p:spPr>
          <p:txBody>
            <a:bodyPr/>
            <a:lstStyle/>
            <a:p>
              <a:endParaRPr lang="zh-CN" altLang="en-US"/>
            </a:p>
          </p:txBody>
        </p:sp>
        <p:grpSp>
          <p:nvGrpSpPr>
            <p:cNvPr id="66616" name="Group 43"/>
            <p:cNvGrpSpPr>
              <a:grpSpLocks/>
            </p:cNvGrpSpPr>
            <p:nvPr/>
          </p:nvGrpSpPr>
          <p:grpSpPr bwMode="auto">
            <a:xfrm>
              <a:off x="4951" y="1327"/>
              <a:ext cx="647" cy="391"/>
              <a:chOff x="4546" y="1395"/>
              <a:chExt cx="647" cy="391"/>
            </a:xfrm>
          </p:grpSpPr>
          <p:sp>
            <p:nvSpPr>
              <p:cNvPr id="66617" name="Line 44"/>
              <p:cNvSpPr>
                <a:spLocks noChangeShapeType="1"/>
              </p:cNvSpPr>
              <p:nvPr/>
            </p:nvSpPr>
            <p:spPr bwMode="auto">
              <a:xfrm>
                <a:off x="4546" y="1395"/>
                <a:ext cx="0" cy="391"/>
              </a:xfrm>
              <a:prstGeom prst="line">
                <a:avLst/>
              </a:prstGeom>
              <a:noFill/>
              <a:ln w="38100">
                <a:solidFill>
                  <a:srgbClr val="FF0066"/>
                </a:solidFill>
                <a:round/>
                <a:headEnd/>
                <a:tailEnd/>
              </a:ln>
            </p:spPr>
            <p:txBody>
              <a:bodyPr/>
              <a:lstStyle/>
              <a:p>
                <a:endParaRPr lang="zh-CN" altLang="en-US"/>
              </a:p>
            </p:txBody>
          </p:sp>
          <p:sp>
            <p:nvSpPr>
              <p:cNvPr id="66618" name="Line 45"/>
              <p:cNvSpPr>
                <a:spLocks noChangeShapeType="1"/>
              </p:cNvSpPr>
              <p:nvPr/>
            </p:nvSpPr>
            <p:spPr bwMode="auto">
              <a:xfrm>
                <a:off x="4869" y="1782"/>
                <a:ext cx="324" cy="0"/>
              </a:xfrm>
              <a:prstGeom prst="line">
                <a:avLst/>
              </a:prstGeom>
              <a:noFill/>
              <a:ln w="38100">
                <a:solidFill>
                  <a:srgbClr val="FF0066"/>
                </a:solidFill>
                <a:round/>
                <a:headEnd/>
                <a:tailEnd/>
              </a:ln>
            </p:spPr>
            <p:txBody>
              <a:bodyPr/>
              <a:lstStyle/>
              <a:p>
                <a:endParaRPr lang="zh-CN" altLang="en-US"/>
              </a:p>
            </p:txBody>
          </p:sp>
          <p:sp>
            <p:nvSpPr>
              <p:cNvPr id="66619" name="Line 46"/>
              <p:cNvSpPr>
                <a:spLocks noChangeShapeType="1"/>
              </p:cNvSpPr>
              <p:nvPr/>
            </p:nvSpPr>
            <p:spPr bwMode="auto">
              <a:xfrm>
                <a:off x="4549" y="1396"/>
                <a:ext cx="324" cy="0"/>
              </a:xfrm>
              <a:prstGeom prst="line">
                <a:avLst/>
              </a:prstGeom>
              <a:noFill/>
              <a:ln w="38100">
                <a:solidFill>
                  <a:srgbClr val="FF0066"/>
                </a:solidFill>
                <a:round/>
                <a:headEnd/>
                <a:tailEnd/>
              </a:ln>
            </p:spPr>
            <p:txBody>
              <a:bodyPr/>
              <a:lstStyle/>
              <a:p>
                <a:endParaRPr lang="zh-CN" altLang="en-US"/>
              </a:p>
            </p:txBody>
          </p:sp>
          <p:sp>
            <p:nvSpPr>
              <p:cNvPr id="66620" name="Line 47"/>
              <p:cNvSpPr>
                <a:spLocks noChangeShapeType="1"/>
              </p:cNvSpPr>
              <p:nvPr/>
            </p:nvSpPr>
            <p:spPr bwMode="auto">
              <a:xfrm>
                <a:off x="4870" y="1395"/>
                <a:ext cx="0" cy="391"/>
              </a:xfrm>
              <a:prstGeom prst="line">
                <a:avLst/>
              </a:prstGeom>
              <a:noFill/>
              <a:ln w="38100">
                <a:solidFill>
                  <a:srgbClr val="FF0066"/>
                </a:solidFill>
                <a:round/>
                <a:headEnd/>
                <a:tailEnd/>
              </a:ln>
            </p:spPr>
            <p:txBody>
              <a:bodyPr/>
              <a:lstStyle/>
              <a:p>
                <a:endParaRPr lang="zh-CN" altLang="en-US"/>
              </a:p>
            </p:txBody>
          </p:sp>
        </p:grpSp>
      </p:grpSp>
      <p:grpSp>
        <p:nvGrpSpPr>
          <p:cNvPr id="79920" name="Group 48"/>
          <p:cNvGrpSpPr>
            <a:grpSpLocks/>
          </p:cNvGrpSpPr>
          <p:nvPr/>
        </p:nvGrpSpPr>
        <p:grpSpPr bwMode="auto">
          <a:xfrm>
            <a:off x="4805363" y="1646238"/>
            <a:ext cx="3054350" cy="3990975"/>
            <a:chOff x="3027" y="1037"/>
            <a:chExt cx="1924" cy="2514"/>
          </a:xfrm>
        </p:grpSpPr>
        <p:sp>
          <p:nvSpPr>
            <p:cNvPr id="66599" name="Line 49"/>
            <p:cNvSpPr>
              <a:spLocks noChangeShapeType="1"/>
            </p:cNvSpPr>
            <p:nvPr/>
          </p:nvSpPr>
          <p:spPr bwMode="auto">
            <a:xfrm>
              <a:off x="3027" y="1073"/>
              <a:ext cx="0" cy="2473"/>
            </a:xfrm>
            <a:prstGeom prst="line">
              <a:avLst/>
            </a:prstGeom>
            <a:noFill/>
            <a:ln w="9525">
              <a:solidFill>
                <a:srgbClr val="000000"/>
              </a:solidFill>
              <a:prstDash val="sysDot"/>
              <a:round/>
              <a:headEnd/>
              <a:tailEnd/>
            </a:ln>
          </p:spPr>
          <p:txBody>
            <a:bodyPr/>
            <a:lstStyle/>
            <a:p>
              <a:endParaRPr lang="zh-CN" altLang="en-US"/>
            </a:p>
          </p:txBody>
        </p:sp>
        <p:sp>
          <p:nvSpPr>
            <p:cNvPr id="66600" name="Line 50"/>
            <p:cNvSpPr>
              <a:spLocks noChangeShapeType="1"/>
            </p:cNvSpPr>
            <p:nvPr/>
          </p:nvSpPr>
          <p:spPr bwMode="auto">
            <a:xfrm>
              <a:off x="3677" y="1078"/>
              <a:ext cx="0" cy="2473"/>
            </a:xfrm>
            <a:prstGeom prst="line">
              <a:avLst/>
            </a:prstGeom>
            <a:noFill/>
            <a:ln w="9525">
              <a:solidFill>
                <a:srgbClr val="000000"/>
              </a:solidFill>
              <a:prstDash val="sysDot"/>
              <a:round/>
              <a:headEnd/>
              <a:tailEnd/>
            </a:ln>
          </p:spPr>
          <p:txBody>
            <a:bodyPr/>
            <a:lstStyle/>
            <a:p>
              <a:endParaRPr lang="zh-CN" altLang="en-US"/>
            </a:p>
          </p:txBody>
        </p:sp>
        <p:sp>
          <p:nvSpPr>
            <p:cNvPr id="66601" name="Line 51"/>
            <p:cNvSpPr>
              <a:spLocks noChangeShapeType="1"/>
            </p:cNvSpPr>
            <p:nvPr/>
          </p:nvSpPr>
          <p:spPr bwMode="auto">
            <a:xfrm>
              <a:off x="4310" y="1037"/>
              <a:ext cx="0" cy="2473"/>
            </a:xfrm>
            <a:prstGeom prst="line">
              <a:avLst/>
            </a:prstGeom>
            <a:noFill/>
            <a:ln w="9525">
              <a:solidFill>
                <a:srgbClr val="000000"/>
              </a:solidFill>
              <a:prstDash val="sysDot"/>
              <a:round/>
              <a:headEnd/>
              <a:tailEnd/>
            </a:ln>
          </p:spPr>
          <p:txBody>
            <a:bodyPr/>
            <a:lstStyle/>
            <a:p>
              <a:endParaRPr lang="zh-CN" altLang="en-US"/>
            </a:p>
          </p:txBody>
        </p:sp>
        <p:sp>
          <p:nvSpPr>
            <p:cNvPr id="66602" name="Line 52"/>
            <p:cNvSpPr>
              <a:spLocks noChangeShapeType="1"/>
            </p:cNvSpPr>
            <p:nvPr/>
          </p:nvSpPr>
          <p:spPr bwMode="auto">
            <a:xfrm>
              <a:off x="4951" y="1078"/>
              <a:ext cx="0" cy="2473"/>
            </a:xfrm>
            <a:prstGeom prst="line">
              <a:avLst/>
            </a:prstGeom>
            <a:noFill/>
            <a:ln w="9525">
              <a:solidFill>
                <a:srgbClr val="000000"/>
              </a:solidFill>
              <a:prstDash val="sysDot"/>
              <a:round/>
              <a:headEnd/>
              <a:tailEnd/>
            </a:ln>
          </p:spPr>
          <p:txBody>
            <a:bodyPr/>
            <a:lstStyle/>
            <a:p>
              <a:endParaRPr lang="zh-CN" altLang="en-US"/>
            </a:p>
          </p:txBody>
        </p:sp>
      </p:grpSp>
      <p:grpSp>
        <p:nvGrpSpPr>
          <p:cNvPr id="79925" name="Group 53"/>
          <p:cNvGrpSpPr>
            <a:grpSpLocks/>
          </p:cNvGrpSpPr>
          <p:nvPr/>
        </p:nvGrpSpPr>
        <p:grpSpPr bwMode="auto">
          <a:xfrm>
            <a:off x="4795838" y="3432175"/>
            <a:ext cx="1057275" cy="1639888"/>
            <a:chOff x="4027" y="2235"/>
            <a:chExt cx="666" cy="1033"/>
          </a:xfrm>
        </p:grpSpPr>
        <p:sp>
          <p:nvSpPr>
            <p:cNvPr id="66595" name="Line 54"/>
            <p:cNvSpPr>
              <a:spLocks noChangeShapeType="1"/>
            </p:cNvSpPr>
            <p:nvPr/>
          </p:nvSpPr>
          <p:spPr bwMode="auto">
            <a:xfrm flipV="1">
              <a:off x="4032" y="2235"/>
              <a:ext cx="0" cy="391"/>
            </a:xfrm>
            <a:prstGeom prst="line">
              <a:avLst/>
            </a:prstGeom>
            <a:noFill/>
            <a:ln w="38100">
              <a:solidFill>
                <a:schemeClr val="accent2"/>
              </a:solidFill>
              <a:round/>
              <a:headEnd/>
              <a:tailEnd/>
            </a:ln>
          </p:spPr>
          <p:txBody>
            <a:bodyPr/>
            <a:lstStyle/>
            <a:p>
              <a:endParaRPr lang="zh-CN" altLang="en-US"/>
            </a:p>
          </p:txBody>
        </p:sp>
        <p:sp>
          <p:nvSpPr>
            <p:cNvPr id="66596" name="Line 55"/>
            <p:cNvSpPr>
              <a:spLocks noChangeShapeType="1"/>
            </p:cNvSpPr>
            <p:nvPr/>
          </p:nvSpPr>
          <p:spPr bwMode="auto">
            <a:xfrm>
              <a:off x="4030" y="2613"/>
              <a:ext cx="663" cy="1"/>
            </a:xfrm>
            <a:prstGeom prst="line">
              <a:avLst/>
            </a:prstGeom>
            <a:noFill/>
            <a:ln w="38100">
              <a:solidFill>
                <a:schemeClr val="accent2"/>
              </a:solidFill>
              <a:round/>
              <a:headEnd/>
              <a:tailEnd/>
            </a:ln>
          </p:spPr>
          <p:txBody>
            <a:bodyPr/>
            <a:lstStyle/>
            <a:p>
              <a:endParaRPr lang="zh-CN" altLang="en-US"/>
            </a:p>
          </p:txBody>
        </p:sp>
        <p:sp>
          <p:nvSpPr>
            <p:cNvPr id="66597" name="Line 56"/>
            <p:cNvSpPr>
              <a:spLocks noChangeShapeType="1"/>
            </p:cNvSpPr>
            <p:nvPr/>
          </p:nvSpPr>
          <p:spPr bwMode="auto">
            <a:xfrm>
              <a:off x="4038" y="2877"/>
              <a:ext cx="0" cy="391"/>
            </a:xfrm>
            <a:prstGeom prst="line">
              <a:avLst/>
            </a:prstGeom>
            <a:noFill/>
            <a:ln w="38100">
              <a:solidFill>
                <a:srgbClr val="FF9900"/>
              </a:solidFill>
              <a:round/>
              <a:headEnd/>
              <a:tailEnd/>
            </a:ln>
          </p:spPr>
          <p:txBody>
            <a:bodyPr/>
            <a:lstStyle/>
            <a:p>
              <a:endParaRPr lang="zh-CN" altLang="en-US"/>
            </a:p>
          </p:txBody>
        </p:sp>
        <p:sp>
          <p:nvSpPr>
            <p:cNvPr id="66598" name="Line 57"/>
            <p:cNvSpPr>
              <a:spLocks noChangeShapeType="1"/>
            </p:cNvSpPr>
            <p:nvPr/>
          </p:nvSpPr>
          <p:spPr bwMode="auto">
            <a:xfrm flipV="1">
              <a:off x="4027" y="2889"/>
              <a:ext cx="663" cy="1"/>
            </a:xfrm>
            <a:prstGeom prst="line">
              <a:avLst/>
            </a:prstGeom>
            <a:noFill/>
            <a:ln w="38100">
              <a:solidFill>
                <a:srgbClr val="FF9900"/>
              </a:solidFill>
              <a:round/>
              <a:headEnd/>
              <a:tailEnd/>
            </a:ln>
          </p:spPr>
          <p:txBody>
            <a:bodyPr/>
            <a:lstStyle/>
            <a:p>
              <a:endParaRPr lang="zh-CN" altLang="en-US"/>
            </a:p>
          </p:txBody>
        </p:sp>
      </p:grpSp>
      <p:grpSp>
        <p:nvGrpSpPr>
          <p:cNvPr id="79930" name="Group 58"/>
          <p:cNvGrpSpPr>
            <a:grpSpLocks/>
          </p:cNvGrpSpPr>
          <p:nvPr/>
        </p:nvGrpSpPr>
        <p:grpSpPr bwMode="auto">
          <a:xfrm>
            <a:off x="6829425" y="3433763"/>
            <a:ext cx="2105025" cy="1655762"/>
            <a:chOff x="4302" y="2163"/>
            <a:chExt cx="1326" cy="1043"/>
          </a:xfrm>
        </p:grpSpPr>
        <p:sp>
          <p:nvSpPr>
            <p:cNvPr id="66587" name="Line 59"/>
            <p:cNvSpPr>
              <a:spLocks noChangeShapeType="1"/>
            </p:cNvSpPr>
            <p:nvPr/>
          </p:nvSpPr>
          <p:spPr bwMode="auto">
            <a:xfrm flipV="1">
              <a:off x="4304" y="2163"/>
              <a:ext cx="0" cy="391"/>
            </a:xfrm>
            <a:prstGeom prst="line">
              <a:avLst/>
            </a:prstGeom>
            <a:noFill/>
            <a:ln w="38100">
              <a:solidFill>
                <a:schemeClr val="accent2"/>
              </a:solidFill>
              <a:round/>
              <a:headEnd/>
              <a:tailEnd/>
            </a:ln>
          </p:spPr>
          <p:txBody>
            <a:bodyPr/>
            <a:lstStyle/>
            <a:p>
              <a:endParaRPr lang="zh-CN" altLang="en-US"/>
            </a:p>
          </p:txBody>
        </p:sp>
        <p:sp>
          <p:nvSpPr>
            <p:cNvPr id="66588" name="Line 60"/>
            <p:cNvSpPr>
              <a:spLocks noChangeShapeType="1"/>
            </p:cNvSpPr>
            <p:nvPr/>
          </p:nvSpPr>
          <p:spPr bwMode="auto">
            <a:xfrm flipV="1">
              <a:off x="4964" y="2163"/>
              <a:ext cx="0" cy="391"/>
            </a:xfrm>
            <a:prstGeom prst="line">
              <a:avLst/>
            </a:prstGeom>
            <a:noFill/>
            <a:ln w="38100">
              <a:solidFill>
                <a:schemeClr val="accent2"/>
              </a:solidFill>
              <a:round/>
              <a:headEnd/>
              <a:tailEnd/>
            </a:ln>
          </p:spPr>
          <p:txBody>
            <a:bodyPr/>
            <a:lstStyle/>
            <a:p>
              <a:endParaRPr lang="zh-CN" altLang="en-US"/>
            </a:p>
          </p:txBody>
        </p:sp>
        <p:sp>
          <p:nvSpPr>
            <p:cNvPr id="66589" name="Line 61"/>
            <p:cNvSpPr>
              <a:spLocks noChangeShapeType="1"/>
            </p:cNvSpPr>
            <p:nvPr/>
          </p:nvSpPr>
          <p:spPr bwMode="auto">
            <a:xfrm>
              <a:off x="4302" y="2541"/>
              <a:ext cx="663" cy="1"/>
            </a:xfrm>
            <a:prstGeom prst="line">
              <a:avLst/>
            </a:prstGeom>
            <a:noFill/>
            <a:ln w="38100">
              <a:solidFill>
                <a:schemeClr val="accent2"/>
              </a:solidFill>
              <a:round/>
              <a:headEnd/>
              <a:tailEnd/>
            </a:ln>
          </p:spPr>
          <p:txBody>
            <a:bodyPr/>
            <a:lstStyle/>
            <a:p>
              <a:endParaRPr lang="zh-CN" altLang="en-US"/>
            </a:p>
          </p:txBody>
        </p:sp>
        <p:sp>
          <p:nvSpPr>
            <p:cNvPr id="66590" name="Line 62"/>
            <p:cNvSpPr>
              <a:spLocks noChangeShapeType="1"/>
            </p:cNvSpPr>
            <p:nvPr/>
          </p:nvSpPr>
          <p:spPr bwMode="auto">
            <a:xfrm>
              <a:off x="4959" y="2168"/>
              <a:ext cx="663" cy="1"/>
            </a:xfrm>
            <a:prstGeom prst="line">
              <a:avLst/>
            </a:prstGeom>
            <a:noFill/>
            <a:ln w="38100">
              <a:solidFill>
                <a:schemeClr val="accent2"/>
              </a:solidFill>
              <a:round/>
              <a:headEnd/>
              <a:tailEnd/>
            </a:ln>
          </p:spPr>
          <p:txBody>
            <a:bodyPr/>
            <a:lstStyle/>
            <a:p>
              <a:endParaRPr lang="zh-CN" altLang="en-US"/>
            </a:p>
          </p:txBody>
        </p:sp>
        <p:sp>
          <p:nvSpPr>
            <p:cNvPr id="66591" name="Line 63"/>
            <p:cNvSpPr>
              <a:spLocks noChangeShapeType="1"/>
            </p:cNvSpPr>
            <p:nvPr/>
          </p:nvSpPr>
          <p:spPr bwMode="auto">
            <a:xfrm>
              <a:off x="4310" y="2815"/>
              <a:ext cx="0" cy="391"/>
            </a:xfrm>
            <a:prstGeom prst="line">
              <a:avLst/>
            </a:prstGeom>
            <a:noFill/>
            <a:ln w="38100">
              <a:solidFill>
                <a:srgbClr val="FF9900"/>
              </a:solidFill>
              <a:round/>
              <a:headEnd/>
              <a:tailEnd/>
            </a:ln>
          </p:spPr>
          <p:txBody>
            <a:bodyPr/>
            <a:lstStyle/>
            <a:p>
              <a:endParaRPr lang="zh-CN" altLang="en-US"/>
            </a:p>
          </p:txBody>
        </p:sp>
        <p:sp>
          <p:nvSpPr>
            <p:cNvPr id="66592" name="Line 64"/>
            <p:cNvSpPr>
              <a:spLocks noChangeShapeType="1"/>
            </p:cNvSpPr>
            <p:nvPr/>
          </p:nvSpPr>
          <p:spPr bwMode="auto">
            <a:xfrm>
              <a:off x="4961" y="2815"/>
              <a:ext cx="0" cy="391"/>
            </a:xfrm>
            <a:prstGeom prst="line">
              <a:avLst/>
            </a:prstGeom>
            <a:noFill/>
            <a:ln w="38100">
              <a:solidFill>
                <a:srgbClr val="FF9900"/>
              </a:solidFill>
              <a:round/>
              <a:headEnd/>
              <a:tailEnd/>
            </a:ln>
          </p:spPr>
          <p:txBody>
            <a:bodyPr/>
            <a:lstStyle/>
            <a:p>
              <a:endParaRPr lang="zh-CN" altLang="en-US"/>
            </a:p>
          </p:txBody>
        </p:sp>
        <p:sp>
          <p:nvSpPr>
            <p:cNvPr id="66593" name="Line 65"/>
            <p:cNvSpPr>
              <a:spLocks noChangeShapeType="1"/>
            </p:cNvSpPr>
            <p:nvPr/>
          </p:nvSpPr>
          <p:spPr bwMode="auto">
            <a:xfrm flipV="1">
              <a:off x="4302" y="2818"/>
              <a:ext cx="663" cy="1"/>
            </a:xfrm>
            <a:prstGeom prst="line">
              <a:avLst/>
            </a:prstGeom>
            <a:noFill/>
            <a:ln w="38100">
              <a:solidFill>
                <a:srgbClr val="FF9900"/>
              </a:solidFill>
              <a:round/>
              <a:headEnd/>
              <a:tailEnd/>
            </a:ln>
          </p:spPr>
          <p:txBody>
            <a:bodyPr/>
            <a:lstStyle/>
            <a:p>
              <a:endParaRPr lang="zh-CN" altLang="en-US"/>
            </a:p>
          </p:txBody>
        </p:sp>
        <p:sp>
          <p:nvSpPr>
            <p:cNvPr id="66594" name="Line 66"/>
            <p:cNvSpPr>
              <a:spLocks noChangeShapeType="1"/>
            </p:cNvSpPr>
            <p:nvPr/>
          </p:nvSpPr>
          <p:spPr bwMode="auto">
            <a:xfrm flipV="1">
              <a:off x="4965" y="3191"/>
              <a:ext cx="663" cy="1"/>
            </a:xfrm>
            <a:prstGeom prst="line">
              <a:avLst/>
            </a:prstGeom>
            <a:noFill/>
            <a:ln w="38100">
              <a:solidFill>
                <a:srgbClr val="FF9900"/>
              </a:solidFill>
              <a:round/>
              <a:headEnd/>
              <a:tailEnd/>
            </a:ln>
          </p:spPr>
          <p:txBody>
            <a:bodyPr/>
            <a:lstStyle/>
            <a:p>
              <a:endParaRPr lang="zh-CN" altLang="en-US"/>
            </a:p>
          </p:txBody>
        </p:sp>
      </p:grpSp>
      <p:grpSp>
        <p:nvGrpSpPr>
          <p:cNvPr id="79939" name="Group 67"/>
          <p:cNvGrpSpPr>
            <a:grpSpLocks/>
          </p:cNvGrpSpPr>
          <p:nvPr/>
        </p:nvGrpSpPr>
        <p:grpSpPr bwMode="auto">
          <a:xfrm>
            <a:off x="5810250" y="3433763"/>
            <a:ext cx="1052513" cy="1662112"/>
            <a:chOff x="4068" y="2175"/>
            <a:chExt cx="663" cy="1047"/>
          </a:xfrm>
        </p:grpSpPr>
        <p:sp>
          <p:nvSpPr>
            <p:cNvPr id="66583" name="Line 68"/>
            <p:cNvSpPr>
              <a:spLocks noChangeShapeType="1"/>
            </p:cNvSpPr>
            <p:nvPr/>
          </p:nvSpPr>
          <p:spPr bwMode="auto">
            <a:xfrm flipV="1">
              <a:off x="4080" y="2180"/>
              <a:ext cx="0" cy="391"/>
            </a:xfrm>
            <a:prstGeom prst="line">
              <a:avLst/>
            </a:prstGeom>
            <a:noFill/>
            <a:ln w="38100">
              <a:solidFill>
                <a:schemeClr val="accent2"/>
              </a:solidFill>
              <a:round/>
              <a:headEnd/>
              <a:tailEnd/>
            </a:ln>
          </p:spPr>
          <p:txBody>
            <a:bodyPr/>
            <a:lstStyle/>
            <a:p>
              <a:endParaRPr lang="zh-CN" altLang="en-US"/>
            </a:p>
          </p:txBody>
        </p:sp>
        <p:sp>
          <p:nvSpPr>
            <p:cNvPr id="66584" name="Line 69"/>
            <p:cNvSpPr>
              <a:spLocks noChangeShapeType="1"/>
            </p:cNvSpPr>
            <p:nvPr/>
          </p:nvSpPr>
          <p:spPr bwMode="auto">
            <a:xfrm>
              <a:off x="4081" y="2175"/>
              <a:ext cx="627" cy="10"/>
            </a:xfrm>
            <a:prstGeom prst="line">
              <a:avLst/>
            </a:prstGeom>
            <a:noFill/>
            <a:ln w="38100">
              <a:solidFill>
                <a:schemeClr val="accent2"/>
              </a:solidFill>
              <a:round/>
              <a:headEnd/>
              <a:tailEnd/>
            </a:ln>
          </p:spPr>
          <p:txBody>
            <a:bodyPr/>
            <a:lstStyle/>
            <a:p>
              <a:endParaRPr lang="zh-CN" altLang="en-US"/>
            </a:p>
          </p:txBody>
        </p:sp>
        <p:sp>
          <p:nvSpPr>
            <p:cNvPr id="66585" name="Line 70"/>
            <p:cNvSpPr>
              <a:spLocks noChangeShapeType="1"/>
            </p:cNvSpPr>
            <p:nvPr/>
          </p:nvSpPr>
          <p:spPr bwMode="auto">
            <a:xfrm>
              <a:off x="4077" y="2822"/>
              <a:ext cx="0" cy="391"/>
            </a:xfrm>
            <a:prstGeom prst="line">
              <a:avLst/>
            </a:prstGeom>
            <a:noFill/>
            <a:ln w="38100">
              <a:solidFill>
                <a:srgbClr val="FF9900"/>
              </a:solidFill>
              <a:round/>
              <a:headEnd/>
              <a:tailEnd/>
            </a:ln>
          </p:spPr>
          <p:txBody>
            <a:bodyPr/>
            <a:lstStyle/>
            <a:p>
              <a:endParaRPr lang="zh-CN" altLang="en-US"/>
            </a:p>
          </p:txBody>
        </p:sp>
        <p:sp>
          <p:nvSpPr>
            <p:cNvPr id="66586" name="Line 71"/>
            <p:cNvSpPr>
              <a:spLocks noChangeShapeType="1"/>
            </p:cNvSpPr>
            <p:nvPr/>
          </p:nvSpPr>
          <p:spPr bwMode="auto">
            <a:xfrm flipV="1">
              <a:off x="4068" y="3221"/>
              <a:ext cx="663" cy="1"/>
            </a:xfrm>
            <a:prstGeom prst="line">
              <a:avLst/>
            </a:prstGeom>
            <a:noFill/>
            <a:ln w="38100">
              <a:solidFill>
                <a:srgbClr val="FF9900"/>
              </a:solidFill>
              <a:round/>
              <a:headEnd/>
              <a:tailEnd/>
            </a:ln>
          </p:spPr>
          <p:txBody>
            <a:bodyPr/>
            <a:lstStyle/>
            <a:p>
              <a:endParaRPr lang="zh-CN" altLang="en-US"/>
            </a:p>
          </p:txBody>
        </p:sp>
      </p:grpSp>
      <p:grpSp>
        <p:nvGrpSpPr>
          <p:cNvPr id="79944" name="Group 72"/>
          <p:cNvGrpSpPr>
            <a:grpSpLocks/>
          </p:cNvGrpSpPr>
          <p:nvPr/>
        </p:nvGrpSpPr>
        <p:grpSpPr bwMode="auto">
          <a:xfrm>
            <a:off x="4294188" y="3022600"/>
            <a:ext cx="523875" cy="2095500"/>
            <a:chOff x="2705" y="1904"/>
            <a:chExt cx="330" cy="1320"/>
          </a:xfrm>
        </p:grpSpPr>
        <p:grpSp>
          <p:nvGrpSpPr>
            <p:cNvPr id="66578" name="Group 73"/>
            <p:cNvGrpSpPr>
              <a:grpSpLocks/>
            </p:cNvGrpSpPr>
            <p:nvPr/>
          </p:nvGrpSpPr>
          <p:grpSpPr bwMode="auto">
            <a:xfrm>
              <a:off x="2705" y="2165"/>
              <a:ext cx="330" cy="1023"/>
              <a:chOff x="2705" y="2165"/>
              <a:chExt cx="330" cy="1023"/>
            </a:xfrm>
          </p:grpSpPr>
          <p:sp>
            <p:nvSpPr>
              <p:cNvPr id="66581" name="Line 74"/>
              <p:cNvSpPr>
                <a:spLocks noChangeShapeType="1"/>
              </p:cNvSpPr>
              <p:nvPr/>
            </p:nvSpPr>
            <p:spPr bwMode="auto">
              <a:xfrm flipV="1">
                <a:off x="2705" y="2165"/>
                <a:ext cx="324" cy="0"/>
              </a:xfrm>
              <a:prstGeom prst="line">
                <a:avLst/>
              </a:prstGeom>
              <a:noFill/>
              <a:ln w="38100">
                <a:solidFill>
                  <a:schemeClr val="accent2"/>
                </a:solidFill>
                <a:round/>
                <a:headEnd/>
                <a:tailEnd/>
              </a:ln>
            </p:spPr>
            <p:txBody>
              <a:bodyPr/>
              <a:lstStyle/>
              <a:p>
                <a:endParaRPr lang="zh-CN" altLang="en-US"/>
              </a:p>
            </p:txBody>
          </p:sp>
          <p:sp>
            <p:nvSpPr>
              <p:cNvPr id="66582" name="Line 75"/>
              <p:cNvSpPr>
                <a:spLocks noChangeShapeType="1"/>
              </p:cNvSpPr>
              <p:nvPr/>
            </p:nvSpPr>
            <p:spPr bwMode="auto">
              <a:xfrm>
                <a:off x="2711" y="3188"/>
                <a:ext cx="324" cy="0"/>
              </a:xfrm>
              <a:prstGeom prst="line">
                <a:avLst/>
              </a:prstGeom>
              <a:noFill/>
              <a:ln w="38100">
                <a:solidFill>
                  <a:srgbClr val="FF9900"/>
                </a:solidFill>
                <a:round/>
                <a:headEnd/>
                <a:tailEnd/>
              </a:ln>
            </p:spPr>
            <p:txBody>
              <a:bodyPr/>
              <a:lstStyle/>
              <a:p>
                <a:endParaRPr lang="zh-CN" altLang="en-US"/>
              </a:p>
            </p:txBody>
          </p:sp>
        </p:grpSp>
        <p:sp>
          <p:nvSpPr>
            <p:cNvPr id="66579" name="Text Box 76"/>
            <p:cNvSpPr txBox="1">
              <a:spLocks noChangeArrowheads="1"/>
            </p:cNvSpPr>
            <p:nvPr/>
          </p:nvSpPr>
          <p:spPr bwMode="auto">
            <a:xfrm>
              <a:off x="2739" y="2936"/>
              <a:ext cx="212" cy="288"/>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b="1"/>
                <a:t>0</a:t>
              </a:r>
            </a:p>
          </p:txBody>
        </p:sp>
        <p:sp>
          <p:nvSpPr>
            <p:cNvPr id="66580" name="Text Box 77"/>
            <p:cNvSpPr txBox="1">
              <a:spLocks noChangeArrowheads="1"/>
            </p:cNvSpPr>
            <p:nvPr/>
          </p:nvSpPr>
          <p:spPr bwMode="auto">
            <a:xfrm>
              <a:off x="2762" y="1904"/>
              <a:ext cx="212" cy="288"/>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b="1"/>
                <a:t>1</a:t>
              </a:r>
            </a:p>
          </p:txBody>
        </p:sp>
      </p:grpSp>
      <p:sp>
        <p:nvSpPr>
          <p:cNvPr id="79950" name="Text Box 78"/>
          <p:cNvSpPr txBox="1">
            <a:spLocks noChangeArrowheads="1"/>
          </p:cNvSpPr>
          <p:nvPr/>
        </p:nvSpPr>
        <p:spPr bwMode="auto">
          <a:xfrm>
            <a:off x="488950" y="4913313"/>
            <a:ext cx="3251200" cy="1830387"/>
          </a:xfrm>
          <a:prstGeom prst="rect">
            <a:avLst/>
          </a:prstGeom>
          <a:noFill/>
          <a:ln w="28575">
            <a:solidFill>
              <a:schemeClr val="accent1"/>
            </a:solidFill>
            <a:miter lim="800000"/>
            <a:headEnd/>
            <a:tailEnd/>
          </a:ln>
        </p:spPr>
        <p:txBody>
          <a:bodyPr wrap="none" anchor="ctr">
            <a:spAutoFit/>
          </a:bodyPr>
          <a:lstStyle/>
          <a:p>
            <a:pPr eaLnBrk="1" hangingPunct="1">
              <a:spcBef>
                <a:spcPct val="50000"/>
              </a:spcBef>
            </a:pPr>
            <a:r>
              <a:rPr lang="en-US" altLang="zh-CN" sz="2800" b="1"/>
              <a:t>R</a:t>
            </a:r>
            <a:r>
              <a:rPr lang="en-US" altLang="zh-CN" sz="2800" b="1" baseline="-25000"/>
              <a:t>D</a:t>
            </a:r>
            <a:r>
              <a:rPr lang="zh-CN" altLang="en-US" sz="2800" b="1"/>
              <a:t>、</a:t>
            </a:r>
            <a:r>
              <a:rPr lang="en-US" altLang="zh-CN" sz="2800" b="1"/>
              <a:t>S</a:t>
            </a:r>
            <a:r>
              <a:rPr lang="en-US" altLang="zh-CN" sz="2800" b="1" baseline="-25000"/>
              <a:t>D</a:t>
            </a:r>
            <a:r>
              <a:rPr lang="zh-CN" altLang="en-US" sz="2800" b="1"/>
              <a:t>不用时</a:t>
            </a:r>
            <a:r>
              <a:rPr lang="en-US" altLang="zh-CN" sz="2800" b="1"/>
              <a:t>,</a:t>
            </a:r>
            <a:r>
              <a:rPr lang="zh-CN" altLang="en-US" sz="2800" b="1"/>
              <a:t>甩空</a:t>
            </a:r>
          </a:p>
          <a:p>
            <a:pPr eaLnBrk="1" hangingPunct="1">
              <a:spcBef>
                <a:spcPct val="50000"/>
              </a:spcBef>
            </a:pPr>
            <a:r>
              <a:rPr lang="zh-CN" altLang="en-US" sz="2800" b="1"/>
              <a:t>或通过</a:t>
            </a:r>
            <a:r>
              <a:rPr lang="en-US" altLang="zh-CN" sz="2800" b="1"/>
              <a:t>4.7k</a:t>
            </a:r>
            <a:r>
              <a:rPr lang="en-US" altLang="zh-CN" sz="2800" b="1">
                <a:sym typeface="Symbol" pitchFamily="18" charset="2"/>
              </a:rPr>
              <a:t></a:t>
            </a:r>
            <a:r>
              <a:rPr lang="zh-CN" altLang="en-US" sz="2800" b="1">
                <a:sym typeface="Symbol" pitchFamily="18" charset="2"/>
              </a:rPr>
              <a:t>的电</a:t>
            </a:r>
          </a:p>
          <a:p>
            <a:pPr eaLnBrk="1" hangingPunct="1">
              <a:spcBef>
                <a:spcPct val="50000"/>
              </a:spcBef>
            </a:pPr>
            <a:r>
              <a:rPr lang="zh-CN" altLang="en-US" sz="2800" b="1">
                <a:sym typeface="Symbol" pitchFamily="18" charset="2"/>
              </a:rPr>
              <a:t>阻吊高电平</a:t>
            </a:r>
            <a:endParaRPr lang="zh-CN" altLang="en-US" sz="2800" b="1"/>
          </a:p>
        </p:txBody>
      </p:sp>
      <p:sp>
        <p:nvSpPr>
          <p:cNvPr id="79951" name="Text Box 79"/>
          <p:cNvSpPr txBox="1">
            <a:spLocks noChangeArrowheads="1"/>
          </p:cNvSpPr>
          <p:nvPr/>
        </p:nvSpPr>
        <p:spPr bwMode="auto">
          <a:xfrm>
            <a:off x="5041900" y="5853113"/>
            <a:ext cx="3294063" cy="730250"/>
          </a:xfrm>
          <a:prstGeom prst="rect">
            <a:avLst/>
          </a:prstGeom>
          <a:noFill/>
          <a:ln w="28575">
            <a:solidFill>
              <a:schemeClr val="accent1"/>
            </a:solidFill>
            <a:miter lim="800000"/>
            <a:headEnd/>
            <a:tailEnd/>
          </a:ln>
        </p:spPr>
        <p:txBody>
          <a:bodyPr wrap="none" anchor="ctr">
            <a:spAutoFit/>
          </a:bodyPr>
          <a:lstStyle/>
          <a:p>
            <a:pPr algn="ctr" eaLnBrk="1" hangingPunct="1">
              <a:spcBef>
                <a:spcPct val="50000"/>
              </a:spcBef>
            </a:pPr>
            <a:r>
              <a:rPr lang="zh-CN" altLang="en-US" sz="4000" b="1"/>
              <a:t>频率</a:t>
            </a:r>
            <a:r>
              <a:rPr lang="en-US" altLang="zh-CN" sz="4000" b="1"/>
              <a:t>F</a:t>
            </a:r>
            <a:r>
              <a:rPr lang="en-US" altLang="zh-CN" sz="2000" b="1"/>
              <a:t>Q</a:t>
            </a:r>
            <a:r>
              <a:rPr lang="en-US" altLang="zh-CN" sz="2800" b="1"/>
              <a:t> </a:t>
            </a:r>
            <a:r>
              <a:rPr lang="en-US" altLang="zh-CN" sz="4000" b="1"/>
              <a:t>= F</a:t>
            </a:r>
            <a:r>
              <a:rPr lang="en-US" altLang="zh-CN" sz="2000" b="1"/>
              <a:t>CP</a:t>
            </a:r>
            <a:r>
              <a:rPr lang="en-US" altLang="zh-CN" sz="4000" b="1"/>
              <a:t>/2</a:t>
            </a:r>
          </a:p>
        </p:txBody>
      </p:sp>
      <p:grpSp>
        <p:nvGrpSpPr>
          <p:cNvPr id="79952" name="Group 80"/>
          <p:cNvGrpSpPr>
            <a:grpSpLocks/>
          </p:cNvGrpSpPr>
          <p:nvPr/>
        </p:nvGrpSpPr>
        <p:grpSpPr bwMode="auto">
          <a:xfrm>
            <a:off x="6434138" y="211138"/>
            <a:ext cx="2525712" cy="1217612"/>
            <a:chOff x="4053" y="133"/>
            <a:chExt cx="1591" cy="767"/>
          </a:xfrm>
        </p:grpSpPr>
        <p:sp>
          <p:nvSpPr>
            <p:cNvPr id="66576" name="Text Box 81"/>
            <p:cNvSpPr txBox="1">
              <a:spLocks noChangeArrowheads="1"/>
            </p:cNvSpPr>
            <p:nvPr/>
          </p:nvSpPr>
          <p:spPr bwMode="auto">
            <a:xfrm>
              <a:off x="4053" y="133"/>
              <a:ext cx="1591" cy="767"/>
            </a:xfrm>
            <a:prstGeom prst="rect">
              <a:avLst/>
            </a:prstGeom>
            <a:noFill/>
            <a:ln w="57150">
              <a:solidFill>
                <a:srgbClr val="FF00FF"/>
              </a:solidFill>
              <a:miter lim="800000"/>
              <a:headEnd/>
              <a:tailEnd/>
            </a:ln>
          </p:spPr>
          <p:txBody>
            <a:bodyPr wrap="none" anchor="ctr">
              <a:spAutoFit/>
            </a:bodyPr>
            <a:lstStyle/>
            <a:p>
              <a:pPr algn="ctr" eaLnBrk="1" hangingPunct="1">
                <a:spcBef>
                  <a:spcPct val="50000"/>
                </a:spcBef>
              </a:pPr>
              <a:r>
                <a:rPr lang="en-US" altLang="zh-CN" sz="2800" b="1">
                  <a:solidFill>
                    <a:schemeClr val="accent2"/>
                  </a:solidFill>
                </a:rPr>
                <a:t>D</a:t>
              </a:r>
              <a:r>
                <a:rPr lang="zh-CN" altLang="en-US" sz="2800" b="1">
                  <a:solidFill>
                    <a:schemeClr val="accent2"/>
                  </a:solidFill>
                </a:rPr>
                <a:t>触发器功能</a:t>
              </a:r>
            </a:p>
            <a:p>
              <a:pPr algn="ctr" eaLnBrk="1" hangingPunct="1">
                <a:spcBef>
                  <a:spcPct val="50000"/>
                </a:spcBef>
              </a:pPr>
              <a:r>
                <a:rPr lang="en-US" altLang="zh-CN" sz="2800" b="1">
                  <a:solidFill>
                    <a:schemeClr val="accent2"/>
                  </a:solidFill>
                </a:rPr>
                <a:t>CP    </a:t>
              </a:r>
              <a:r>
                <a:rPr lang="zh-CN" altLang="en-US" sz="2800" b="1">
                  <a:solidFill>
                    <a:schemeClr val="accent2"/>
                  </a:solidFill>
                </a:rPr>
                <a:t>时，</a:t>
              </a:r>
              <a:r>
                <a:rPr lang="en-US" altLang="zh-CN" sz="2800" b="1">
                  <a:solidFill>
                    <a:schemeClr val="accent2"/>
                  </a:solidFill>
                </a:rPr>
                <a:t>Q=D</a:t>
              </a:r>
            </a:p>
          </p:txBody>
        </p:sp>
        <p:sp>
          <p:nvSpPr>
            <p:cNvPr id="66577" name="Line 82"/>
            <p:cNvSpPr>
              <a:spLocks noChangeShapeType="1"/>
            </p:cNvSpPr>
            <p:nvPr/>
          </p:nvSpPr>
          <p:spPr bwMode="auto">
            <a:xfrm flipV="1">
              <a:off x="4548" y="564"/>
              <a:ext cx="0" cy="264"/>
            </a:xfrm>
            <a:prstGeom prst="line">
              <a:avLst/>
            </a:prstGeom>
            <a:noFill/>
            <a:ln w="57150">
              <a:solidFill>
                <a:srgbClr val="FF0066"/>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p:tgtEl>
                                          <p:spTgt spid="79875"/>
                                        </p:tgtEl>
                                        <p:attrNameLst>
                                          <p:attrName>ppt_x</p:attrName>
                                        </p:attrNameLst>
                                      </p:cBhvr>
                                      <p:tavLst>
                                        <p:tav tm="0">
                                          <p:val>
                                            <p:strVal val="#ppt_x-#ppt_w*1.125000"/>
                                          </p:val>
                                        </p:tav>
                                        <p:tav tm="100000">
                                          <p:val>
                                            <p:strVal val="#ppt_x"/>
                                          </p:val>
                                        </p:tav>
                                      </p:tavLst>
                                    </p:anim>
                                    <p:animEffect transition="in" filter="wipe(right)">
                                      <p:cBhvr>
                                        <p:cTn id="8" dur="500"/>
                                        <p:tgtEl>
                                          <p:spTgt spid="7987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79890"/>
                                        </p:tgtEl>
                                        <p:attrNameLst>
                                          <p:attrName>style.visibility</p:attrName>
                                        </p:attrNameLst>
                                      </p:cBhvr>
                                      <p:to>
                                        <p:strVal val="visible"/>
                                      </p:to>
                                    </p:set>
                                    <p:animEffect transition="in" filter="wipe(up)">
                                      <p:cBhvr>
                                        <p:cTn id="13" dur="500"/>
                                        <p:tgtEl>
                                          <p:spTgt spid="798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9894"/>
                                        </p:tgtEl>
                                        <p:attrNameLst>
                                          <p:attrName>style.visibility</p:attrName>
                                        </p:attrNameLst>
                                      </p:cBhvr>
                                      <p:to>
                                        <p:strVal val="visible"/>
                                      </p:to>
                                    </p:set>
                                    <p:animEffect transition="in" filter="box(in)">
                                      <p:cBhvr>
                                        <p:cTn id="18" dur="500"/>
                                        <p:tgtEl>
                                          <p:spTgt spid="798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9950"/>
                                        </p:tgtEl>
                                        <p:attrNameLst>
                                          <p:attrName>style.visibility</p:attrName>
                                        </p:attrNameLst>
                                      </p:cBhvr>
                                      <p:to>
                                        <p:strVal val="visible"/>
                                      </p:to>
                                    </p:set>
                                    <p:animEffect transition="in" filter="wipe(left)">
                                      <p:cBhvr>
                                        <p:cTn id="23" dur="500"/>
                                        <p:tgtEl>
                                          <p:spTgt spid="799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nodeType="clickEffect">
                                  <p:stCondLst>
                                    <p:cond delay="0"/>
                                  </p:stCondLst>
                                  <p:childTnLst>
                                    <p:set>
                                      <p:cBhvr>
                                        <p:cTn id="27" dur="1" fill="hold">
                                          <p:stCondLst>
                                            <p:cond delay="0"/>
                                          </p:stCondLst>
                                        </p:cTn>
                                        <p:tgtEl>
                                          <p:spTgt spid="79895"/>
                                        </p:tgtEl>
                                        <p:attrNameLst>
                                          <p:attrName>style.visibility</p:attrName>
                                        </p:attrNameLst>
                                      </p:cBhvr>
                                      <p:to>
                                        <p:strVal val="visible"/>
                                      </p:to>
                                    </p:set>
                                    <p:animEffect transition="in" filter="blinds(vertical)">
                                      <p:cBhvr>
                                        <p:cTn id="28" dur="500"/>
                                        <p:tgtEl>
                                          <p:spTgt spid="798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9901"/>
                                        </p:tgtEl>
                                        <p:attrNameLst>
                                          <p:attrName>style.visibility</p:attrName>
                                        </p:attrNameLst>
                                      </p:cBhvr>
                                      <p:to>
                                        <p:strVal val="visible"/>
                                      </p:to>
                                    </p:set>
                                    <p:animEffect transition="in" filter="wipe(left)">
                                      <p:cBhvr>
                                        <p:cTn id="33" dur="500"/>
                                        <p:tgtEl>
                                          <p:spTgt spid="799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288" fill="hold" nodeType="clickEffect">
                                  <p:stCondLst>
                                    <p:cond delay="0"/>
                                  </p:stCondLst>
                                  <p:childTnLst>
                                    <p:set>
                                      <p:cBhvr>
                                        <p:cTn id="37" dur="1" fill="hold">
                                          <p:stCondLst>
                                            <p:cond delay="0"/>
                                          </p:stCondLst>
                                        </p:cTn>
                                        <p:tgtEl>
                                          <p:spTgt spid="79952"/>
                                        </p:tgtEl>
                                        <p:attrNameLst>
                                          <p:attrName>style.visibility</p:attrName>
                                        </p:attrNameLst>
                                      </p:cBhvr>
                                      <p:to>
                                        <p:strVal val="visible"/>
                                      </p:to>
                                    </p:set>
                                    <p:anim calcmode="lin" valueType="num">
                                      <p:cBhvr>
                                        <p:cTn id="38" dur="500" fill="hold"/>
                                        <p:tgtEl>
                                          <p:spTgt spid="79952"/>
                                        </p:tgtEl>
                                        <p:attrNameLst>
                                          <p:attrName>ppt_w</p:attrName>
                                        </p:attrNameLst>
                                      </p:cBhvr>
                                      <p:tavLst>
                                        <p:tav tm="0">
                                          <p:val>
                                            <p:strVal val="4/3*#ppt_w"/>
                                          </p:val>
                                        </p:tav>
                                        <p:tav tm="100000">
                                          <p:val>
                                            <p:strVal val="#ppt_w"/>
                                          </p:val>
                                        </p:tav>
                                      </p:tavLst>
                                    </p:anim>
                                    <p:anim calcmode="lin" valueType="num">
                                      <p:cBhvr>
                                        <p:cTn id="39" dur="500" fill="hold"/>
                                        <p:tgtEl>
                                          <p:spTgt spid="79952"/>
                                        </p:tgtEl>
                                        <p:attrNameLst>
                                          <p:attrName>ppt_h</p:attrName>
                                        </p:attrNameLst>
                                      </p:cBhvr>
                                      <p:tavLst>
                                        <p:tav tm="0">
                                          <p:val>
                                            <p:strVal val="4/3*#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79920"/>
                                        </p:tgtEl>
                                        <p:attrNameLst>
                                          <p:attrName>style.visibility</p:attrName>
                                        </p:attrNameLst>
                                      </p:cBhvr>
                                      <p:to>
                                        <p:strVal val="visible"/>
                                      </p:to>
                                    </p:set>
                                    <p:animEffect transition="in" filter="wipe(up)">
                                      <p:cBhvr>
                                        <p:cTn id="44" dur="500"/>
                                        <p:tgtEl>
                                          <p:spTgt spid="799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9944"/>
                                        </p:tgtEl>
                                        <p:attrNameLst>
                                          <p:attrName>style.visibility</p:attrName>
                                        </p:attrNameLst>
                                      </p:cBhvr>
                                      <p:to>
                                        <p:strVal val="visible"/>
                                      </p:to>
                                    </p:set>
                                    <p:animEffect transition="in" filter="wipe(left)">
                                      <p:cBhvr>
                                        <p:cTn id="49" dur="500"/>
                                        <p:tgtEl>
                                          <p:spTgt spid="799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79925"/>
                                        </p:tgtEl>
                                        <p:attrNameLst>
                                          <p:attrName>style.visibility</p:attrName>
                                        </p:attrNameLst>
                                      </p:cBhvr>
                                      <p:to>
                                        <p:strVal val="visible"/>
                                      </p:to>
                                    </p:set>
                                    <p:animEffect transition="in" filter="wipe(left)">
                                      <p:cBhvr>
                                        <p:cTn id="54" dur="500"/>
                                        <p:tgtEl>
                                          <p:spTgt spid="799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9939"/>
                                        </p:tgtEl>
                                        <p:attrNameLst>
                                          <p:attrName>style.visibility</p:attrName>
                                        </p:attrNameLst>
                                      </p:cBhvr>
                                      <p:to>
                                        <p:strVal val="visible"/>
                                      </p:to>
                                    </p:set>
                                    <p:animEffect transition="in" filter="wipe(left)">
                                      <p:cBhvr>
                                        <p:cTn id="59" dur="500"/>
                                        <p:tgtEl>
                                          <p:spTgt spid="7993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79930"/>
                                        </p:tgtEl>
                                        <p:attrNameLst>
                                          <p:attrName>style.visibility</p:attrName>
                                        </p:attrNameLst>
                                      </p:cBhvr>
                                      <p:to>
                                        <p:strVal val="visible"/>
                                      </p:to>
                                    </p:set>
                                    <p:animEffect transition="in" filter="wipe(left)">
                                      <p:cBhvr>
                                        <p:cTn id="64" dur="500"/>
                                        <p:tgtEl>
                                          <p:spTgt spid="7993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9951"/>
                                        </p:tgtEl>
                                        <p:attrNameLst>
                                          <p:attrName>style.visibility</p:attrName>
                                        </p:attrNameLst>
                                      </p:cBhvr>
                                      <p:to>
                                        <p:strVal val="visible"/>
                                      </p:to>
                                    </p:set>
                                    <p:anim calcmode="lin" valueType="num">
                                      <p:cBhvr additive="base">
                                        <p:cTn id="69" dur="500" fill="hold"/>
                                        <p:tgtEl>
                                          <p:spTgt spid="79951"/>
                                        </p:tgtEl>
                                        <p:attrNameLst>
                                          <p:attrName>ppt_x</p:attrName>
                                        </p:attrNameLst>
                                      </p:cBhvr>
                                      <p:tavLst>
                                        <p:tav tm="0">
                                          <p:val>
                                            <p:strVal val="1+#ppt_w/2"/>
                                          </p:val>
                                        </p:tav>
                                        <p:tav tm="100000">
                                          <p:val>
                                            <p:strVal val="#ppt_x"/>
                                          </p:val>
                                        </p:tav>
                                      </p:tavLst>
                                    </p:anim>
                                    <p:anim calcmode="lin" valueType="num">
                                      <p:cBhvr additive="base">
                                        <p:cTn id="70" dur="500" fill="hold"/>
                                        <p:tgtEl>
                                          <p:spTgt spid="799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4" grpId="0"/>
      <p:bldP spid="79950" grpId="0" animBg="1"/>
      <p:bldP spid="7995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28625" y="388938"/>
            <a:ext cx="5740400" cy="519112"/>
          </a:xfrm>
          <a:prstGeom prst="rect">
            <a:avLst/>
          </a:prstGeom>
          <a:noFill/>
          <a:ln w="28575">
            <a:noFill/>
            <a:miter lim="800000"/>
            <a:headEnd/>
            <a:tailEnd/>
          </a:ln>
        </p:spPr>
        <p:txBody>
          <a:bodyPr wrap="none" anchor="ctr">
            <a:spAutoFit/>
          </a:bodyPr>
          <a:lstStyle/>
          <a:p>
            <a:pPr eaLnBrk="1" hangingPunct="1">
              <a:spcBef>
                <a:spcPct val="50000"/>
              </a:spcBef>
            </a:pPr>
            <a:r>
              <a:rPr lang="zh-CN" altLang="en-US" sz="2800" b="1"/>
              <a:t>用</a:t>
            </a:r>
            <a:r>
              <a:rPr lang="en-US" altLang="zh-CN" sz="2800" b="1"/>
              <a:t>2</a:t>
            </a:r>
            <a:r>
              <a:rPr lang="zh-CN" altLang="en-US" sz="2800" b="1"/>
              <a:t>个</a:t>
            </a:r>
            <a:r>
              <a:rPr lang="en-US" altLang="zh-CN" sz="2800" b="1"/>
              <a:t>2</a:t>
            </a:r>
            <a:r>
              <a:rPr lang="zh-CN" altLang="en-US" sz="2800" b="1"/>
              <a:t>分频器级联组成一个</a:t>
            </a:r>
            <a:r>
              <a:rPr lang="en-US" altLang="zh-CN" sz="2800" b="1"/>
              <a:t>4</a:t>
            </a:r>
            <a:r>
              <a:rPr lang="zh-CN" altLang="en-US" sz="2800" b="1"/>
              <a:t>分频器</a:t>
            </a:r>
          </a:p>
        </p:txBody>
      </p:sp>
      <p:grpSp>
        <p:nvGrpSpPr>
          <p:cNvPr id="80899" name="Group 3"/>
          <p:cNvGrpSpPr>
            <a:grpSpLocks/>
          </p:cNvGrpSpPr>
          <p:nvPr/>
        </p:nvGrpSpPr>
        <p:grpSpPr bwMode="auto">
          <a:xfrm>
            <a:off x="434975" y="1978025"/>
            <a:ext cx="2998788" cy="2828925"/>
            <a:chOff x="273" y="1246"/>
            <a:chExt cx="1889" cy="1782"/>
          </a:xfrm>
        </p:grpSpPr>
        <p:grpSp>
          <p:nvGrpSpPr>
            <p:cNvPr id="67619" name="Group 4"/>
            <p:cNvGrpSpPr>
              <a:grpSpLocks/>
            </p:cNvGrpSpPr>
            <p:nvPr/>
          </p:nvGrpSpPr>
          <p:grpSpPr bwMode="auto">
            <a:xfrm>
              <a:off x="602" y="1246"/>
              <a:ext cx="1560" cy="1782"/>
              <a:chOff x="602" y="1255"/>
              <a:chExt cx="1560" cy="1782"/>
            </a:xfrm>
          </p:grpSpPr>
          <p:sp>
            <p:nvSpPr>
              <p:cNvPr id="67624" name="Rectangle 5"/>
              <p:cNvSpPr>
                <a:spLocks noChangeArrowheads="1"/>
              </p:cNvSpPr>
              <p:nvPr/>
            </p:nvSpPr>
            <p:spPr bwMode="auto">
              <a:xfrm>
                <a:off x="602" y="161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67625" name="Line 6"/>
              <p:cNvSpPr>
                <a:spLocks noChangeShapeType="1"/>
              </p:cNvSpPr>
              <p:nvPr/>
            </p:nvSpPr>
            <p:spPr bwMode="auto">
              <a:xfrm>
                <a:off x="1010" y="2773"/>
                <a:ext cx="0" cy="264"/>
              </a:xfrm>
              <a:prstGeom prst="line">
                <a:avLst/>
              </a:prstGeom>
              <a:noFill/>
              <a:ln w="28575">
                <a:solidFill>
                  <a:schemeClr val="tx1"/>
                </a:solidFill>
                <a:round/>
                <a:headEnd/>
                <a:tailEnd/>
              </a:ln>
            </p:spPr>
            <p:txBody>
              <a:bodyPr/>
              <a:lstStyle/>
              <a:p>
                <a:endParaRPr lang="zh-CN" altLang="en-US"/>
              </a:p>
            </p:txBody>
          </p:sp>
          <p:sp>
            <p:nvSpPr>
              <p:cNvPr id="67626" name="Line 7"/>
              <p:cNvSpPr>
                <a:spLocks noChangeShapeType="1"/>
              </p:cNvSpPr>
              <p:nvPr/>
            </p:nvSpPr>
            <p:spPr bwMode="auto">
              <a:xfrm>
                <a:off x="1766" y="2773"/>
                <a:ext cx="0" cy="264"/>
              </a:xfrm>
              <a:prstGeom prst="line">
                <a:avLst/>
              </a:prstGeom>
              <a:noFill/>
              <a:ln w="28575">
                <a:solidFill>
                  <a:schemeClr val="tx1"/>
                </a:solidFill>
                <a:round/>
                <a:headEnd/>
                <a:tailEnd/>
              </a:ln>
            </p:spPr>
            <p:txBody>
              <a:bodyPr/>
              <a:lstStyle/>
              <a:p>
                <a:endParaRPr lang="zh-CN" altLang="en-US"/>
              </a:p>
            </p:txBody>
          </p:sp>
          <p:sp>
            <p:nvSpPr>
              <p:cNvPr id="67627" name="Line 8"/>
              <p:cNvSpPr>
                <a:spLocks noChangeShapeType="1"/>
              </p:cNvSpPr>
              <p:nvPr/>
            </p:nvSpPr>
            <p:spPr bwMode="auto">
              <a:xfrm flipV="1">
                <a:off x="1682" y="2623"/>
                <a:ext cx="84" cy="144"/>
              </a:xfrm>
              <a:prstGeom prst="line">
                <a:avLst/>
              </a:prstGeom>
              <a:noFill/>
              <a:ln w="28575">
                <a:solidFill>
                  <a:schemeClr val="tx1"/>
                </a:solidFill>
                <a:round/>
                <a:headEnd/>
                <a:tailEnd/>
              </a:ln>
            </p:spPr>
            <p:txBody>
              <a:bodyPr/>
              <a:lstStyle/>
              <a:p>
                <a:endParaRPr lang="zh-CN" altLang="en-US"/>
              </a:p>
            </p:txBody>
          </p:sp>
          <p:sp>
            <p:nvSpPr>
              <p:cNvPr id="67628" name="Line 9"/>
              <p:cNvSpPr>
                <a:spLocks noChangeShapeType="1"/>
              </p:cNvSpPr>
              <p:nvPr/>
            </p:nvSpPr>
            <p:spPr bwMode="auto">
              <a:xfrm>
                <a:off x="1754" y="2635"/>
                <a:ext cx="96" cy="132"/>
              </a:xfrm>
              <a:prstGeom prst="line">
                <a:avLst/>
              </a:prstGeom>
              <a:noFill/>
              <a:ln w="28575">
                <a:solidFill>
                  <a:schemeClr val="tx1"/>
                </a:solidFill>
                <a:round/>
                <a:headEnd/>
                <a:tailEnd/>
              </a:ln>
            </p:spPr>
            <p:txBody>
              <a:bodyPr/>
              <a:lstStyle/>
              <a:p>
                <a:endParaRPr lang="zh-CN" altLang="en-US"/>
              </a:p>
            </p:txBody>
          </p:sp>
          <p:sp>
            <p:nvSpPr>
              <p:cNvPr id="67629" name="Text Box 10"/>
              <p:cNvSpPr txBox="1">
                <a:spLocks noChangeArrowheads="1"/>
              </p:cNvSpPr>
              <p:nvPr/>
            </p:nvSpPr>
            <p:spPr bwMode="auto">
              <a:xfrm>
                <a:off x="890" y="247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7630" name="Text Box 11"/>
              <p:cNvSpPr txBox="1">
                <a:spLocks noChangeArrowheads="1"/>
              </p:cNvSpPr>
              <p:nvPr/>
            </p:nvSpPr>
            <p:spPr bwMode="auto">
              <a:xfrm>
                <a:off x="1550" y="235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7631" name="Text Box 12"/>
              <p:cNvSpPr txBox="1">
                <a:spLocks noChangeArrowheads="1"/>
              </p:cNvSpPr>
              <p:nvPr/>
            </p:nvSpPr>
            <p:spPr bwMode="auto">
              <a:xfrm>
                <a:off x="1622" y="1663"/>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67632" name="Group 13"/>
              <p:cNvGrpSpPr>
                <a:grpSpLocks/>
              </p:cNvGrpSpPr>
              <p:nvPr/>
            </p:nvGrpSpPr>
            <p:grpSpPr bwMode="auto">
              <a:xfrm>
                <a:off x="854" y="1687"/>
                <a:ext cx="312" cy="327"/>
                <a:chOff x="828" y="1776"/>
                <a:chExt cx="312" cy="327"/>
              </a:xfrm>
            </p:grpSpPr>
            <p:sp>
              <p:nvSpPr>
                <p:cNvPr id="67636" name="Text Box 14"/>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67637" name="Line 15"/>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67633" name="Line 16"/>
              <p:cNvSpPr>
                <a:spLocks noChangeShapeType="1"/>
              </p:cNvSpPr>
              <p:nvPr/>
            </p:nvSpPr>
            <p:spPr bwMode="auto">
              <a:xfrm>
                <a:off x="998" y="1255"/>
                <a:ext cx="0" cy="264"/>
              </a:xfrm>
              <a:prstGeom prst="line">
                <a:avLst/>
              </a:prstGeom>
              <a:noFill/>
              <a:ln w="28575">
                <a:solidFill>
                  <a:schemeClr val="tx1"/>
                </a:solidFill>
                <a:round/>
                <a:headEnd/>
                <a:tailEnd/>
              </a:ln>
            </p:spPr>
            <p:txBody>
              <a:bodyPr/>
              <a:lstStyle/>
              <a:p>
                <a:endParaRPr lang="zh-CN" altLang="en-US"/>
              </a:p>
            </p:txBody>
          </p:sp>
          <p:sp>
            <p:nvSpPr>
              <p:cNvPr id="67634" name="Line 17"/>
              <p:cNvSpPr>
                <a:spLocks noChangeShapeType="1"/>
              </p:cNvSpPr>
              <p:nvPr/>
            </p:nvSpPr>
            <p:spPr bwMode="auto">
              <a:xfrm>
                <a:off x="1814" y="1363"/>
                <a:ext cx="0" cy="264"/>
              </a:xfrm>
              <a:prstGeom prst="line">
                <a:avLst/>
              </a:prstGeom>
              <a:noFill/>
              <a:ln w="28575">
                <a:solidFill>
                  <a:schemeClr val="tx1"/>
                </a:solidFill>
                <a:round/>
                <a:headEnd/>
                <a:tailEnd/>
              </a:ln>
            </p:spPr>
            <p:txBody>
              <a:bodyPr/>
              <a:lstStyle/>
              <a:p>
                <a:endParaRPr lang="zh-CN" altLang="en-US"/>
              </a:p>
            </p:txBody>
          </p:sp>
          <p:sp>
            <p:nvSpPr>
              <p:cNvPr id="67635" name="Oval 18"/>
              <p:cNvSpPr>
                <a:spLocks noChangeArrowheads="1"/>
              </p:cNvSpPr>
              <p:nvPr/>
            </p:nvSpPr>
            <p:spPr bwMode="auto">
              <a:xfrm>
                <a:off x="938" y="149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nvGrpSpPr>
            <p:cNvPr id="67620" name="Group 19"/>
            <p:cNvGrpSpPr>
              <a:grpSpLocks/>
            </p:cNvGrpSpPr>
            <p:nvPr/>
          </p:nvGrpSpPr>
          <p:grpSpPr bwMode="auto">
            <a:xfrm>
              <a:off x="273" y="1254"/>
              <a:ext cx="745" cy="1772"/>
              <a:chOff x="273" y="1254"/>
              <a:chExt cx="745" cy="1772"/>
            </a:xfrm>
          </p:grpSpPr>
          <p:sp>
            <p:nvSpPr>
              <p:cNvPr id="67621" name="Line 20"/>
              <p:cNvSpPr>
                <a:spLocks noChangeShapeType="1"/>
              </p:cNvSpPr>
              <p:nvPr/>
            </p:nvSpPr>
            <p:spPr bwMode="auto">
              <a:xfrm flipH="1">
                <a:off x="273" y="1254"/>
                <a:ext cx="727" cy="0"/>
              </a:xfrm>
              <a:prstGeom prst="line">
                <a:avLst/>
              </a:prstGeom>
              <a:noFill/>
              <a:ln w="28575">
                <a:solidFill>
                  <a:srgbClr val="000000"/>
                </a:solidFill>
                <a:round/>
                <a:headEnd/>
                <a:tailEnd/>
              </a:ln>
            </p:spPr>
            <p:txBody>
              <a:bodyPr/>
              <a:lstStyle/>
              <a:p>
                <a:endParaRPr lang="zh-CN" altLang="en-US"/>
              </a:p>
            </p:txBody>
          </p:sp>
          <p:sp>
            <p:nvSpPr>
              <p:cNvPr id="67622" name="Line 21"/>
              <p:cNvSpPr>
                <a:spLocks noChangeShapeType="1"/>
              </p:cNvSpPr>
              <p:nvPr/>
            </p:nvSpPr>
            <p:spPr bwMode="auto">
              <a:xfrm flipH="1">
                <a:off x="282" y="1254"/>
                <a:ext cx="0" cy="1772"/>
              </a:xfrm>
              <a:prstGeom prst="line">
                <a:avLst/>
              </a:prstGeom>
              <a:noFill/>
              <a:ln w="28575">
                <a:solidFill>
                  <a:srgbClr val="000000"/>
                </a:solidFill>
                <a:round/>
                <a:headEnd/>
                <a:tailEnd/>
              </a:ln>
            </p:spPr>
            <p:txBody>
              <a:bodyPr/>
              <a:lstStyle/>
              <a:p>
                <a:endParaRPr lang="zh-CN" altLang="en-US"/>
              </a:p>
            </p:txBody>
          </p:sp>
          <p:sp>
            <p:nvSpPr>
              <p:cNvPr id="67623" name="Line 22"/>
              <p:cNvSpPr>
                <a:spLocks noChangeShapeType="1"/>
              </p:cNvSpPr>
              <p:nvPr/>
            </p:nvSpPr>
            <p:spPr bwMode="auto">
              <a:xfrm>
                <a:off x="273" y="3026"/>
                <a:ext cx="745" cy="0"/>
              </a:xfrm>
              <a:prstGeom prst="line">
                <a:avLst/>
              </a:prstGeom>
              <a:noFill/>
              <a:ln w="28575">
                <a:solidFill>
                  <a:srgbClr val="000000"/>
                </a:solidFill>
                <a:round/>
                <a:headEnd/>
                <a:tailEnd/>
              </a:ln>
            </p:spPr>
            <p:txBody>
              <a:bodyPr/>
              <a:lstStyle/>
              <a:p>
                <a:endParaRPr lang="zh-CN" altLang="en-US"/>
              </a:p>
            </p:txBody>
          </p:sp>
        </p:grpSp>
      </p:grpSp>
      <p:grpSp>
        <p:nvGrpSpPr>
          <p:cNvPr id="80919" name="Group 23"/>
          <p:cNvGrpSpPr>
            <a:grpSpLocks/>
          </p:cNvGrpSpPr>
          <p:nvPr/>
        </p:nvGrpSpPr>
        <p:grpSpPr bwMode="auto">
          <a:xfrm>
            <a:off x="4711700" y="1955800"/>
            <a:ext cx="2998788" cy="2828925"/>
            <a:chOff x="273" y="1246"/>
            <a:chExt cx="1889" cy="1782"/>
          </a:xfrm>
        </p:grpSpPr>
        <p:grpSp>
          <p:nvGrpSpPr>
            <p:cNvPr id="67600" name="Group 24"/>
            <p:cNvGrpSpPr>
              <a:grpSpLocks/>
            </p:cNvGrpSpPr>
            <p:nvPr/>
          </p:nvGrpSpPr>
          <p:grpSpPr bwMode="auto">
            <a:xfrm>
              <a:off x="602" y="1246"/>
              <a:ext cx="1560" cy="1782"/>
              <a:chOff x="602" y="1255"/>
              <a:chExt cx="1560" cy="1782"/>
            </a:xfrm>
          </p:grpSpPr>
          <p:sp>
            <p:nvSpPr>
              <p:cNvPr id="67605" name="Rectangle 25"/>
              <p:cNvSpPr>
                <a:spLocks noChangeArrowheads="1"/>
              </p:cNvSpPr>
              <p:nvPr/>
            </p:nvSpPr>
            <p:spPr bwMode="auto">
              <a:xfrm>
                <a:off x="602" y="1615"/>
                <a:ext cx="1560" cy="1152"/>
              </a:xfrm>
              <a:prstGeom prst="rect">
                <a:avLst/>
              </a:prstGeom>
              <a:solidFill>
                <a:srgbClr val="66FF33"/>
              </a:solidFill>
              <a:ln w="28575">
                <a:solidFill>
                  <a:schemeClr val="tx1"/>
                </a:solidFill>
                <a:miter lim="800000"/>
                <a:headEnd/>
                <a:tailEnd/>
              </a:ln>
            </p:spPr>
            <p:txBody>
              <a:bodyPr wrap="none" anchor="ctr"/>
              <a:lstStyle/>
              <a:p>
                <a:pPr eaLnBrk="1" hangingPunct="1"/>
                <a:endParaRPr lang="zh-CN" altLang="en-US"/>
              </a:p>
            </p:txBody>
          </p:sp>
          <p:sp>
            <p:nvSpPr>
              <p:cNvPr id="67606" name="Line 26"/>
              <p:cNvSpPr>
                <a:spLocks noChangeShapeType="1"/>
              </p:cNvSpPr>
              <p:nvPr/>
            </p:nvSpPr>
            <p:spPr bwMode="auto">
              <a:xfrm>
                <a:off x="1010" y="2773"/>
                <a:ext cx="0" cy="264"/>
              </a:xfrm>
              <a:prstGeom prst="line">
                <a:avLst/>
              </a:prstGeom>
              <a:noFill/>
              <a:ln w="28575">
                <a:solidFill>
                  <a:schemeClr val="tx1"/>
                </a:solidFill>
                <a:round/>
                <a:headEnd/>
                <a:tailEnd/>
              </a:ln>
            </p:spPr>
            <p:txBody>
              <a:bodyPr/>
              <a:lstStyle/>
              <a:p>
                <a:endParaRPr lang="zh-CN" altLang="en-US"/>
              </a:p>
            </p:txBody>
          </p:sp>
          <p:sp>
            <p:nvSpPr>
              <p:cNvPr id="67607" name="Line 27"/>
              <p:cNvSpPr>
                <a:spLocks noChangeShapeType="1"/>
              </p:cNvSpPr>
              <p:nvPr/>
            </p:nvSpPr>
            <p:spPr bwMode="auto">
              <a:xfrm>
                <a:off x="1766" y="2773"/>
                <a:ext cx="0" cy="264"/>
              </a:xfrm>
              <a:prstGeom prst="line">
                <a:avLst/>
              </a:prstGeom>
              <a:noFill/>
              <a:ln w="28575">
                <a:solidFill>
                  <a:schemeClr val="tx1"/>
                </a:solidFill>
                <a:round/>
                <a:headEnd/>
                <a:tailEnd/>
              </a:ln>
            </p:spPr>
            <p:txBody>
              <a:bodyPr/>
              <a:lstStyle/>
              <a:p>
                <a:endParaRPr lang="zh-CN" altLang="en-US"/>
              </a:p>
            </p:txBody>
          </p:sp>
          <p:sp>
            <p:nvSpPr>
              <p:cNvPr id="67608" name="Line 28"/>
              <p:cNvSpPr>
                <a:spLocks noChangeShapeType="1"/>
              </p:cNvSpPr>
              <p:nvPr/>
            </p:nvSpPr>
            <p:spPr bwMode="auto">
              <a:xfrm flipV="1">
                <a:off x="1682" y="2623"/>
                <a:ext cx="84" cy="144"/>
              </a:xfrm>
              <a:prstGeom prst="line">
                <a:avLst/>
              </a:prstGeom>
              <a:noFill/>
              <a:ln w="28575">
                <a:solidFill>
                  <a:schemeClr val="tx1"/>
                </a:solidFill>
                <a:round/>
                <a:headEnd/>
                <a:tailEnd/>
              </a:ln>
            </p:spPr>
            <p:txBody>
              <a:bodyPr/>
              <a:lstStyle/>
              <a:p>
                <a:endParaRPr lang="zh-CN" altLang="en-US"/>
              </a:p>
            </p:txBody>
          </p:sp>
          <p:sp>
            <p:nvSpPr>
              <p:cNvPr id="67609" name="Line 29"/>
              <p:cNvSpPr>
                <a:spLocks noChangeShapeType="1"/>
              </p:cNvSpPr>
              <p:nvPr/>
            </p:nvSpPr>
            <p:spPr bwMode="auto">
              <a:xfrm>
                <a:off x="1754" y="2635"/>
                <a:ext cx="96" cy="132"/>
              </a:xfrm>
              <a:prstGeom prst="line">
                <a:avLst/>
              </a:prstGeom>
              <a:noFill/>
              <a:ln w="28575">
                <a:solidFill>
                  <a:schemeClr val="tx1"/>
                </a:solidFill>
                <a:round/>
                <a:headEnd/>
                <a:tailEnd/>
              </a:ln>
            </p:spPr>
            <p:txBody>
              <a:bodyPr/>
              <a:lstStyle/>
              <a:p>
                <a:endParaRPr lang="zh-CN" altLang="en-US"/>
              </a:p>
            </p:txBody>
          </p:sp>
          <p:sp>
            <p:nvSpPr>
              <p:cNvPr id="67610" name="Text Box 30"/>
              <p:cNvSpPr txBox="1">
                <a:spLocks noChangeArrowheads="1"/>
              </p:cNvSpPr>
              <p:nvPr/>
            </p:nvSpPr>
            <p:spPr bwMode="auto">
              <a:xfrm>
                <a:off x="890" y="2479"/>
                <a:ext cx="360"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7611" name="Text Box 31"/>
              <p:cNvSpPr txBox="1">
                <a:spLocks noChangeArrowheads="1"/>
              </p:cNvSpPr>
              <p:nvPr/>
            </p:nvSpPr>
            <p:spPr bwMode="auto">
              <a:xfrm>
                <a:off x="1550" y="2359"/>
                <a:ext cx="504"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7612" name="Text Box 32"/>
              <p:cNvSpPr txBox="1">
                <a:spLocks noChangeArrowheads="1"/>
              </p:cNvSpPr>
              <p:nvPr/>
            </p:nvSpPr>
            <p:spPr bwMode="auto">
              <a:xfrm>
                <a:off x="1622" y="1663"/>
                <a:ext cx="37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grpSp>
            <p:nvGrpSpPr>
              <p:cNvPr id="67613" name="Group 33"/>
              <p:cNvGrpSpPr>
                <a:grpSpLocks/>
              </p:cNvGrpSpPr>
              <p:nvPr/>
            </p:nvGrpSpPr>
            <p:grpSpPr bwMode="auto">
              <a:xfrm>
                <a:off x="854" y="1687"/>
                <a:ext cx="312" cy="327"/>
                <a:chOff x="828" y="1776"/>
                <a:chExt cx="312" cy="327"/>
              </a:xfrm>
            </p:grpSpPr>
            <p:sp>
              <p:nvSpPr>
                <p:cNvPr id="67617" name="Text Box 34"/>
                <p:cNvSpPr txBox="1">
                  <a:spLocks noChangeArrowheads="1"/>
                </p:cNvSpPr>
                <p:nvPr/>
              </p:nvSpPr>
              <p:spPr bwMode="auto">
                <a:xfrm>
                  <a:off x="828" y="1776"/>
                  <a:ext cx="312" cy="327"/>
                </a:xfrm>
                <a:prstGeom prst="rect">
                  <a:avLst/>
                </a:prstGeom>
                <a:noFill/>
                <a:ln w="9525">
                  <a:noFill/>
                  <a:miter lim="800000"/>
                  <a:headEnd/>
                  <a:tailEnd/>
                </a:ln>
              </p:spPr>
              <p:txBody>
                <a:bodyPr>
                  <a:spAutoFit/>
                </a:bodyPr>
                <a:lstStyle/>
                <a:p>
                  <a:pPr eaLnBrk="1" hangingPunct="1">
                    <a:spcBef>
                      <a:spcPct val="50000"/>
                    </a:spcBef>
                  </a:pPr>
                  <a:r>
                    <a:rPr lang="en-US" altLang="zh-CN" sz="2800" b="1"/>
                    <a:t>Q</a:t>
                  </a:r>
                </a:p>
              </p:txBody>
            </p:sp>
            <p:sp>
              <p:nvSpPr>
                <p:cNvPr id="67618" name="Line 35"/>
                <p:cNvSpPr>
                  <a:spLocks noChangeShapeType="1"/>
                </p:cNvSpPr>
                <p:nvPr/>
              </p:nvSpPr>
              <p:spPr bwMode="auto">
                <a:xfrm>
                  <a:off x="864" y="1848"/>
                  <a:ext cx="180" cy="0"/>
                </a:xfrm>
                <a:prstGeom prst="line">
                  <a:avLst/>
                </a:prstGeom>
                <a:noFill/>
                <a:ln w="28575">
                  <a:solidFill>
                    <a:schemeClr val="tx1"/>
                  </a:solidFill>
                  <a:round/>
                  <a:headEnd/>
                  <a:tailEnd/>
                </a:ln>
              </p:spPr>
              <p:txBody>
                <a:bodyPr/>
                <a:lstStyle/>
                <a:p>
                  <a:endParaRPr lang="zh-CN" altLang="en-US"/>
                </a:p>
              </p:txBody>
            </p:sp>
          </p:grpSp>
          <p:sp>
            <p:nvSpPr>
              <p:cNvPr id="67614" name="Line 36"/>
              <p:cNvSpPr>
                <a:spLocks noChangeShapeType="1"/>
              </p:cNvSpPr>
              <p:nvPr/>
            </p:nvSpPr>
            <p:spPr bwMode="auto">
              <a:xfrm>
                <a:off x="998" y="1255"/>
                <a:ext cx="0" cy="264"/>
              </a:xfrm>
              <a:prstGeom prst="line">
                <a:avLst/>
              </a:prstGeom>
              <a:noFill/>
              <a:ln w="28575">
                <a:solidFill>
                  <a:schemeClr val="tx1"/>
                </a:solidFill>
                <a:round/>
                <a:headEnd/>
                <a:tailEnd/>
              </a:ln>
            </p:spPr>
            <p:txBody>
              <a:bodyPr/>
              <a:lstStyle/>
              <a:p>
                <a:endParaRPr lang="zh-CN" altLang="en-US"/>
              </a:p>
            </p:txBody>
          </p:sp>
          <p:sp>
            <p:nvSpPr>
              <p:cNvPr id="67615" name="Line 37"/>
              <p:cNvSpPr>
                <a:spLocks noChangeShapeType="1"/>
              </p:cNvSpPr>
              <p:nvPr/>
            </p:nvSpPr>
            <p:spPr bwMode="auto">
              <a:xfrm>
                <a:off x="1814" y="1363"/>
                <a:ext cx="0" cy="264"/>
              </a:xfrm>
              <a:prstGeom prst="line">
                <a:avLst/>
              </a:prstGeom>
              <a:noFill/>
              <a:ln w="28575">
                <a:solidFill>
                  <a:schemeClr val="tx1"/>
                </a:solidFill>
                <a:round/>
                <a:headEnd/>
                <a:tailEnd/>
              </a:ln>
            </p:spPr>
            <p:txBody>
              <a:bodyPr/>
              <a:lstStyle/>
              <a:p>
                <a:endParaRPr lang="zh-CN" altLang="en-US"/>
              </a:p>
            </p:txBody>
          </p:sp>
          <p:sp>
            <p:nvSpPr>
              <p:cNvPr id="67616" name="Oval 38"/>
              <p:cNvSpPr>
                <a:spLocks noChangeArrowheads="1"/>
              </p:cNvSpPr>
              <p:nvPr/>
            </p:nvSpPr>
            <p:spPr bwMode="auto">
              <a:xfrm>
                <a:off x="938" y="1495"/>
                <a:ext cx="120" cy="120"/>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nvGrpSpPr>
            <p:cNvPr id="67601" name="Group 39"/>
            <p:cNvGrpSpPr>
              <a:grpSpLocks/>
            </p:cNvGrpSpPr>
            <p:nvPr/>
          </p:nvGrpSpPr>
          <p:grpSpPr bwMode="auto">
            <a:xfrm>
              <a:off x="273" y="1254"/>
              <a:ext cx="745" cy="1772"/>
              <a:chOff x="273" y="1254"/>
              <a:chExt cx="745" cy="1772"/>
            </a:xfrm>
          </p:grpSpPr>
          <p:sp>
            <p:nvSpPr>
              <p:cNvPr id="67602" name="Line 40"/>
              <p:cNvSpPr>
                <a:spLocks noChangeShapeType="1"/>
              </p:cNvSpPr>
              <p:nvPr/>
            </p:nvSpPr>
            <p:spPr bwMode="auto">
              <a:xfrm flipH="1">
                <a:off x="273" y="1254"/>
                <a:ext cx="727" cy="0"/>
              </a:xfrm>
              <a:prstGeom prst="line">
                <a:avLst/>
              </a:prstGeom>
              <a:noFill/>
              <a:ln w="28575">
                <a:solidFill>
                  <a:srgbClr val="000000"/>
                </a:solidFill>
                <a:round/>
                <a:headEnd/>
                <a:tailEnd/>
              </a:ln>
            </p:spPr>
            <p:txBody>
              <a:bodyPr/>
              <a:lstStyle/>
              <a:p>
                <a:endParaRPr lang="zh-CN" altLang="en-US"/>
              </a:p>
            </p:txBody>
          </p:sp>
          <p:sp>
            <p:nvSpPr>
              <p:cNvPr id="67603" name="Line 41"/>
              <p:cNvSpPr>
                <a:spLocks noChangeShapeType="1"/>
              </p:cNvSpPr>
              <p:nvPr/>
            </p:nvSpPr>
            <p:spPr bwMode="auto">
              <a:xfrm flipH="1">
                <a:off x="282" y="1254"/>
                <a:ext cx="0" cy="1772"/>
              </a:xfrm>
              <a:prstGeom prst="line">
                <a:avLst/>
              </a:prstGeom>
              <a:noFill/>
              <a:ln w="28575">
                <a:solidFill>
                  <a:srgbClr val="000000"/>
                </a:solidFill>
                <a:round/>
                <a:headEnd/>
                <a:tailEnd/>
              </a:ln>
            </p:spPr>
            <p:txBody>
              <a:bodyPr/>
              <a:lstStyle/>
              <a:p>
                <a:endParaRPr lang="zh-CN" altLang="en-US"/>
              </a:p>
            </p:txBody>
          </p:sp>
          <p:sp>
            <p:nvSpPr>
              <p:cNvPr id="67604" name="Line 42"/>
              <p:cNvSpPr>
                <a:spLocks noChangeShapeType="1"/>
              </p:cNvSpPr>
              <p:nvPr/>
            </p:nvSpPr>
            <p:spPr bwMode="auto">
              <a:xfrm>
                <a:off x="273" y="3026"/>
                <a:ext cx="745" cy="0"/>
              </a:xfrm>
              <a:prstGeom prst="line">
                <a:avLst/>
              </a:prstGeom>
              <a:noFill/>
              <a:ln w="28575">
                <a:solidFill>
                  <a:srgbClr val="000000"/>
                </a:solidFill>
                <a:round/>
                <a:headEnd/>
                <a:tailEnd/>
              </a:ln>
            </p:spPr>
            <p:txBody>
              <a:bodyPr/>
              <a:lstStyle/>
              <a:p>
                <a:endParaRPr lang="zh-CN" altLang="en-US"/>
              </a:p>
            </p:txBody>
          </p:sp>
        </p:grpSp>
      </p:grpSp>
      <p:grpSp>
        <p:nvGrpSpPr>
          <p:cNvPr id="80939" name="Group 43"/>
          <p:cNvGrpSpPr>
            <a:grpSpLocks/>
          </p:cNvGrpSpPr>
          <p:nvPr/>
        </p:nvGrpSpPr>
        <p:grpSpPr bwMode="auto">
          <a:xfrm>
            <a:off x="2886075" y="2149475"/>
            <a:ext cx="4192588" cy="3211513"/>
            <a:chOff x="1818" y="1354"/>
            <a:chExt cx="2641" cy="2023"/>
          </a:xfrm>
        </p:grpSpPr>
        <p:sp>
          <p:nvSpPr>
            <p:cNvPr id="67596" name="Line 44"/>
            <p:cNvSpPr>
              <a:spLocks noChangeShapeType="1"/>
            </p:cNvSpPr>
            <p:nvPr/>
          </p:nvSpPr>
          <p:spPr bwMode="auto">
            <a:xfrm flipV="1">
              <a:off x="4459" y="2777"/>
              <a:ext cx="0" cy="600"/>
            </a:xfrm>
            <a:prstGeom prst="line">
              <a:avLst/>
            </a:prstGeom>
            <a:noFill/>
            <a:ln w="28575">
              <a:solidFill>
                <a:srgbClr val="000000"/>
              </a:solidFill>
              <a:round/>
              <a:headEnd/>
              <a:tailEnd type="triangle" w="med" len="med"/>
            </a:ln>
          </p:spPr>
          <p:txBody>
            <a:bodyPr/>
            <a:lstStyle/>
            <a:p>
              <a:endParaRPr lang="zh-CN" altLang="en-US"/>
            </a:p>
          </p:txBody>
        </p:sp>
        <p:sp>
          <p:nvSpPr>
            <p:cNvPr id="67597" name="Line 45"/>
            <p:cNvSpPr>
              <a:spLocks noChangeShapeType="1"/>
            </p:cNvSpPr>
            <p:nvPr/>
          </p:nvSpPr>
          <p:spPr bwMode="auto">
            <a:xfrm>
              <a:off x="1818" y="1363"/>
              <a:ext cx="746" cy="0"/>
            </a:xfrm>
            <a:prstGeom prst="line">
              <a:avLst/>
            </a:prstGeom>
            <a:noFill/>
            <a:ln w="28575">
              <a:solidFill>
                <a:srgbClr val="000000"/>
              </a:solidFill>
              <a:round/>
              <a:headEnd/>
              <a:tailEnd/>
            </a:ln>
          </p:spPr>
          <p:txBody>
            <a:bodyPr/>
            <a:lstStyle/>
            <a:p>
              <a:endParaRPr lang="zh-CN" altLang="en-US"/>
            </a:p>
          </p:txBody>
        </p:sp>
        <p:sp>
          <p:nvSpPr>
            <p:cNvPr id="67598" name="Line 46"/>
            <p:cNvSpPr>
              <a:spLocks noChangeShapeType="1"/>
            </p:cNvSpPr>
            <p:nvPr/>
          </p:nvSpPr>
          <p:spPr bwMode="auto">
            <a:xfrm>
              <a:off x="2563" y="1354"/>
              <a:ext cx="0" cy="2018"/>
            </a:xfrm>
            <a:prstGeom prst="line">
              <a:avLst/>
            </a:prstGeom>
            <a:noFill/>
            <a:ln w="28575">
              <a:solidFill>
                <a:srgbClr val="000000"/>
              </a:solidFill>
              <a:round/>
              <a:headEnd/>
              <a:tailEnd/>
            </a:ln>
          </p:spPr>
          <p:txBody>
            <a:bodyPr/>
            <a:lstStyle/>
            <a:p>
              <a:endParaRPr lang="zh-CN" altLang="en-US"/>
            </a:p>
          </p:txBody>
        </p:sp>
        <p:sp>
          <p:nvSpPr>
            <p:cNvPr id="67599" name="Line 47"/>
            <p:cNvSpPr>
              <a:spLocks noChangeShapeType="1"/>
            </p:cNvSpPr>
            <p:nvPr/>
          </p:nvSpPr>
          <p:spPr bwMode="auto">
            <a:xfrm>
              <a:off x="2563" y="3363"/>
              <a:ext cx="1891" cy="0"/>
            </a:xfrm>
            <a:prstGeom prst="line">
              <a:avLst/>
            </a:prstGeom>
            <a:noFill/>
            <a:ln w="28575">
              <a:solidFill>
                <a:srgbClr val="000000"/>
              </a:solidFill>
              <a:round/>
              <a:headEnd/>
              <a:tailEnd/>
            </a:ln>
          </p:spPr>
          <p:txBody>
            <a:bodyPr/>
            <a:lstStyle/>
            <a:p>
              <a:endParaRPr lang="zh-CN" altLang="en-US"/>
            </a:p>
          </p:txBody>
        </p:sp>
      </p:grpSp>
      <p:grpSp>
        <p:nvGrpSpPr>
          <p:cNvPr id="80944" name="Group 48"/>
          <p:cNvGrpSpPr>
            <a:grpSpLocks/>
          </p:cNvGrpSpPr>
          <p:nvPr/>
        </p:nvGrpSpPr>
        <p:grpSpPr bwMode="auto">
          <a:xfrm>
            <a:off x="2503488" y="4387850"/>
            <a:ext cx="658812" cy="1454150"/>
            <a:chOff x="1577" y="2764"/>
            <a:chExt cx="415" cy="916"/>
          </a:xfrm>
        </p:grpSpPr>
        <p:sp>
          <p:nvSpPr>
            <p:cNvPr id="67594" name="Line 49"/>
            <p:cNvSpPr>
              <a:spLocks noChangeShapeType="1"/>
            </p:cNvSpPr>
            <p:nvPr/>
          </p:nvSpPr>
          <p:spPr bwMode="auto">
            <a:xfrm flipV="1">
              <a:off x="1771" y="2764"/>
              <a:ext cx="0" cy="600"/>
            </a:xfrm>
            <a:prstGeom prst="line">
              <a:avLst/>
            </a:prstGeom>
            <a:noFill/>
            <a:ln w="28575">
              <a:solidFill>
                <a:srgbClr val="000000"/>
              </a:solidFill>
              <a:round/>
              <a:headEnd/>
              <a:tailEnd type="triangle" w="med" len="med"/>
            </a:ln>
          </p:spPr>
          <p:txBody>
            <a:bodyPr/>
            <a:lstStyle/>
            <a:p>
              <a:endParaRPr lang="zh-CN" altLang="en-US"/>
            </a:p>
          </p:txBody>
        </p:sp>
        <p:sp>
          <p:nvSpPr>
            <p:cNvPr id="67595" name="Text Box 50"/>
            <p:cNvSpPr txBox="1">
              <a:spLocks noChangeArrowheads="1"/>
            </p:cNvSpPr>
            <p:nvPr/>
          </p:nvSpPr>
          <p:spPr bwMode="auto">
            <a:xfrm>
              <a:off x="1577" y="3353"/>
              <a:ext cx="415" cy="327"/>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sz="2800" b="1"/>
                <a:t>CP</a:t>
              </a:r>
            </a:p>
          </p:txBody>
        </p:sp>
      </p:grpSp>
      <p:sp>
        <p:nvSpPr>
          <p:cNvPr id="80947" name="Text Box 51"/>
          <p:cNvSpPr txBox="1">
            <a:spLocks noChangeArrowheads="1"/>
          </p:cNvSpPr>
          <p:nvPr/>
        </p:nvSpPr>
        <p:spPr bwMode="auto">
          <a:xfrm>
            <a:off x="2657475" y="1573213"/>
            <a:ext cx="638175" cy="519112"/>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sz="2800" b="1"/>
              <a:t>1Q</a:t>
            </a:r>
          </a:p>
        </p:txBody>
      </p:sp>
      <p:sp>
        <p:nvSpPr>
          <p:cNvPr id="80948" name="Text Box 52"/>
          <p:cNvSpPr txBox="1">
            <a:spLocks noChangeArrowheads="1"/>
          </p:cNvSpPr>
          <p:nvPr/>
        </p:nvSpPr>
        <p:spPr bwMode="auto">
          <a:xfrm>
            <a:off x="6883400" y="1587500"/>
            <a:ext cx="638175" cy="519113"/>
          </a:xfrm>
          <a:prstGeom prst="rect">
            <a:avLst/>
          </a:prstGeom>
          <a:noFill/>
          <a:ln w="28575">
            <a:noFill/>
            <a:miter lim="800000"/>
            <a:headEnd/>
            <a:tailEnd/>
          </a:ln>
        </p:spPr>
        <p:txBody>
          <a:bodyPr wrap="none" anchor="ctr">
            <a:spAutoFit/>
          </a:bodyPr>
          <a:lstStyle/>
          <a:p>
            <a:pPr algn="ctr" eaLnBrk="1" hangingPunct="1">
              <a:spcBef>
                <a:spcPct val="50000"/>
              </a:spcBef>
            </a:pPr>
            <a:r>
              <a:rPr lang="en-US" altLang="zh-CN" sz="2800" b="1"/>
              <a:t>2Q</a:t>
            </a:r>
          </a:p>
        </p:txBody>
      </p:sp>
      <p:sp>
        <p:nvSpPr>
          <p:cNvPr id="80949" name="Text Box 53"/>
          <p:cNvSpPr txBox="1">
            <a:spLocks noChangeArrowheads="1"/>
          </p:cNvSpPr>
          <p:nvPr/>
        </p:nvSpPr>
        <p:spPr bwMode="auto">
          <a:xfrm>
            <a:off x="3803650" y="5665788"/>
            <a:ext cx="4005263" cy="730250"/>
          </a:xfrm>
          <a:prstGeom prst="rect">
            <a:avLst/>
          </a:prstGeom>
          <a:noFill/>
          <a:ln w="28575">
            <a:solidFill>
              <a:schemeClr val="accent1"/>
            </a:solidFill>
            <a:miter lim="800000"/>
            <a:headEnd/>
            <a:tailEnd/>
          </a:ln>
        </p:spPr>
        <p:txBody>
          <a:bodyPr wrap="none" anchor="ctr">
            <a:spAutoFit/>
          </a:bodyPr>
          <a:lstStyle/>
          <a:p>
            <a:pPr algn="ctr" eaLnBrk="1" hangingPunct="1">
              <a:spcBef>
                <a:spcPct val="50000"/>
              </a:spcBef>
            </a:pPr>
            <a:r>
              <a:rPr lang="en-US" altLang="zh-CN" sz="4000" b="1"/>
              <a:t>F</a:t>
            </a:r>
            <a:r>
              <a:rPr lang="en-US" altLang="zh-CN" sz="2000" b="1"/>
              <a:t>2Q</a:t>
            </a:r>
            <a:r>
              <a:rPr lang="en-US" altLang="zh-CN" sz="4000" b="1"/>
              <a:t> =F</a:t>
            </a:r>
            <a:r>
              <a:rPr lang="en-US" altLang="zh-CN" sz="2000" b="1"/>
              <a:t>1Q</a:t>
            </a:r>
            <a:r>
              <a:rPr lang="en-US" altLang="zh-CN" sz="4000" b="1"/>
              <a:t> /2 = F</a:t>
            </a:r>
            <a:r>
              <a:rPr lang="en-US" altLang="zh-CN" sz="2000" b="1"/>
              <a:t>CP</a:t>
            </a:r>
            <a:r>
              <a:rPr lang="en-US" altLang="zh-CN" sz="4000" b="1"/>
              <a:t>/4</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0919"/>
                                        </p:tgtEl>
                                        <p:attrNameLst>
                                          <p:attrName>style.visibility</p:attrName>
                                        </p:attrNameLst>
                                      </p:cBhvr>
                                      <p:to>
                                        <p:strVal val="visible"/>
                                      </p:to>
                                    </p:set>
                                    <p:anim calcmode="lin" valueType="num">
                                      <p:cBhvr additive="base">
                                        <p:cTn id="13" dur="500" fill="hold"/>
                                        <p:tgtEl>
                                          <p:spTgt spid="80919"/>
                                        </p:tgtEl>
                                        <p:attrNameLst>
                                          <p:attrName>ppt_x</p:attrName>
                                        </p:attrNameLst>
                                      </p:cBhvr>
                                      <p:tavLst>
                                        <p:tav tm="0">
                                          <p:val>
                                            <p:strVal val="1+#ppt_w/2"/>
                                          </p:val>
                                        </p:tav>
                                        <p:tav tm="100000">
                                          <p:val>
                                            <p:strVal val="#ppt_x"/>
                                          </p:val>
                                        </p:tav>
                                      </p:tavLst>
                                    </p:anim>
                                    <p:anim calcmode="lin" valueType="num">
                                      <p:cBhvr additive="base">
                                        <p:cTn id="14" dur="500" fill="hold"/>
                                        <p:tgtEl>
                                          <p:spTgt spid="809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80944"/>
                                        </p:tgtEl>
                                        <p:attrNameLst>
                                          <p:attrName>style.visibility</p:attrName>
                                        </p:attrNameLst>
                                      </p:cBhvr>
                                      <p:to>
                                        <p:strVal val="visible"/>
                                      </p:to>
                                    </p:set>
                                    <p:animEffect transition="in" filter="wipe(down)">
                                      <p:cBhvr>
                                        <p:cTn id="19" dur="500"/>
                                        <p:tgtEl>
                                          <p:spTgt spid="809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0939"/>
                                        </p:tgtEl>
                                        <p:attrNameLst>
                                          <p:attrName>style.visibility</p:attrName>
                                        </p:attrNameLst>
                                      </p:cBhvr>
                                      <p:to>
                                        <p:strVal val="visible"/>
                                      </p:to>
                                    </p:set>
                                    <p:animEffect transition="in" filter="wipe(left)">
                                      <p:cBhvr>
                                        <p:cTn id="24" dur="500"/>
                                        <p:tgtEl>
                                          <p:spTgt spid="809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0947"/>
                                        </p:tgtEl>
                                        <p:attrNameLst>
                                          <p:attrName>style.visibility</p:attrName>
                                        </p:attrNameLst>
                                      </p:cBhvr>
                                      <p:to>
                                        <p:strVal val="visible"/>
                                      </p:to>
                                    </p:set>
                                    <p:animEffect transition="in" filter="box(in)">
                                      <p:cBhvr>
                                        <p:cTn id="29" dur="500"/>
                                        <p:tgtEl>
                                          <p:spTgt spid="809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80948"/>
                                        </p:tgtEl>
                                        <p:attrNameLst>
                                          <p:attrName>style.visibility</p:attrName>
                                        </p:attrNameLst>
                                      </p:cBhvr>
                                      <p:to>
                                        <p:strVal val="visible"/>
                                      </p:to>
                                    </p:set>
                                    <p:animEffect transition="in" filter="box(in)">
                                      <p:cBhvr>
                                        <p:cTn id="34" dur="500"/>
                                        <p:tgtEl>
                                          <p:spTgt spid="809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80949"/>
                                        </p:tgtEl>
                                        <p:attrNameLst>
                                          <p:attrName>style.visibility</p:attrName>
                                        </p:attrNameLst>
                                      </p:cBhvr>
                                      <p:to>
                                        <p:strVal val="visible"/>
                                      </p:to>
                                    </p:set>
                                    <p:anim calcmode="lin" valueType="num">
                                      <p:cBhvr additive="base">
                                        <p:cTn id="39" dur="500"/>
                                        <p:tgtEl>
                                          <p:spTgt spid="80949"/>
                                        </p:tgtEl>
                                        <p:attrNameLst>
                                          <p:attrName>ppt_x</p:attrName>
                                        </p:attrNameLst>
                                      </p:cBhvr>
                                      <p:tavLst>
                                        <p:tav tm="0">
                                          <p:val>
                                            <p:strVal val="#ppt_x+#ppt_w*1.125000"/>
                                          </p:val>
                                        </p:tav>
                                        <p:tav tm="100000">
                                          <p:val>
                                            <p:strVal val="#ppt_x"/>
                                          </p:val>
                                        </p:tav>
                                      </p:tavLst>
                                    </p:anim>
                                    <p:animEffect transition="in" filter="wipe(left)">
                                      <p:cBhvr>
                                        <p:cTn id="40" dur="500"/>
                                        <p:tgtEl>
                                          <p:spTgt spid="8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7" grpId="0"/>
      <p:bldP spid="80948" grpId="0"/>
      <p:bldP spid="809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735263" y="357188"/>
            <a:ext cx="2224087" cy="701675"/>
          </a:xfrm>
          <a:prstGeom prst="rect">
            <a:avLst/>
          </a:prstGeom>
          <a:noFill/>
          <a:ln w="38100">
            <a:noFill/>
            <a:miter lim="800000"/>
            <a:headEnd/>
            <a:tailEnd/>
          </a:ln>
        </p:spPr>
        <p:txBody>
          <a:bodyPr wrap="none" anchor="ctr">
            <a:spAutoFit/>
          </a:bodyPr>
          <a:lstStyle/>
          <a:p>
            <a:pPr eaLnBrk="1" hangingPunct="1">
              <a:spcBef>
                <a:spcPct val="50000"/>
              </a:spcBef>
            </a:pPr>
            <a:r>
              <a:rPr lang="zh-CN" altLang="en-US" sz="4000" b="1"/>
              <a:t>课堂练习</a:t>
            </a:r>
          </a:p>
        </p:txBody>
      </p:sp>
      <p:sp>
        <p:nvSpPr>
          <p:cNvPr id="68611" name="Text Box 3"/>
          <p:cNvSpPr txBox="1">
            <a:spLocks noChangeArrowheads="1"/>
          </p:cNvSpPr>
          <p:nvPr/>
        </p:nvSpPr>
        <p:spPr bwMode="auto">
          <a:xfrm>
            <a:off x="514350" y="1173163"/>
            <a:ext cx="7986713" cy="1801812"/>
          </a:xfrm>
          <a:prstGeom prst="rect">
            <a:avLst/>
          </a:prstGeom>
          <a:noFill/>
          <a:ln w="38100">
            <a:noFill/>
            <a:miter lim="800000"/>
            <a:headEnd/>
            <a:tailEnd/>
          </a:ln>
        </p:spPr>
        <p:txBody>
          <a:bodyPr anchor="ctr">
            <a:spAutoFit/>
          </a:bodyPr>
          <a:lstStyle/>
          <a:p>
            <a:pPr eaLnBrk="1" hangingPunct="1">
              <a:spcBef>
                <a:spcPct val="50000"/>
              </a:spcBef>
            </a:pPr>
            <a:r>
              <a:rPr lang="zh-CN" altLang="en-US" sz="2800" b="1"/>
              <a:t>题目</a:t>
            </a:r>
            <a:r>
              <a:rPr lang="en-US" altLang="zh-CN" sz="2800" b="1"/>
              <a:t>:</a:t>
            </a:r>
            <a:r>
              <a:rPr lang="zh-CN" altLang="en-US" sz="2800" b="1"/>
              <a:t>时钟</a:t>
            </a:r>
            <a:r>
              <a:rPr lang="en-US" altLang="zh-CN" sz="2800" b="1"/>
              <a:t>CP</a:t>
            </a:r>
            <a:r>
              <a:rPr lang="zh-CN" altLang="en-US" sz="2800" b="1"/>
              <a:t>及输入信号</a:t>
            </a:r>
            <a:r>
              <a:rPr lang="en-US" altLang="zh-CN" sz="2800" b="1"/>
              <a:t>D </a:t>
            </a:r>
            <a:r>
              <a:rPr lang="zh-CN" altLang="en-US" sz="2800" b="1"/>
              <a:t>的波形如图所示</a:t>
            </a:r>
            <a:r>
              <a:rPr lang="en-US" altLang="zh-CN" sz="2800" b="1"/>
              <a:t>,</a:t>
            </a:r>
            <a:r>
              <a:rPr lang="zh-CN" altLang="en-US" sz="2800" b="1"/>
              <a:t>试画</a:t>
            </a:r>
          </a:p>
          <a:p>
            <a:pPr eaLnBrk="1" hangingPunct="1">
              <a:spcBef>
                <a:spcPct val="50000"/>
              </a:spcBef>
            </a:pPr>
            <a:r>
              <a:rPr lang="zh-CN" altLang="en-US" sz="2800" b="1"/>
              <a:t>        出各触发器输出端</a:t>
            </a:r>
            <a:r>
              <a:rPr lang="en-US" altLang="zh-CN" sz="2800" b="1"/>
              <a:t>Q</a:t>
            </a:r>
            <a:r>
              <a:rPr lang="zh-CN" altLang="en-US" sz="2800" b="1"/>
              <a:t>的波形</a:t>
            </a:r>
            <a:r>
              <a:rPr lang="en-US" altLang="zh-CN" sz="2800" b="1"/>
              <a:t>,</a:t>
            </a:r>
            <a:r>
              <a:rPr lang="zh-CN" altLang="en-US" sz="2800" b="1"/>
              <a:t>设各输出端</a:t>
            </a:r>
            <a:r>
              <a:rPr lang="en-US" altLang="zh-CN" sz="2800" b="1"/>
              <a:t>Q</a:t>
            </a:r>
            <a:r>
              <a:rPr lang="zh-CN" altLang="en-US" sz="2800" b="1"/>
              <a:t>的</a:t>
            </a:r>
          </a:p>
          <a:p>
            <a:pPr eaLnBrk="1" hangingPunct="1">
              <a:spcBef>
                <a:spcPct val="50000"/>
              </a:spcBef>
            </a:pPr>
            <a:r>
              <a:rPr lang="zh-CN" altLang="en-US" sz="2800" b="1"/>
              <a:t>        初始状态</a:t>
            </a:r>
            <a:r>
              <a:rPr lang="en-US" altLang="zh-CN" sz="2800" b="1"/>
              <a:t>=0.</a:t>
            </a:r>
          </a:p>
        </p:txBody>
      </p:sp>
      <p:grpSp>
        <p:nvGrpSpPr>
          <p:cNvPr id="68612" name="Group 4"/>
          <p:cNvGrpSpPr>
            <a:grpSpLocks/>
          </p:cNvGrpSpPr>
          <p:nvPr/>
        </p:nvGrpSpPr>
        <p:grpSpPr bwMode="auto">
          <a:xfrm>
            <a:off x="619125" y="3800475"/>
            <a:ext cx="3841750" cy="1554163"/>
            <a:chOff x="126" y="2490"/>
            <a:chExt cx="2420" cy="979"/>
          </a:xfrm>
        </p:grpSpPr>
        <p:grpSp>
          <p:nvGrpSpPr>
            <p:cNvPr id="68627" name="Group 5"/>
            <p:cNvGrpSpPr>
              <a:grpSpLocks/>
            </p:cNvGrpSpPr>
            <p:nvPr/>
          </p:nvGrpSpPr>
          <p:grpSpPr bwMode="auto">
            <a:xfrm>
              <a:off x="504" y="2501"/>
              <a:ext cx="1596" cy="968"/>
              <a:chOff x="288" y="2483"/>
              <a:chExt cx="1596" cy="968"/>
            </a:xfrm>
          </p:grpSpPr>
          <p:grpSp>
            <p:nvGrpSpPr>
              <p:cNvPr id="68631" name="Group 6"/>
              <p:cNvGrpSpPr>
                <a:grpSpLocks/>
              </p:cNvGrpSpPr>
              <p:nvPr/>
            </p:nvGrpSpPr>
            <p:grpSpPr bwMode="auto">
              <a:xfrm>
                <a:off x="288" y="2487"/>
                <a:ext cx="1596" cy="964"/>
                <a:chOff x="288" y="2508"/>
                <a:chExt cx="1596" cy="964"/>
              </a:xfrm>
            </p:grpSpPr>
            <p:sp>
              <p:nvSpPr>
                <p:cNvPr id="68634" name="Rectangle 7"/>
                <p:cNvSpPr>
                  <a:spLocks noChangeArrowheads="1"/>
                </p:cNvSpPr>
                <p:nvPr/>
              </p:nvSpPr>
              <p:spPr bwMode="auto">
                <a:xfrm>
                  <a:off x="818" y="2508"/>
                  <a:ext cx="782" cy="964"/>
                </a:xfrm>
                <a:prstGeom prst="rect">
                  <a:avLst/>
                </a:prstGeom>
                <a:solidFill>
                  <a:srgbClr val="CCFF99"/>
                </a:solidFill>
                <a:ln w="28575">
                  <a:solidFill>
                    <a:schemeClr val="tx1"/>
                  </a:solidFill>
                  <a:miter lim="800000"/>
                  <a:headEnd/>
                  <a:tailEnd/>
                </a:ln>
              </p:spPr>
              <p:txBody>
                <a:bodyPr wrap="none" anchor="ctr"/>
                <a:lstStyle/>
                <a:p>
                  <a:pPr eaLnBrk="1" hangingPunct="1"/>
                  <a:endParaRPr lang="zh-CN" altLang="en-US"/>
                </a:p>
              </p:txBody>
            </p:sp>
            <p:sp>
              <p:nvSpPr>
                <p:cNvPr id="68635" name="Line 8"/>
                <p:cNvSpPr>
                  <a:spLocks noChangeShapeType="1"/>
                </p:cNvSpPr>
                <p:nvPr/>
              </p:nvSpPr>
              <p:spPr bwMode="auto">
                <a:xfrm>
                  <a:off x="300" y="2652"/>
                  <a:ext cx="516" cy="0"/>
                </a:xfrm>
                <a:prstGeom prst="line">
                  <a:avLst/>
                </a:prstGeom>
                <a:noFill/>
                <a:ln w="28575">
                  <a:solidFill>
                    <a:schemeClr val="tx1"/>
                  </a:solidFill>
                  <a:round/>
                  <a:headEnd/>
                  <a:tailEnd/>
                </a:ln>
              </p:spPr>
              <p:txBody>
                <a:bodyPr/>
                <a:lstStyle/>
                <a:p>
                  <a:endParaRPr lang="zh-CN" altLang="en-US"/>
                </a:p>
              </p:txBody>
            </p:sp>
            <p:sp>
              <p:nvSpPr>
                <p:cNvPr id="68636" name="Line 9"/>
                <p:cNvSpPr>
                  <a:spLocks noChangeShapeType="1"/>
                </p:cNvSpPr>
                <p:nvPr/>
              </p:nvSpPr>
              <p:spPr bwMode="auto">
                <a:xfrm>
                  <a:off x="288" y="3012"/>
                  <a:ext cx="522" cy="0"/>
                </a:xfrm>
                <a:prstGeom prst="line">
                  <a:avLst/>
                </a:prstGeom>
                <a:noFill/>
                <a:ln w="28575">
                  <a:solidFill>
                    <a:schemeClr val="tx1"/>
                  </a:solidFill>
                  <a:round/>
                  <a:headEnd/>
                  <a:tailEnd type="triangle" w="med" len="med"/>
                </a:ln>
              </p:spPr>
              <p:txBody>
                <a:bodyPr/>
                <a:lstStyle/>
                <a:p>
                  <a:endParaRPr lang="zh-CN" altLang="en-US"/>
                </a:p>
              </p:txBody>
            </p:sp>
            <p:sp>
              <p:nvSpPr>
                <p:cNvPr id="68637" name="Line 10"/>
                <p:cNvSpPr>
                  <a:spLocks noChangeShapeType="1"/>
                </p:cNvSpPr>
                <p:nvPr/>
              </p:nvSpPr>
              <p:spPr bwMode="auto">
                <a:xfrm>
                  <a:off x="816" y="2880"/>
                  <a:ext cx="132" cy="132"/>
                </a:xfrm>
                <a:prstGeom prst="line">
                  <a:avLst/>
                </a:prstGeom>
                <a:noFill/>
                <a:ln w="28575">
                  <a:solidFill>
                    <a:schemeClr val="tx1"/>
                  </a:solidFill>
                  <a:round/>
                  <a:headEnd/>
                  <a:tailEnd/>
                </a:ln>
              </p:spPr>
              <p:txBody>
                <a:bodyPr/>
                <a:lstStyle/>
                <a:p>
                  <a:endParaRPr lang="zh-CN" altLang="en-US"/>
                </a:p>
              </p:txBody>
            </p:sp>
            <p:sp>
              <p:nvSpPr>
                <p:cNvPr id="68638" name="Line 11"/>
                <p:cNvSpPr>
                  <a:spLocks noChangeShapeType="1"/>
                </p:cNvSpPr>
                <p:nvPr/>
              </p:nvSpPr>
              <p:spPr bwMode="auto">
                <a:xfrm flipH="1">
                  <a:off x="816" y="3006"/>
                  <a:ext cx="126" cy="126"/>
                </a:xfrm>
                <a:prstGeom prst="line">
                  <a:avLst/>
                </a:prstGeom>
                <a:noFill/>
                <a:ln w="28575">
                  <a:solidFill>
                    <a:schemeClr val="tx1"/>
                  </a:solidFill>
                  <a:round/>
                  <a:headEnd/>
                  <a:tailEnd/>
                </a:ln>
              </p:spPr>
              <p:txBody>
                <a:bodyPr/>
                <a:lstStyle/>
                <a:p>
                  <a:endParaRPr lang="zh-CN" altLang="en-US"/>
                </a:p>
              </p:txBody>
            </p:sp>
            <p:sp>
              <p:nvSpPr>
                <p:cNvPr id="68639" name="Line 12"/>
                <p:cNvSpPr>
                  <a:spLocks noChangeShapeType="1"/>
                </p:cNvSpPr>
                <p:nvPr/>
              </p:nvSpPr>
              <p:spPr bwMode="auto">
                <a:xfrm>
                  <a:off x="1602" y="2754"/>
                  <a:ext cx="282" cy="0"/>
                </a:xfrm>
                <a:prstGeom prst="line">
                  <a:avLst/>
                </a:prstGeom>
                <a:noFill/>
                <a:ln w="28575">
                  <a:solidFill>
                    <a:schemeClr val="tx1"/>
                  </a:solidFill>
                  <a:round/>
                  <a:headEnd/>
                  <a:tailEnd type="triangle" w="med" len="med"/>
                </a:ln>
              </p:spPr>
              <p:txBody>
                <a:bodyPr/>
                <a:lstStyle/>
                <a:p>
                  <a:endParaRPr lang="zh-CN" altLang="en-US"/>
                </a:p>
              </p:txBody>
            </p:sp>
          </p:grpSp>
          <p:sp>
            <p:nvSpPr>
              <p:cNvPr id="68632" name="Text Box 13"/>
              <p:cNvSpPr txBox="1">
                <a:spLocks noChangeArrowheads="1"/>
              </p:cNvSpPr>
              <p:nvPr/>
            </p:nvSpPr>
            <p:spPr bwMode="auto">
              <a:xfrm>
                <a:off x="818" y="2483"/>
                <a:ext cx="278"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D</a:t>
                </a:r>
              </a:p>
            </p:txBody>
          </p:sp>
          <p:sp>
            <p:nvSpPr>
              <p:cNvPr id="68633" name="Text Box 14"/>
              <p:cNvSpPr txBox="1">
                <a:spLocks noChangeArrowheads="1"/>
              </p:cNvSpPr>
              <p:nvPr/>
            </p:nvSpPr>
            <p:spPr bwMode="auto">
              <a:xfrm>
                <a:off x="1310" y="2588"/>
                <a:ext cx="290"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Q</a:t>
                </a:r>
              </a:p>
            </p:txBody>
          </p:sp>
        </p:grpSp>
        <p:sp>
          <p:nvSpPr>
            <p:cNvPr id="68628" name="Text Box 15"/>
            <p:cNvSpPr txBox="1">
              <a:spLocks noChangeArrowheads="1"/>
            </p:cNvSpPr>
            <p:nvPr/>
          </p:nvSpPr>
          <p:spPr bwMode="auto">
            <a:xfrm>
              <a:off x="236" y="2490"/>
              <a:ext cx="327"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8629" name="Text Box 16"/>
            <p:cNvSpPr txBox="1">
              <a:spLocks noChangeArrowheads="1"/>
            </p:cNvSpPr>
            <p:nvPr/>
          </p:nvSpPr>
          <p:spPr bwMode="auto">
            <a:xfrm>
              <a:off x="126" y="2854"/>
              <a:ext cx="418"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8630" name="Text Box 17"/>
            <p:cNvSpPr txBox="1">
              <a:spLocks noChangeArrowheads="1"/>
            </p:cNvSpPr>
            <p:nvPr/>
          </p:nvSpPr>
          <p:spPr bwMode="auto">
            <a:xfrm>
              <a:off x="2091" y="2581"/>
              <a:ext cx="455" cy="327"/>
            </a:xfrm>
            <a:prstGeom prst="rect">
              <a:avLst/>
            </a:prstGeom>
            <a:noFill/>
            <a:ln w="9525">
              <a:noFill/>
              <a:miter lim="800000"/>
              <a:headEnd/>
              <a:tailEnd/>
            </a:ln>
          </p:spPr>
          <p:txBody>
            <a:bodyPr>
              <a:spAutoFit/>
            </a:bodyPr>
            <a:lstStyle/>
            <a:p>
              <a:pPr eaLnBrk="1" hangingPunct="1">
                <a:spcBef>
                  <a:spcPct val="50000"/>
                </a:spcBef>
              </a:pPr>
              <a:r>
                <a:rPr lang="en-US" altLang="zh-CN" sz="2800" b="1"/>
                <a:t>Q1</a:t>
              </a:r>
            </a:p>
          </p:txBody>
        </p:sp>
      </p:grpSp>
      <p:grpSp>
        <p:nvGrpSpPr>
          <p:cNvPr id="68613" name="Group 18"/>
          <p:cNvGrpSpPr>
            <a:grpSpLocks/>
          </p:cNvGrpSpPr>
          <p:nvPr/>
        </p:nvGrpSpPr>
        <p:grpSpPr bwMode="auto">
          <a:xfrm>
            <a:off x="4581525" y="3819525"/>
            <a:ext cx="3822700" cy="1554163"/>
            <a:chOff x="2886" y="2406"/>
            <a:chExt cx="2408" cy="979"/>
          </a:xfrm>
        </p:grpSpPr>
        <p:sp>
          <p:nvSpPr>
            <p:cNvPr id="68614" name="Text Box 19"/>
            <p:cNvSpPr txBox="1">
              <a:spLocks noChangeArrowheads="1"/>
            </p:cNvSpPr>
            <p:nvPr/>
          </p:nvSpPr>
          <p:spPr bwMode="auto">
            <a:xfrm>
              <a:off x="4839" y="2485"/>
              <a:ext cx="455" cy="327"/>
            </a:xfrm>
            <a:prstGeom prst="rect">
              <a:avLst/>
            </a:prstGeom>
            <a:noFill/>
            <a:ln w="9525">
              <a:noFill/>
              <a:miter lim="800000"/>
              <a:headEnd/>
              <a:tailEnd/>
            </a:ln>
          </p:spPr>
          <p:txBody>
            <a:bodyPr>
              <a:spAutoFit/>
            </a:bodyPr>
            <a:lstStyle/>
            <a:p>
              <a:pPr eaLnBrk="1" hangingPunct="1">
                <a:spcBef>
                  <a:spcPct val="50000"/>
                </a:spcBef>
              </a:pPr>
              <a:r>
                <a:rPr lang="en-US" altLang="zh-CN" sz="2800" b="1"/>
                <a:t>Q2</a:t>
              </a:r>
            </a:p>
          </p:txBody>
        </p:sp>
        <p:grpSp>
          <p:nvGrpSpPr>
            <p:cNvPr id="68615" name="Group 20"/>
            <p:cNvGrpSpPr>
              <a:grpSpLocks/>
            </p:cNvGrpSpPr>
            <p:nvPr/>
          </p:nvGrpSpPr>
          <p:grpSpPr bwMode="auto">
            <a:xfrm>
              <a:off x="2886" y="2406"/>
              <a:ext cx="1974" cy="979"/>
              <a:chOff x="2862" y="2430"/>
              <a:chExt cx="1974" cy="979"/>
            </a:xfrm>
          </p:grpSpPr>
          <p:sp>
            <p:nvSpPr>
              <p:cNvPr id="68616" name="Rectangle 21"/>
              <p:cNvSpPr>
                <a:spLocks noChangeArrowheads="1"/>
              </p:cNvSpPr>
              <p:nvPr/>
            </p:nvSpPr>
            <p:spPr bwMode="auto">
              <a:xfrm>
                <a:off x="3770" y="2445"/>
                <a:ext cx="782" cy="964"/>
              </a:xfrm>
              <a:prstGeom prst="rect">
                <a:avLst/>
              </a:prstGeom>
              <a:solidFill>
                <a:srgbClr val="CCFF99"/>
              </a:solidFill>
              <a:ln w="28575">
                <a:solidFill>
                  <a:schemeClr val="tx1"/>
                </a:solidFill>
                <a:miter lim="800000"/>
                <a:headEnd/>
                <a:tailEnd/>
              </a:ln>
            </p:spPr>
            <p:txBody>
              <a:bodyPr wrap="none" anchor="ctr"/>
              <a:lstStyle/>
              <a:p>
                <a:pPr eaLnBrk="1" hangingPunct="1"/>
                <a:endParaRPr lang="zh-CN" altLang="en-US"/>
              </a:p>
            </p:txBody>
          </p:sp>
          <p:sp>
            <p:nvSpPr>
              <p:cNvPr id="68617" name="Line 22"/>
              <p:cNvSpPr>
                <a:spLocks noChangeShapeType="1"/>
              </p:cNvSpPr>
              <p:nvPr/>
            </p:nvSpPr>
            <p:spPr bwMode="auto">
              <a:xfrm>
                <a:off x="3252" y="2589"/>
                <a:ext cx="516" cy="0"/>
              </a:xfrm>
              <a:prstGeom prst="line">
                <a:avLst/>
              </a:prstGeom>
              <a:noFill/>
              <a:ln w="28575">
                <a:solidFill>
                  <a:schemeClr val="tx1"/>
                </a:solidFill>
                <a:round/>
                <a:headEnd/>
                <a:tailEnd/>
              </a:ln>
            </p:spPr>
            <p:txBody>
              <a:bodyPr/>
              <a:lstStyle/>
              <a:p>
                <a:endParaRPr lang="zh-CN" altLang="en-US"/>
              </a:p>
            </p:txBody>
          </p:sp>
          <p:sp>
            <p:nvSpPr>
              <p:cNvPr id="68618" name="Line 23"/>
              <p:cNvSpPr>
                <a:spLocks noChangeShapeType="1"/>
              </p:cNvSpPr>
              <p:nvPr/>
            </p:nvSpPr>
            <p:spPr bwMode="auto">
              <a:xfrm flipV="1">
                <a:off x="3264" y="2949"/>
                <a:ext cx="426" cy="0"/>
              </a:xfrm>
              <a:prstGeom prst="line">
                <a:avLst/>
              </a:prstGeom>
              <a:noFill/>
              <a:ln w="28575">
                <a:solidFill>
                  <a:schemeClr val="tx1"/>
                </a:solidFill>
                <a:round/>
                <a:headEnd/>
                <a:tailEnd type="triangle" w="med" len="med"/>
              </a:ln>
            </p:spPr>
            <p:txBody>
              <a:bodyPr/>
              <a:lstStyle/>
              <a:p>
                <a:endParaRPr lang="zh-CN" altLang="en-US"/>
              </a:p>
            </p:txBody>
          </p:sp>
          <p:sp>
            <p:nvSpPr>
              <p:cNvPr id="68619" name="Line 24"/>
              <p:cNvSpPr>
                <a:spLocks noChangeShapeType="1"/>
              </p:cNvSpPr>
              <p:nvPr/>
            </p:nvSpPr>
            <p:spPr bwMode="auto">
              <a:xfrm>
                <a:off x="3768" y="2817"/>
                <a:ext cx="132" cy="132"/>
              </a:xfrm>
              <a:prstGeom prst="line">
                <a:avLst/>
              </a:prstGeom>
              <a:noFill/>
              <a:ln w="28575">
                <a:solidFill>
                  <a:schemeClr val="tx1"/>
                </a:solidFill>
                <a:round/>
                <a:headEnd/>
                <a:tailEnd/>
              </a:ln>
            </p:spPr>
            <p:txBody>
              <a:bodyPr/>
              <a:lstStyle/>
              <a:p>
                <a:endParaRPr lang="zh-CN" altLang="en-US"/>
              </a:p>
            </p:txBody>
          </p:sp>
          <p:sp>
            <p:nvSpPr>
              <p:cNvPr id="68620" name="Line 25"/>
              <p:cNvSpPr>
                <a:spLocks noChangeShapeType="1"/>
              </p:cNvSpPr>
              <p:nvPr/>
            </p:nvSpPr>
            <p:spPr bwMode="auto">
              <a:xfrm flipH="1">
                <a:off x="3768" y="2943"/>
                <a:ext cx="126" cy="126"/>
              </a:xfrm>
              <a:prstGeom prst="line">
                <a:avLst/>
              </a:prstGeom>
              <a:noFill/>
              <a:ln w="28575">
                <a:solidFill>
                  <a:schemeClr val="tx1"/>
                </a:solidFill>
                <a:round/>
                <a:headEnd/>
                <a:tailEnd/>
              </a:ln>
            </p:spPr>
            <p:txBody>
              <a:bodyPr/>
              <a:lstStyle/>
              <a:p>
                <a:endParaRPr lang="zh-CN" altLang="en-US"/>
              </a:p>
            </p:txBody>
          </p:sp>
          <p:sp>
            <p:nvSpPr>
              <p:cNvPr id="68621" name="Line 26"/>
              <p:cNvSpPr>
                <a:spLocks noChangeShapeType="1"/>
              </p:cNvSpPr>
              <p:nvPr/>
            </p:nvSpPr>
            <p:spPr bwMode="auto">
              <a:xfrm>
                <a:off x="4554" y="2691"/>
                <a:ext cx="282" cy="0"/>
              </a:xfrm>
              <a:prstGeom prst="line">
                <a:avLst/>
              </a:prstGeom>
              <a:noFill/>
              <a:ln w="28575">
                <a:solidFill>
                  <a:schemeClr val="tx1"/>
                </a:solidFill>
                <a:round/>
                <a:headEnd/>
                <a:tailEnd type="triangle" w="med" len="med"/>
              </a:ln>
            </p:spPr>
            <p:txBody>
              <a:bodyPr/>
              <a:lstStyle/>
              <a:p>
                <a:endParaRPr lang="zh-CN" altLang="en-US"/>
              </a:p>
            </p:txBody>
          </p:sp>
          <p:sp>
            <p:nvSpPr>
              <p:cNvPr id="68622" name="Text Box 27"/>
              <p:cNvSpPr txBox="1">
                <a:spLocks noChangeArrowheads="1"/>
              </p:cNvSpPr>
              <p:nvPr/>
            </p:nvSpPr>
            <p:spPr bwMode="auto">
              <a:xfrm>
                <a:off x="3770" y="2441"/>
                <a:ext cx="278"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D</a:t>
                </a:r>
              </a:p>
            </p:txBody>
          </p:sp>
          <p:sp>
            <p:nvSpPr>
              <p:cNvPr id="68623" name="Text Box 28"/>
              <p:cNvSpPr txBox="1">
                <a:spLocks noChangeArrowheads="1"/>
              </p:cNvSpPr>
              <p:nvPr/>
            </p:nvSpPr>
            <p:spPr bwMode="auto">
              <a:xfrm>
                <a:off x="4262" y="2546"/>
                <a:ext cx="290"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Q</a:t>
                </a:r>
              </a:p>
            </p:txBody>
          </p:sp>
          <p:sp>
            <p:nvSpPr>
              <p:cNvPr id="68624" name="Text Box 29"/>
              <p:cNvSpPr txBox="1">
                <a:spLocks noChangeArrowheads="1"/>
              </p:cNvSpPr>
              <p:nvPr/>
            </p:nvSpPr>
            <p:spPr bwMode="auto">
              <a:xfrm>
                <a:off x="2972" y="2430"/>
                <a:ext cx="327"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8625" name="Text Box 30"/>
              <p:cNvSpPr txBox="1">
                <a:spLocks noChangeArrowheads="1"/>
              </p:cNvSpPr>
              <p:nvPr/>
            </p:nvSpPr>
            <p:spPr bwMode="auto">
              <a:xfrm>
                <a:off x="2862" y="2794"/>
                <a:ext cx="418"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8626" name="Oval 31"/>
              <p:cNvSpPr>
                <a:spLocks noChangeArrowheads="1"/>
              </p:cNvSpPr>
              <p:nvPr/>
            </p:nvSpPr>
            <p:spPr bwMode="auto">
              <a:xfrm>
                <a:off x="3684" y="2904"/>
                <a:ext cx="84" cy="84"/>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2"/>
          <p:cNvGrpSpPr>
            <a:grpSpLocks/>
          </p:cNvGrpSpPr>
          <p:nvPr/>
        </p:nvGrpSpPr>
        <p:grpSpPr bwMode="auto">
          <a:xfrm>
            <a:off x="3030538" y="660400"/>
            <a:ext cx="3841750" cy="1554163"/>
            <a:chOff x="126" y="2490"/>
            <a:chExt cx="2420" cy="979"/>
          </a:xfrm>
        </p:grpSpPr>
        <p:grpSp>
          <p:nvGrpSpPr>
            <p:cNvPr id="69688" name="Group 3"/>
            <p:cNvGrpSpPr>
              <a:grpSpLocks/>
            </p:cNvGrpSpPr>
            <p:nvPr/>
          </p:nvGrpSpPr>
          <p:grpSpPr bwMode="auto">
            <a:xfrm>
              <a:off x="504" y="2501"/>
              <a:ext cx="1596" cy="968"/>
              <a:chOff x="288" y="2483"/>
              <a:chExt cx="1596" cy="968"/>
            </a:xfrm>
          </p:grpSpPr>
          <p:grpSp>
            <p:nvGrpSpPr>
              <p:cNvPr id="69692" name="Group 4"/>
              <p:cNvGrpSpPr>
                <a:grpSpLocks/>
              </p:cNvGrpSpPr>
              <p:nvPr/>
            </p:nvGrpSpPr>
            <p:grpSpPr bwMode="auto">
              <a:xfrm>
                <a:off x="288" y="2487"/>
                <a:ext cx="1596" cy="964"/>
                <a:chOff x="288" y="2508"/>
                <a:chExt cx="1596" cy="964"/>
              </a:xfrm>
            </p:grpSpPr>
            <p:sp>
              <p:nvSpPr>
                <p:cNvPr id="69695" name="Rectangle 5"/>
                <p:cNvSpPr>
                  <a:spLocks noChangeArrowheads="1"/>
                </p:cNvSpPr>
                <p:nvPr/>
              </p:nvSpPr>
              <p:spPr bwMode="auto">
                <a:xfrm>
                  <a:off x="818" y="2508"/>
                  <a:ext cx="782" cy="964"/>
                </a:xfrm>
                <a:prstGeom prst="rect">
                  <a:avLst/>
                </a:prstGeom>
                <a:solidFill>
                  <a:srgbClr val="CCFF99"/>
                </a:solidFill>
                <a:ln w="28575">
                  <a:solidFill>
                    <a:schemeClr val="tx1"/>
                  </a:solidFill>
                  <a:miter lim="800000"/>
                  <a:headEnd/>
                  <a:tailEnd/>
                </a:ln>
              </p:spPr>
              <p:txBody>
                <a:bodyPr wrap="none" anchor="ctr"/>
                <a:lstStyle/>
                <a:p>
                  <a:pPr eaLnBrk="1" hangingPunct="1"/>
                  <a:endParaRPr lang="zh-CN" altLang="en-US"/>
                </a:p>
              </p:txBody>
            </p:sp>
            <p:sp>
              <p:nvSpPr>
                <p:cNvPr id="69696" name="Line 6"/>
                <p:cNvSpPr>
                  <a:spLocks noChangeShapeType="1"/>
                </p:cNvSpPr>
                <p:nvPr/>
              </p:nvSpPr>
              <p:spPr bwMode="auto">
                <a:xfrm>
                  <a:off x="300" y="2652"/>
                  <a:ext cx="516" cy="0"/>
                </a:xfrm>
                <a:prstGeom prst="line">
                  <a:avLst/>
                </a:prstGeom>
                <a:noFill/>
                <a:ln w="28575">
                  <a:solidFill>
                    <a:schemeClr val="tx1"/>
                  </a:solidFill>
                  <a:round/>
                  <a:headEnd/>
                  <a:tailEnd/>
                </a:ln>
              </p:spPr>
              <p:txBody>
                <a:bodyPr/>
                <a:lstStyle/>
                <a:p>
                  <a:endParaRPr lang="zh-CN" altLang="en-US"/>
                </a:p>
              </p:txBody>
            </p:sp>
            <p:sp>
              <p:nvSpPr>
                <p:cNvPr id="69697" name="Line 7"/>
                <p:cNvSpPr>
                  <a:spLocks noChangeShapeType="1"/>
                </p:cNvSpPr>
                <p:nvPr/>
              </p:nvSpPr>
              <p:spPr bwMode="auto">
                <a:xfrm>
                  <a:off x="288" y="3012"/>
                  <a:ext cx="522" cy="0"/>
                </a:xfrm>
                <a:prstGeom prst="line">
                  <a:avLst/>
                </a:prstGeom>
                <a:noFill/>
                <a:ln w="28575">
                  <a:solidFill>
                    <a:schemeClr val="tx1"/>
                  </a:solidFill>
                  <a:round/>
                  <a:headEnd/>
                  <a:tailEnd type="triangle" w="med" len="med"/>
                </a:ln>
              </p:spPr>
              <p:txBody>
                <a:bodyPr/>
                <a:lstStyle/>
                <a:p>
                  <a:endParaRPr lang="zh-CN" altLang="en-US"/>
                </a:p>
              </p:txBody>
            </p:sp>
            <p:sp>
              <p:nvSpPr>
                <p:cNvPr id="69698" name="Line 8"/>
                <p:cNvSpPr>
                  <a:spLocks noChangeShapeType="1"/>
                </p:cNvSpPr>
                <p:nvPr/>
              </p:nvSpPr>
              <p:spPr bwMode="auto">
                <a:xfrm>
                  <a:off x="816" y="2880"/>
                  <a:ext cx="132" cy="132"/>
                </a:xfrm>
                <a:prstGeom prst="line">
                  <a:avLst/>
                </a:prstGeom>
                <a:noFill/>
                <a:ln w="28575">
                  <a:solidFill>
                    <a:schemeClr val="tx1"/>
                  </a:solidFill>
                  <a:round/>
                  <a:headEnd/>
                  <a:tailEnd/>
                </a:ln>
              </p:spPr>
              <p:txBody>
                <a:bodyPr/>
                <a:lstStyle/>
                <a:p>
                  <a:endParaRPr lang="zh-CN" altLang="en-US"/>
                </a:p>
              </p:txBody>
            </p:sp>
            <p:sp>
              <p:nvSpPr>
                <p:cNvPr id="69699" name="Line 9"/>
                <p:cNvSpPr>
                  <a:spLocks noChangeShapeType="1"/>
                </p:cNvSpPr>
                <p:nvPr/>
              </p:nvSpPr>
              <p:spPr bwMode="auto">
                <a:xfrm flipH="1">
                  <a:off x="816" y="3006"/>
                  <a:ext cx="126" cy="126"/>
                </a:xfrm>
                <a:prstGeom prst="line">
                  <a:avLst/>
                </a:prstGeom>
                <a:noFill/>
                <a:ln w="28575">
                  <a:solidFill>
                    <a:schemeClr val="tx1"/>
                  </a:solidFill>
                  <a:round/>
                  <a:headEnd/>
                  <a:tailEnd/>
                </a:ln>
              </p:spPr>
              <p:txBody>
                <a:bodyPr/>
                <a:lstStyle/>
                <a:p>
                  <a:endParaRPr lang="zh-CN" altLang="en-US"/>
                </a:p>
              </p:txBody>
            </p:sp>
            <p:sp>
              <p:nvSpPr>
                <p:cNvPr id="69700" name="Line 10"/>
                <p:cNvSpPr>
                  <a:spLocks noChangeShapeType="1"/>
                </p:cNvSpPr>
                <p:nvPr/>
              </p:nvSpPr>
              <p:spPr bwMode="auto">
                <a:xfrm>
                  <a:off x="1602" y="2754"/>
                  <a:ext cx="282" cy="0"/>
                </a:xfrm>
                <a:prstGeom prst="line">
                  <a:avLst/>
                </a:prstGeom>
                <a:noFill/>
                <a:ln w="28575">
                  <a:solidFill>
                    <a:schemeClr val="tx1"/>
                  </a:solidFill>
                  <a:round/>
                  <a:headEnd/>
                  <a:tailEnd type="triangle" w="med" len="med"/>
                </a:ln>
              </p:spPr>
              <p:txBody>
                <a:bodyPr/>
                <a:lstStyle/>
                <a:p>
                  <a:endParaRPr lang="zh-CN" altLang="en-US"/>
                </a:p>
              </p:txBody>
            </p:sp>
          </p:grpSp>
          <p:sp>
            <p:nvSpPr>
              <p:cNvPr id="69693" name="Text Box 11"/>
              <p:cNvSpPr txBox="1">
                <a:spLocks noChangeArrowheads="1"/>
              </p:cNvSpPr>
              <p:nvPr/>
            </p:nvSpPr>
            <p:spPr bwMode="auto">
              <a:xfrm>
                <a:off x="818" y="2483"/>
                <a:ext cx="278"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D</a:t>
                </a:r>
              </a:p>
            </p:txBody>
          </p:sp>
          <p:sp>
            <p:nvSpPr>
              <p:cNvPr id="69694" name="Text Box 12"/>
              <p:cNvSpPr txBox="1">
                <a:spLocks noChangeArrowheads="1"/>
              </p:cNvSpPr>
              <p:nvPr/>
            </p:nvSpPr>
            <p:spPr bwMode="auto">
              <a:xfrm>
                <a:off x="1310" y="2588"/>
                <a:ext cx="290"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Q</a:t>
                </a:r>
              </a:p>
            </p:txBody>
          </p:sp>
        </p:grpSp>
        <p:sp>
          <p:nvSpPr>
            <p:cNvPr id="69689" name="Text Box 13"/>
            <p:cNvSpPr txBox="1">
              <a:spLocks noChangeArrowheads="1"/>
            </p:cNvSpPr>
            <p:nvPr/>
          </p:nvSpPr>
          <p:spPr bwMode="auto">
            <a:xfrm>
              <a:off x="236" y="2490"/>
              <a:ext cx="327"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9690" name="Text Box 14"/>
            <p:cNvSpPr txBox="1">
              <a:spLocks noChangeArrowheads="1"/>
            </p:cNvSpPr>
            <p:nvPr/>
          </p:nvSpPr>
          <p:spPr bwMode="auto">
            <a:xfrm>
              <a:off x="126" y="2854"/>
              <a:ext cx="418"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9691" name="Text Box 15"/>
            <p:cNvSpPr txBox="1">
              <a:spLocks noChangeArrowheads="1"/>
            </p:cNvSpPr>
            <p:nvPr/>
          </p:nvSpPr>
          <p:spPr bwMode="auto">
            <a:xfrm>
              <a:off x="2091" y="2581"/>
              <a:ext cx="455" cy="327"/>
            </a:xfrm>
            <a:prstGeom prst="rect">
              <a:avLst/>
            </a:prstGeom>
            <a:noFill/>
            <a:ln w="9525">
              <a:noFill/>
              <a:miter lim="800000"/>
              <a:headEnd/>
              <a:tailEnd/>
            </a:ln>
          </p:spPr>
          <p:txBody>
            <a:bodyPr>
              <a:spAutoFit/>
            </a:bodyPr>
            <a:lstStyle/>
            <a:p>
              <a:pPr eaLnBrk="1" hangingPunct="1">
                <a:spcBef>
                  <a:spcPct val="50000"/>
                </a:spcBef>
              </a:pPr>
              <a:r>
                <a:rPr lang="en-US" altLang="zh-CN" sz="2800" b="1"/>
                <a:t>Q1</a:t>
              </a:r>
            </a:p>
          </p:txBody>
        </p:sp>
      </p:grpSp>
      <p:sp>
        <p:nvSpPr>
          <p:cNvPr id="69635" name="Text Box 16"/>
          <p:cNvSpPr txBox="1">
            <a:spLocks noChangeArrowheads="1"/>
          </p:cNvSpPr>
          <p:nvPr/>
        </p:nvSpPr>
        <p:spPr bwMode="auto">
          <a:xfrm>
            <a:off x="277813" y="119063"/>
            <a:ext cx="2216150" cy="519112"/>
          </a:xfrm>
          <a:prstGeom prst="rect">
            <a:avLst/>
          </a:prstGeom>
          <a:noFill/>
          <a:ln w="19050">
            <a:noFill/>
            <a:miter lim="800000"/>
            <a:headEnd/>
            <a:tailEnd/>
          </a:ln>
        </p:spPr>
        <p:txBody>
          <a:bodyPr wrap="none" anchor="ctr">
            <a:spAutoFit/>
          </a:bodyPr>
          <a:lstStyle/>
          <a:p>
            <a:pPr algn="ctr" eaLnBrk="1" hangingPunct="1">
              <a:spcBef>
                <a:spcPct val="50000"/>
              </a:spcBef>
            </a:pPr>
            <a:r>
              <a:rPr lang="zh-CN" altLang="en-US" sz="2800" b="1"/>
              <a:t>课堂练习</a:t>
            </a:r>
            <a:r>
              <a:rPr lang="en-US" altLang="zh-CN" sz="2800" b="1"/>
              <a:t>(</a:t>
            </a:r>
            <a:r>
              <a:rPr lang="zh-CN" altLang="en-US" sz="2800" b="1"/>
              <a:t>续</a:t>
            </a:r>
            <a:r>
              <a:rPr lang="en-US" altLang="zh-CN" sz="2800" b="1"/>
              <a:t>)</a:t>
            </a:r>
          </a:p>
        </p:txBody>
      </p:sp>
      <p:grpSp>
        <p:nvGrpSpPr>
          <p:cNvPr id="88081" name="Group 17"/>
          <p:cNvGrpSpPr>
            <a:grpSpLocks/>
          </p:cNvGrpSpPr>
          <p:nvPr/>
        </p:nvGrpSpPr>
        <p:grpSpPr bwMode="auto">
          <a:xfrm>
            <a:off x="1889125" y="3265488"/>
            <a:ext cx="762000" cy="2728912"/>
            <a:chOff x="949" y="1893"/>
            <a:chExt cx="480" cy="1719"/>
          </a:xfrm>
        </p:grpSpPr>
        <p:sp>
          <p:nvSpPr>
            <p:cNvPr id="69685" name="Text Box 18"/>
            <p:cNvSpPr txBox="1">
              <a:spLocks noChangeArrowheads="1"/>
            </p:cNvSpPr>
            <p:nvPr/>
          </p:nvSpPr>
          <p:spPr bwMode="auto">
            <a:xfrm>
              <a:off x="949" y="1893"/>
              <a:ext cx="432"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69686" name="Text Box 19"/>
            <p:cNvSpPr txBox="1">
              <a:spLocks noChangeArrowheads="1"/>
            </p:cNvSpPr>
            <p:nvPr/>
          </p:nvSpPr>
          <p:spPr bwMode="auto">
            <a:xfrm>
              <a:off x="1045" y="2547"/>
              <a:ext cx="384"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69687" name="Text Box 20"/>
            <p:cNvSpPr txBox="1">
              <a:spLocks noChangeArrowheads="1"/>
            </p:cNvSpPr>
            <p:nvPr/>
          </p:nvSpPr>
          <p:spPr bwMode="auto">
            <a:xfrm>
              <a:off x="997" y="3285"/>
              <a:ext cx="432" cy="327"/>
            </a:xfrm>
            <a:prstGeom prst="rect">
              <a:avLst/>
            </a:prstGeom>
            <a:noFill/>
            <a:ln w="9525">
              <a:noFill/>
              <a:miter lim="800000"/>
              <a:headEnd/>
              <a:tailEnd/>
            </a:ln>
          </p:spPr>
          <p:txBody>
            <a:bodyPr>
              <a:spAutoFit/>
            </a:bodyPr>
            <a:lstStyle/>
            <a:p>
              <a:pPr eaLnBrk="1" hangingPunct="1">
                <a:spcBef>
                  <a:spcPct val="50000"/>
                </a:spcBef>
              </a:pPr>
              <a:r>
                <a:rPr lang="en-US" altLang="zh-CN" sz="2800" b="1"/>
                <a:t>Q1</a:t>
              </a:r>
            </a:p>
          </p:txBody>
        </p:sp>
      </p:grpSp>
      <p:grpSp>
        <p:nvGrpSpPr>
          <p:cNvPr id="88085" name="Group 21"/>
          <p:cNvGrpSpPr>
            <a:grpSpLocks/>
          </p:cNvGrpSpPr>
          <p:nvPr/>
        </p:nvGrpSpPr>
        <p:grpSpPr bwMode="auto">
          <a:xfrm>
            <a:off x="3313113" y="3136900"/>
            <a:ext cx="3049587" cy="3416300"/>
            <a:chOff x="1846" y="1853"/>
            <a:chExt cx="1921" cy="2116"/>
          </a:xfrm>
        </p:grpSpPr>
        <p:sp>
          <p:nvSpPr>
            <p:cNvPr id="69681" name="Line 22"/>
            <p:cNvSpPr>
              <a:spLocks noChangeShapeType="1"/>
            </p:cNvSpPr>
            <p:nvPr/>
          </p:nvSpPr>
          <p:spPr bwMode="auto">
            <a:xfrm>
              <a:off x="1846" y="1853"/>
              <a:ext cx="0" cy="2037"/>
            </a:xfrm>
            <a:prstGeom prst="line">
              <a:avLst/>
            </a:prstGeom>
            <a:noFill/>
            <a:ln w="19050">
              <a:solidFill>
                <a:srgbClr val="000000"/>
              </a:solidFill>
              <a:prstDash val="sysDot"/>
              <a:round/>
              <a:headEnd/>
              <a:tailEnd/>
            </a:ln>
          </p:spPr>
          <p:txBody>
            <a:bodyPr/>
            <a:lstStyle/>
            <a:p>
              <a:endParaRPr lang="zh-CN" altLang="en-US"/>
            </a:p>
          </p:txBody>
        </p:sp>
        <p:sp>
          <p:nvSpPr>
            <p:cNvPr id="69682" name="Line 23"/>
            <p:cNvSpPr>
              <a:spLocks noChangeShapeType="1"/>
            </p:cNvSpPr>
            <p:nvPr/>
          </p:nvSpPr>
          <p:spPr bwMode="auto">
            <a:xfrm>
              <a:off x="2508" y="1867"/>
              <a:ext cx="0" cy="2037"/>
            </a:xfrm>
            <a:prstGeom prst="line">
              <a:avLst/>
            </a:prstGeom>
            <a:noFill/>
            <a:ln w="19050">
              <a:solidFill>
                <a:srgbClr val="000000"/>
              </a:solidFill>
              <a:prstDash val="sysDot"/>
              <a:round/>
              <a:headEnd/>
              <a:tailEnd/>
            </a:ln>
          </p:spPr>
          <p:txBody>
            <a:bodyPr/>
            <a:lstStyle/>
            <a:p>
              <a:endParaRPr lang="zh-CN" altLang="en-US"/>
            </a:p>
          </p:txBody>
        </p:sp>
        <p:sp>
          <p:nvSpPr>
            <p:cNvPr id="69683" name="Line 24"/>
            <p:cNvSpPr>
              <a:spLocks noChangeShapeType="1"/>
            </p:cNvSpPr>
            <p:nvPr/>
          </p:nvSpPr>
          <p:spPr bwMode="auto">
            <a:xfrm>
              <a:off x="3134" y="1881"/>
              <a:ext cx="0" cy="2037"/>
            </a:xfrm>
            <a:prstGeom prst="line">
              <a:avLst/>
            </a:prstGeom>
            <a:noFill/>
            <a:ln w="19050">
              <a:solidFill>
                <a:srgbClr val="000000"/>
              </a:solidFill>
              <a:prstDash val="sysDot"/>
              <a:round/>
              <a:headEnd/>
              <a:tailEnd/>
            </a:ln>
          </p:spPr>
          <p:txBody>
            <a:bodyPr/>
            <a:lstStyle/>
            <a:p>
              <a:endParaRPr lang="zh-CN" altLang="en-US"/>
            </a:p>
          </p:txBody>
        </p:sp>
        <p:sp>
          <p:nvSpPr>
            <p:cNvPr id="69684" name="Line 25"/>
            <p:cNvSpPr>
              <a:spLocks noChangeShapeType="1"/>
            </p:cNvSpPr>
            <p:nvPr/>
          </p:nvSpPr>
          <p:spPr bwMode="auto">
            <a:xfrm>
              <a:off x="3767" y="1932"/>
              <a:ext cx="0" cy="2037"/>
            </a:xfrm>
            <a:prstGeom prst="line">
              <a:avLst/>
            </a:prstGeom>
            <a:noFill/>
            <a:ln w="19050">
              <a:solidFill>
                <a:srgbClr val="000000"/>
              </a:solidFill>
              <a:prstDash val="sysDot"/>
              <a:round/>
              <a:headEnd/>
              <a:tailEnd/>
            </a:ln>
          </p:spPr>
          <p:txBody>
            <a:bodyPr/>
            <a:lstStyle/>
            <a:p>
              <a:endParaRPr lang="zh-CN" altLang="en-US"/>
            </a:p>
          </p:txBody>
        </p:sp>
      </p:grpSp>
      <p:grpSp>
        <p:nvGrpSpPr>
          <p:cNvPr id="88090" name="Group 26"/>
          <p:cNvGrpSpPr>
            <a:grpSpLocks/>
          </p:cNvGrpSpPr>
          <p:nvPr/>
        </p:nvGrpSpPr>
        <p:grpSpPr bwMode="auto">
          <a:xfrm>
            <a:off x="2668588" y="3113088"/>
            <a:ext cx="4859337" cy="3322637"/>
            <a:chOff x="1681" y="1961"/>
            <a:chExt cx="3061" cy="2093"/>
          </a:xfrm>
        </p:grpSpPr>
        <p:sp>
          <p:nvSpPr>
            <p:cNvPr id="69677" name="Line 27"/>
            <p:cNvSpPr>
              <a:spLocks noChangeShapeType="1"/>
            </p:cNvSpPr>
            <p:nvPr/>
          </p:nvSpPr>
          <p:spPr bwMode="auto">
            <a:xfrm>
              <a:off x="1705" y="2486"/>
              <a:ext cx="3037" cy="0"/>
            </a:xfrm>
            <a:prstGeom prst="line">
              <a:avLst/>
            </a:prstGeom>
            <a:noFill/>
            <a:ln w="19050">
              <a:solidFill>
                <a:srgbClr val="000000"/>
              </a:solidFill>
              <a:round/>
              <a:headEnd/>
              <a:tailEnd type="triangle" w="med" len="med"/>
            </a:ln>
          </p:spPr>
          <p:txBody>
            <a:bodyPr/>
            <a:lstStyle/>
            <a:p>
              <a:endParaRPr lang="zh-CN" altLang="en-US"/>
            </a:p>
          </p:txBody>
        </p:sp>
        <p:sp>
          <p:nvSpPr>
            <p:cNvPr id="69678" name="Line 28"/>
            <p:cNvSpPr>
              <a:spLocks noChangeShapeType="1"/>
            </p:cNvSpPr>
            <p:nvPr/>
          </p:nvSpPr>
          <p:spPr bwMode="auto">
            <a:xfrm>
              <a:off x="1681" y="3161"/>
              <a:ext cx="3037" cy="0"/>
            </a:xfrm>
            <a:prstGeom prst="line">
              <a:avLst/>
            </a:prstGeom>
            <a:noFill/>
            <a:ln w="19050">
              <a:solidFill>
                <a:srgbClr val="000000"/>
              </a:solidFill>
              <a:round/>
              <a:headEnd/>
              <a:tailEnd type="triangle" w="med" len="med"/>
            </a:ln>
          </p:spPr>
          <p:txBody>
            <a:bodyPr/>
            <a:lstStyle/>
            <a:p>
              <a:endParaRPr lang="zh-CN" altLang="en-US"/>
            </a:p>
          </p:txBody>
        </p:sp>
        <p:sp>
          <p:nvSpPr>
            <p:cNvPr id="69679" name="Line 29"/>
            <p:cNvSpPr>
              <a:spLocks noChangeShapeType="1"/>
            </p:cNvSpPr>
            <p:nvPr/>
          </p:nvSpPr>
          <p:spPr bwMode="auto">
            <a:xfrm>
              <a:off x="1681" y="3833"/>
              <a:ext cx="3037" cy="0"/>
            </a:xfrm>
            <a:prstGeom prst="line">
              <a:avLst/>
            </a:prstGeom>
            <a:noFill/>
            <a:ln w="19050">
              <a:solidFill>
                <a:srgbClr val="000000"/>
              </a:solidFill>
              <a:round/>
              <a:headEnd/>
              <a:tailEnd type="triangle" w="med" len="med"/>
            </a:ln>
          </p:spPr>
          <p:txBody>
            <a:bodyPr/>
            <a:lstStyle/>
            <a:p>
              <a:endParaRPr lang="zh-CN" altLang="en-US"/>
            </a:p>
          </p:txBody>
        </p:sp>
        <p:sp>
          <p:nvSpPr>
            <p:cNvPr id="69680" name="Line 30"/>
            <p:cNvSpPr>
              <a:spLocks noChangeShapeType="1"/>
            </p:cNvSpPr>
            <p:nvPr/>
          </p:nvSpPr>
          <p:spPr bwMode="auto">
            <a:xfrm flipV="1">
              <a:off x="1777" y="1961"/>
              <a:ext cx="0" cy="2093"/>
            </a:xfrm>
            <a:prstGeom prst="line">
              <a:avLst/>
            </a:prstGeom>
            <a:noFill/>
            <a:ln w="19050">
              <a:solidFill>
                <a:srgbClr val="000000"/>
              </a:solidFill>
              <a:round/>
              <a:headEnd/>
              <a:tailEnd type="triangle" w="med" len="med"/>
            </a:ln>
          </p:spPr>
          <p:txBody>
            <a:bodyPr/>
            <a:lstStyle/>
            <a:p>
              <a:endParaRPr lang="zh-CN" altLang="en-US"/>
            </a:p>
          </p:txBody>
        </p:sp>
      </p:grpSp>
      <p:grpSp>
        <p:nvGrpSpPr>
          <p:cNvPr id="88095" name="Group 31"/>
          <p:cNvGrpSpPr>
            <a:grpSpLocks/>
          </p:cNvGrpSpPr>
          <p:nvPr/>
        </p:nvGrpSpPr>
        <p:grpSpPr bwMode="auto">
          <a:xfrm>
            <a:off x="2833688" y="3284538"/>
            <a:ext cx="4560887" cy="1712912"/>
            <a:chOff x="1543" y="1905"/>
            <a:chExt cx="2873" cy="1079"/>
          </a:xfrm>
        </p:grpSpPr>
        <p:grpSp>
          <p:nvGrpSpPr>
            <p:cNvPr id="69651" name="Group 32"/>
            <p:cNvGrpSpPr>
              <a:grpSpLocks/>
            </p:cNvGrpSpPr>
            <p:nvPr/>
          </p:nvGrpSpPr>
          <p:grpSpPr bwMode="auto">
            <a:xfrm>
              <a:off x="1543" y="1905"/>
              <a:ext cx="2873" cy="406"/>
              <a:chOff x="2293" y="851"/>
              <a:chExt cx="2873" cy="406"/>
            </a:xfrm>
          </p:grpSpPr>
          <p:sp>
            <p:nvSpPr>
              <p:cNvPr id="69660" name="Line 33"/>
              <p:cNvSpPr>
                <a:spLocks noChangeShapeType="1"/>
              </p:cNvSpPr>
              <p:nvPr/>
            </p:nvSpPr>
            <p:spPr bwMode="auto">
              <a:xfrm>
                <a:off x="2293" y="1240"/>
                <a:ext cx="324" cy="0"/>
              </a:xfrm>
              <a:prstGeom prst="line">
                <a:avLst/>
              </a:prstGeom>
              <a:noFill/>
              <a:ln w="38100">
                <a:solidFill>
                  <a:srgbClr val="FF0066"/>
                </a:solidFill>
                <a:round/>
                <a:headEnd/>
                <a:tailEnd/>
              </a:ln>
            </p:spPr>
            <p:txBody>
              <a:bodyPr/>
              <a:lstStyle/>
              <a:p>
                <a:endParaRPr lang="zh-CN" altLang="en-US"/>
              </a:p>
            </p:txBody>
          </p:sp>
          <p:sp>
            <p:nvSpPr>
              <p:cNvPr id="69661" name="Line 34"/>
              <p:cNvSpPr>
                <a:spLocks noChangeShapeType="1"/>
              </p:cNvSpPr>
              <p:nvPr/>
            </p:nvSpPr>
            <p:spPr bwMode="auto">
              <a:xfrm>
                <a:off x="2602" y="851"/>
                <a:ext cx="0" cy="391"/>
              </a:xfrm>
              <a:prstGeom prst="line">
                <a:avLst/>
              </a:prstGeom>
              <a:noFill/>
              <a:ln w="38100">
                <a:solidFill>
                  <a:srgbClr val="FF0066"/>
                </a:solidFill>
                <a:round/>
                <a:headEnd/>
                <a:tailEnd/>
              </a:ln>
            </p:spPr>
            <p:txBody>
              <a:bodyPr/>
              <a:lstStyle/>
              <a:p>
                <a:endParaRPr lang="zh-CN" altLang="en-US"/>
              </a:p>
            </p:txBody>
          </p:sp>
          <p:sp>
            <p:nvSpPr>
              <p:cNvPr id="69662" name="Line 35"/>
              <p:cNvSpPr>
                <a:spLocks noChangeShapeType="1"/>
              </p:cNvSpPr>
              <p:nvPr/>
            </p:nvSpPr>
            <p:spPr bwMode="auto">
              <a:xfrm>
                <a:off x="2611" y="854"/>
                <a:ext cx="324" cy="0"/>
              </a:xfrm>
              <a:prstGeom prst="line">
                <a:avLst/>
              </a:prstGeom>
              <a:noFill/>
              <a:ln w="38100">
                <a:solidFill>
                  <a:srgbClr val="FF0066"/>
                </a:solidFill>
                <a:round/>
                <a:headEnd/>
                <a:tailEnd/>
              </a:ln>
            </p:spPr>
            <p:txBody>
              <a:bodyPr/>
              <a:lstStyle/>
              <a:p>
                <a:endParaRPr lang="zh-CN" altLang="en-US"/>
              </a:p>
            </p:txBody>
          </p:sp>
          <p:sp>
            <p:nvSpPr>
              <p:cNvPr id="69663" name="Line 36"/>
              <p:cNvSpPr>
                <a:spLocks noChangeShapeType="1"/>
              </p:cNvSpPr>
              <p:nvPr/>
            </p:nvSpPr>
            <p:spPr bwMode="auto">
              <a:xfrm>
                <a:off x="2935" y="1241"/>
                <a:ext cx="324" cy="0"/>
              </a:xfrm>
              <a:prstGeom prst="line">
                <a:avLst/>
              </a:prstGeom>
              <a:noFill/>
              <a:ln w="38100">
                <a:solidFill>
                  <a:srgbClr val="FF0066"/>
                </a:solidFill>
                <a:round/>
                <a:headEnd/>
                <a:tailEnd/>
              </a:ln>
            </p:spPr>
            <p:txBody>
              <a:bodyPr/>
              <a:lstStyle/>
              <a:p>
                <a:endParaRPr lang="zh-CN" altLang="en-US"/>
              </a:p>
            </p:txBody>
          </p:sp>
          <p:sp>
            <p:nvSpPr>
              <p:cNvPr id="69664" name="Line 37"/>
              <p:cNvSpPr>
                <a:spLocks noChangeShapeType="1"/>
              </p:cNvSpPr>
              <p:nvPr/>
            </p:nvSpPr>
            <p:spPr bwMode="auto">
              <a:xfrm>
                <a:off x="3581" y="862"/>
                <a:ext cx="0" cy="391"/>
              </a:xfrm>
              <a:prstGeom prst="line">
                <a:avLst/>
              </a:prstGeom>
              <a:noFill/>
              <a:ln w="38100">
                <a:solidFill>
                  <a:srgbClr val="FF0066"/>
                </a:solidFill>
                <a:round/>
                <a:headEnd/>
                <a:tailEnd/>
              </a:ln>
            </p:spPr>
            <p:txBody>
              <a:bodyPr/>
              <a:lstStyle/>
              <a:p>
                <a:endParaRPr lang="zh-CN" altLang="en-US"/>
              </a:p>
            </p:txBody>
          </p:sp>
          <p:sp>
            <p:nvSpPr>
              <p:cNvPr id="69665" name="Line 38"/>
              <p:cNvSpPr>
                <a:spLocks noChangeShapeType="1"/>
              </p:cNvSpPr>
              <p:nvPr/>
            </p:nvSpPr>
            <p:spPr bwMode="auto">
              <a:xfrm>
                <a:off x="3263" y="866"/>
                <a:ext cx="0" cy="391"/>
              </a:xfrm>
              <a:prstGeom prst="line">
                <a:avLst/>
              </a:prstGeom>
              <a:noFill/>
              <a:ln w="38100">
                <a:solidFill>
                  <a:srgbClr val="FF0066"/>
                </a:solidFill>
                <a:round/>
                <a:headEnd/>
                <a:tailEnd/>
              </a:ln>
            </p:spPr>
            <p:txBody>
              <a:bodyPr/>
              <a:lstStyle/>
              <a:p>
                <a:endParaRPr lang="zh-CN" altLang="en-US"/>
              </a:p>
            </p:txBody>
          </p:sp>
          <p:sp>
            <p:nvSpPr>
              <p:cNvPr id="69666" name="Line 39"/>
              <p:cNvSpPr>
                <a:spLocks noChangeShapeType="1"/>
              </p:cNvSpPr>
              <p:nvPr/>
            </p:nvSpPr>
            <p:spPr bwMode="auto">
              <a:xfrm>
                <a:off x="3577" y="1240"/>
                <a:ext cx="324" cy="0"/>
              </a:xfrm>
              <a:prstGeom prst="line">
                <a:avLst/>
              </a:prstGeom>
              <a:noFill/>
              <a:ln w="38100">
                <a:solidFill>
                  <a:srgbClr val="FF0066"/>
                </a:solidFill>
                <a:round/>
                <a:headEnd/>
                <a:tailEnd/>
              </a:ln>
            </p:spPr>
            <p:txBody>
              <a:bodyPr/>
              <a:lstStyle/>
              <a:p>
                <a:endParaRPr lang="zh-CN" altLang="en-US"/>
              </a:p>
            </p:txBody>
          </p:sp>
          <p:sp>
            <p:nvSpPr>
              <p:cNvPr id="69667" name="Line 40"/>
              <p:cNvSpPr>
                <a:spLocks noChangeShapeType="1"/>
              </p:cNvSpPr>
              <p:nvPr/>
            </p:nvSpPr>
            <p:spPr bwMode="auto">
              <a:xfrm>
                <a:off x="3269" y="869"/>
                <a:ext cx="324" cy="0"/>
              </a:xfrm>
              <a:prstGeom prst="line">
                <a:avLst/>
              </a:prstGeom>
              <a:noFill/>
              <a:ln w="38100">
                <a:solidFill>
                  <a:srgbClr val="FF0066"/>
                </a:solidFill>
                <a:round/>
                <a:headEnd/>
                <a:tailEnd/>
              </a:ln>
            </p:spPr>
            <p:txBody>
              <a:bodyPr/>
              <a:lstStyle/>
              <a:p>
                <a:endParaRPr lang="zh-CN" altLang="en-US"/>
              </a:p>
            </p:txBody>
          </p:sp>
          <p:sp>
            <p:nvSpPr>
              <p:cNvPr id="69668" name="Line 41"/>
              <p:cNvSpPr>
                <a:spLocks noChangeShapeType="1"/>
              </p:cNvSpPr>
              <p:nvPr/>
            </p:nvSpPr>
            <p:spPr bwMode="auto">
              <a:xfrm>
                <a:off x="3886" y="855"/>
                <a:ext cx="0" cy="391"/>
              </a:xfrm>
              <a:prstGeom prst="line">
                <a:avLst/>
              </a:prstGeom>
              <a:noFill/>
              <a:ln w="38100">
                <a:solidFill>
                  <a:srgbClr val="FF0066"/>
                </a:solidFill>
                <a:round/>
                <a:headEnd/>
                <a:tailEnd/>
              </a:ln>
            </p:spPr>
            <p:txBody>
              <a:bodyPr/>
              <a:lstStyle/>
              <a:p>
                <a:endParaRPr lang="zh-CN" altLang="en-US"/>
              </a:p>
            </p:txBody>
          </p:sp>
          <p:sp>
            <p:nvSpPr>
              <p:cNvPr id="69669" name="Line 42"/>
              <p:cNvSpPr>
                <a:spLocks noChangeShapeType="1"/>
              </p:cNvSpPr>
              <p:nvPr/>
            </p:nvSpPr>
            <p:spPr bwMode="auto">
              <a:xfrm>
                <a:off x="4209" y="1242"/>
                <a:ext cx="324" cy="0"/>
              </a:xfrm>
              <a:prstGeom prst="line">
                <a:avLst/>
              </a:prstGeom>
              <a:noFill/>
              <a:ln w="38100">
                <a:solidFill>
                  <a:srgbClr val="FF0066"/>
                </a:solidFill>
                <a:round/>
                <a:headEnd/>
                <a:tailEnd/>
              </a:ln>
            </p:spPr>
            <p:txBody>
              <a:bodyPr/>
              <a:lstStyle/>
              <a:p>
                <a:endParaRPr lang="zh-CN" altLang="en-US"/>
              </a:p>
            </p:txBody>
          </p:sp>
          <p:sp>
            <p:nvSpPr>
              <p:cNvPr id="69670" name="Line 43"/>
              <p:cNvSpPr>
                <a:spLocks noChangeShapeType="1"/>
              </p:cNvSpPr>
              <p:nvPr/>
            </p:nvSpPr>
            <p:spPr bwMode="auto">
              <a:xfrm>
                <a:off x="3889" y="862"/>
                <a:ext cx="324" cy="0"/>
              </a:xfrm>
              <a:prstGeom prst="line">
                <a:avLst/>
              </a:prstGeom>
              <a:noFill/>
              <a:ln w="38100">
                <a:solidFill>
                  <a:srgbClr val="FF0066"/>
                </a:solidFill>
                <a:round/>
                <a:headEnd/>
                <a:tailEnd/>
              </a:ln>
            </p:spPr>
            <p:txBody>
              <a:bodyPr/>
              <a:lstStyle/>
              <a:p>
                <a:endParaRPr lang="zh-CN" altLang="en-US"/>
              </a:p>
            </p:txBody>
          </p:sp>
          <p:sp>
            <p:nvSpPr>
              <p:cNvPr id="69671" name="Line 44"/>
              <p:cNvSpPr>
                <a:spLocks noChangeShapeType="1"/>
              </p:cNvSpPr>
              <p:nvPr/>
            </p:nvSpPr>
            <p:spPr bwMode="auto">
              <a:xfrm>
                <a:off x="4210" y="855"/>
                <a:ext cx="0" cy="391"/>
              </a:xfrm>
              <a:prstGeom prst="line">
                <a:avLst/>
              </a:prstGeom>
              <a:noFill/>
              <a:ln w="38100">
                <a:solidFill>
                  <a:srgbClr val="FF0066"/>
                </a:solidFill>
                <a:round/>
                <a:headEnd/>
                <a:tailEnd/>
              </a:ln>
            </p:spPr>
            <p:txBody>
              <a:bodyPr/>
              <a:lstStyle/>
              <a:p>
                <a:endParaRPr lang="zh-CN" altLang="en-US"/>
              </a:p>
            </p:txBody>
          </p:sp>
          <p:sp>
            <p:nvSpPr>
              <p:cNvPr id="69672" name="Line 45"/>
              <p:cNvSpPr>
                <a:spLocks noChangeShapeType="1"/>
              </p:cNvSpPr>
              <p:nvPr/>
            </p:nvSpPr>
            <p:spPr bwMode="auto">
              <a:xfrm>
                <a:off x="4525" y="865"/>
                <a:ext cx="0" cy="391"/>
              </a:xfrm>
              <a:prstGeom prst="line">
                <a:avLst/>
              </a:prstGeom>
              <a:noFill/>
              <a:ln w="38100">
                <a:solidFill>
                  <a:srgbClr val="FF0066"/>
                </a:solidFill>
                <a:round/>
                <a:headEnd/>
                <a:tailEnd/>
              </a:ln>
            </p:spPr>
            <p:txBody>
              <a:bodyPr/>
              <a:lstStyle/>
              <a:p>
                <a:endParaRPr lang="zh-CN" altLang="en-US"/>
              </a:p>
            </p:txBody>
          </p:sp>
          <p:sp>
            <p:nvSpPr>
              <p:cNvPr id="69673" name="Line 46"/>
              <p:cNvSpPr>
                <a:spLocks noChangeShapeType="1"/>
              </p:cNvSpPr>
              <p:nvPr/>
            </p:nvSpPr>
            <p:spPr bwMode="auto">
              <a:xfrm>
                <a:off x="4842" y="1246"/>
                <a:ext cx="324" cy="0"/>
              </a:xfrm>
              <a:prstGeom prst="line">
                <a:avLst/>
              </a:prstGeom>
              <a:noFill/>
              <a:ln w="38100">
                <a:solidFill>
                  <a:srgbClr val="FF0066"/>
                </a:solidFill>
                <a:round/>
                <a:headEnd/>
                <a:tailEnd/>
              </a:ln>
            </p:spPr>
            <p:txBody>
              <a:bodyPr/>
              <a:lstStyle/>
              <a:p>
                <a:endParaRPr lang="zh-CN" altLang="en-US"/>
              </a:p>
            </p:txBody>
          </p:sp>
          <p:sp>
            <p:nvSpPr>
              <p:cNvPr id="69674" name="Line 47"/>
              <p:cNvSpPr>
                <a:spLocks noChangeShapeType="1"/>
              </p:cNvSpPr>
              <p:nvPr/>
            </p:nvSpPr>
            <p:spPr bwMode="auto">
              <a:xfrm>
                <a:off x="4522" y="869"/>
                <a:ext cx="324" cy="0"/>
              </a:xfrm>
              <a:prstGeom prst="line">
                <a:avLst/>
              </a:prstGeom>
              <a:noFill/>
              <a:ln w="38100">
                <a:solidFill>
                  <a:srgbClr val="FF0066"/>
                </a:solidFill>
                <a:round/>
                <a:headEnd/>
                <a:tailEnd/>
              </a:ln>
            </p:spPr>
            <p:txBody>
              <a:bodyPr/>
              <a:lstStyle/>
              <a:p>
                <a:endParaRPr lang="zh-CN" altLang="en-US"/>
              </a:p>
            </p:txBody>
          </p:sp>
          <p:sp>
            <p:nvSpPr>
              <p:cNvPr id="69675" name="Line 48"/>
              <p:cNvSpPr>
                <a:spLocks noChangeShapeType="1"/>
              </p:cNvSpPr>
              <p:nvPr/>
            </p:nvSpPr>
            <p:spPr bwMode="auto">
              <a:xfrm>
                <a:off x="4849" y="865"/>
                <a:ext cx="0" cy="391"/>
              </a:xfrm>
              <a:prstGeom prst="line">
                <a:avLst/>
              </a:prstGeom>
              <a:noFill/>
              <a:ln w="38100">
                <a:solidFill>
                  <a:srgbClr val="FF0066"/>
                </a:solidFill>
                <a:round/>
                <a:headEnd/>
                <a:tailEnd/>
              </a:ln>
            </p:spPr>
            <p:txBody>
              <a:bodyPr/>
              <a:lstStyle/>
              <a:p>
                <a:endParaRPr lang="zh-CN" altLang="en-US"/>
              </a:p>
            </p:txBody>
          </p:sp>
          <p:sp>
            <p:nvSpPr>
              <p:cNvPr id="69676" name="Line 49"/>
              <p:cNvSpPr>
                <a:spLocks noChangeShapeType="1"/>
              </p:cNvSpPr>
              <p:nvPr/>
            </p:nvSpPr>
            <p:spPr bwMode="auto">
              <a:xfrm>
                <a:off x="2938" y="851"/>
                <a:ext cx="0" cy="391"/>
              </a:xfrm>
              <a:prstGeom prst="line">
                <a:avLst/>
              </a:prstGeom>
              <a:noFill/>
              <a:ln w="38100">
                <a:solidFill>
                  <a:srgbClr val="FF0066"/>
                </a:solidFill>
                <a:round/>
                <a:headEnd/>
                <a:tailEnd/>
              </a:ln>
            </p:spPr>
            <p:txBody>
              <a:bodyPr/>
              <a:lstStyle/>
              <a:p>
                <a:endParaRPr lang="zh-CN" altLang="en-US"/>
              </a:p>
            </p:txBody>
          </p:sp>
        </p:grpSp>
        <p:grpSp>
          <p:nvGrpSpPr>
            <p:cNvPr id="69652" name="Group 50"/>
            <p:cNvGrpSpPr>
              <a:grpSpLocks/>
            </p:cNvGrpSpPr>
            <p:nvPr/>
          </p:nvGrpSpPr>
          <p:grpSpPr bwMode="auto">
            <a:xfrm>
              <a:off x="1544" y="2583"/>
              <a:ext cx="2845" cy="401"/>
              <a:chOff x="1544" y="2583"/>
              <a:chExt cx="2845" cy="401"/>
            </a:xfrm>
          </p:grpSpPr>
          <p:sp>
            <p:nvSpPr>
              <p:cNvPr id="69653" name="Line 51"/>
              <p:cNvSpPr>
                <a:spLocks noChangeShapeType="1"/>
              </p:cNvSpPr>
              <p:nvPr/>
            </p:nvSpPr>
            <p:spPr bwMode="auto">
              <a:xfrm>
                <a:off x="1544" y="2966"/>
                <a:ext cx="148" cy="3"/>
              </a:xfrm>
              <a:prstGeom prst="line">
                <a:avLst/>
              </a:prstGeom>
              <a:noFill/>
              <a:ln w="38100">
                <a:solidFill>
                  <a:srgbClr val="FF9900"/>
                </a:solidFill>
                <a:round/>
                <a:headEnd/>
                <a:tailEnd/>
              </a:ln>
            </p:spPr>
            <p:txBody>
              <a:bodyPr/>
              <a:lstStyle/>
              <a:p>
                <a:endParaRPr lang="zh-CN" altLang="en-US"/>
              </a:p>
            </p:txBody>
          </p:sp>
          <p:sp>
            <p:nvSpPr>
              <p:cNvPr id="69654" name="Line 52"/>
              <p:cNvSpPr>
                <a:spLocks noChangeShapeType="1"/>
              </p:cNvSpPr>
              <p:nvPr/>
            </p:nvSpPr>
            <p:spPr bwMode="auto">
              <a:xfrm flipV="1">
                <a:off x="3604" y="2583"/>
                <a:ext cx="785" cy="4"/>
              </a:xfrm>
              <a:prstGeom prst="line">
                <a:avLst/>
              </a:prstGeom>
              <a:noFill/>
              <a:ln w="38100">
                <a:solidFill>
                  <a:srgbClr val="FF9900"/>
                </a:solidFill>
                <a:round/>
                <a:headEnd/>
                <a:tailEnd/>
              </a:ln>
            </p:spPr>
            <p:txBody>
              <a:bodyPr/>
              <a:lstStyle/>
              <a:p>
                <a:endParaRPr lang="zh-CN" altLang="en-US"/>
              </a:p>
            </p:txBody>
          </p:sp>
          <p:sp>
            <p:nvSpPr>
              <p:cNvPr id="69655" name="Line 53"/>
              <p:cNvSpPr>
                <a:spLocks noChangeShapeType="1"/>
              </p:cNvSpPr>
              <p:nvPr/>
            </p:nvSpPr>
            <p:spPr bwMode="auto">
              <a:xfrm>
                <a:off x="1684" y="2593"/>
                <a:ext cx="0" cy="391"/>
              </a:xfrm>
              <a:prstGeom prst="line">
                <a:avLst/>
              </a:prstGeom>
              <a:noFill/>
              <a:ln w="38100">
                <a:solidFill>
                  <a:srgbClr val="FF9900"/>
                </a:solidFill>
                <a:round/>
                <a:headEnd/>
                <a:tailEnd/>
              </a:ln>
            </p:spPr>
            <p:txBody>
              <a:bodyPr/>
              <a:lstStyle/>
              <a:p>
                <a:endParaRPr lang="zh-CN" altLang="en-US"/>
              </a:p>
            </p:txBody>
          </p:sp>
          <p:sp>
            <p:nvSpPr>
              <p:cNvPr id="69656" name="Line 54"/>
              <p:cNvSpPr>
                <a:spLocks noChangeShapeType="1"/>
              </p:cNvSpPr>
              <p:nvPr/>
            </p:nvSpPr>
            <p:spPr bwMode="auto">
              <a:xfrm>
                <a:off x="1691" y="2591"/>
                <a:ext cx="972" cy="5"/>
              </a:xfrm>
              <a:prstGeom prst="line">
                <a:avLst/>
              </a:prstGeom>
              <a:noFill/>
              <a:ln w="38100">
                <a:solidFill>
                  <a:srgbClr val="FF9900"/>
                </a:solidFill>
                <a:round/>
                <a:headEnd/>
                <a:tailEnd/>
              </a:ln>
            </p:spPr>
            <p:txBody>
              <a:bodyPr/>
              <a:lstStyle/>
              <a:p>
                <a:endParaRPr lang="zh-CN" altLang="en-US"/>
              </a:p>
            </p:txBody>
          </p:sp>
          <p:sp>
            <p:nvSpPr>
              <p:cNvPr id="69657" name="Line 55"/>
              <p:cNvSpPr>
                <a:spLocks noChangeShapeType="1"/>
              </p:cNvSpPr>
              <p:nvPr/>
            </p:nvSpPr>
            <p:spPr bwMode="auto">
              <a:xfrm>
                <a:off x="3608" y="2585"/>
                <a:ext cx="0" cy="391"/>
              </a:xfrm>
              <a:prstGeom prst="line">
                <a:avLst/>
              </a:prstGeom>
              <a:noFill/>
              <a:ln w="38100">
                <a:solidFill>
                  <a:srgbClr val="FF9900"/>
                </a:solidFill>
                <a:round/>
                <a:headEnd/>
                <a:tailEnd/>
              </a:ln>
            </p:spPr>
            <p:txBody>
              <a:bodyPr/>
              <a:lstStyle/>
              <a:p>
                <a:endParaRPr lang="zh-CN" altLang="en-US"/>
              </a:p>
            </p:txBody>
          </p:sp>
          <p:sp>
            <p:nvSpPr>
              <p:cNvPr id="69658" name="Line 56"/>
              <p:cNvSpPr>
                <a:spLocks noChangeShapeType="1"/>
              </p:cNvSpPr>
              <p:nvPr/>
            </p:nvSpPr>
            <p:spPr bwMode="auto">
              <a:xfrm flipV="1">
                <a:off x="2664" y="2961"/>
                <a:ext cx="943" cy="4"/>
              </a:xfrm>
              <a:prstGeom prst="line">
                <a:avLst/>
              </a:prstGeom>
              <a:noFill/>
              <a:ln w="38100">
                <a:solidFill>
                  <a:srgbClr val="FF9900"/>
                </a:solidFill>
                <a:round/>
                <a:headEnd/>
                <a:tailEnd/>
              </a:ln>
            </p:spPr>
            <p:txBody>
              <a:bodyPr/>
              <a:lstStyle/>
              <a:p>
                <a:endParaRPr lang="zh-CN" altLang="en-US"/>
              </a:p>
            </p:txBody>
          </p:sp>
          <p:sp>
            <p:nvSpPr>
              <p:cNvPr id="69659" name="Line 57"/>
              <p:cNvSpPr>
                <a:spLocks noChangeShapeType="1"/>
              </p:cNvSpPr>
              <p:nvPr/>
            </p:nvSpPr>
            <p:spPr bwMode="auto">
              <a:xfrm>
                <a:off x="2656" y="2587"/>
                <a:ext cx="0" cy="391"/>
              </a:xfrm>
              <a:prstGeom prst="line">
                <a:avLst/>
              </a:prstGeom>
              <a:noFill/>
              <a:ln w="38100">
                <a:solidFill>
                  <a:srgbClr val="FF9900"/>
                </a:solidFill>
                <a:round/>
                <a:headEnd/>
                <a:tailEnd/>
              </a:ln>
            </p:spPr>
            <p:txBody>
              <a:bodyPr/>
              <a:lstStyle/>
              <a:p>
                <a:endParaRPr lang="zh-CN" altLang="en-US"/>
              </a:p>
            </p:txBody>
          </p:sp>
        </p:grpSp>
      </p:grpSp>
      <p:sp>
        <p:nvSpPr>
          <p:cNvPr id="88122" name="Line 58"/>
          <p:cNvSpPr>
            <a:spLocks noChangeShapeType="1"/>
          </p:cNvSpPr>
          <p:nvPr/>
        </p:nvSpPr>
        <p:spPr bwMode="auto">
          <a:xfrm>
            <a:off x="2825750" y="6040438"/>
            <a:ext cx="474663" cy="1587"/>
          </a:xfrm>
          <a:prstGeom prst="line">
            <a:avLst/>
          </a:prstGeom>
          <a:noFill/>
          <a:ln w="38100">
            <a:solidFill>
              <a:schemeClr val="accent2"/>
            </a:solidFill>
            <a:round/>
            <a:headEnd/>
            <a:tailEnd/>
          </a:ln>
        </p:spPr>
        <p:txBody>
          <a:bodyPr/>
          <a:lstStyle/>
          <a:p>
            <a:endParaRPr lang="zh-CN" altLang="en-US"/>
          </a:p>
        </p:txBody>
      </p:sp>
      <p:grpSp>
        <p:nvGrpSpPr>
          <p:cNvPr id="88123" name="Group 59"/>
          <p:cNvGrpSpPr>
            <a:grpSpLocks/>
          </p:cNvGrpSpPr>
          <p:nvPr/>
        </p:nvGrpSpPr>
        <p:grpSpPr bwMode="auto">
          <a:xfrm>
            <a:off x="5345113" y="5446713"/>
            <a:ext cx="1044575" cy="620712"/>
            <a:chOff x="3122" y="3265"/>
            <a:chExt cx="658" cy="391"/>
          </a:xfrm>
        </p:grpSpPr>
        <p:sp>
          <p:nvSpPr>
            <p:cNvPr id="69649" name="Line 60"/>
            <p:cNvSpPr>
              <a:spLocks noChangeShapeType="1"/>
            </p:cNvSpPr>
            <p:nvPr/>
          </p:nvSpPr>
          <p:spPr bwMode="auto">
            <a:xfrm flipV="1">
              <a:off x="3125" y="3265"/>
              <a:ext cx="0" cy="391"/>
            </a:xfrm>
            <a:prstGeom prst="line">
              <a:avLst/>
            </a:prstGeom>
            <a:noFill/>
            <a:ln w="38100">
              <a:solidFill>
                <a:schemeClr val="accent2"/>
              </a:solidFill>
              <a:round/>
              <a:headEnd/>
              <a:tailEnd/>
            </a:ln>
          </p:spPr>
          <p:txBody>
            <a:bodyPr/>
            <a:lstStyle/>
            <a:p>
              <a:endParaRPr lang="zh-CN" altLang="en-US"/>
            </a:p>
          </p:txBody>
        </p:sp>
        <p:sp>
          <p:nvSpPr>
            <p:cNvPr id="69650" name="Line 61"/>
            <p:cNvSpPr>
              <a:spLocks noChangeShapeType="1"/>
            </p:cNvSpPr>
            <p:nvPr/>
          </p:nvSpPr>
          <p:spPr bwMode="auto">
            <a:xfrm flipV="1">
              <a:off x="3122" y="3636"/>
              <a:ext cx="658" cy="8"/>
            </a:xfrm>
            <a:prstGeom prst="line">
              <a:avLst/>
            </a:prstGeom>
            <a:noFill/>
            <a:ln w="38100">
              <a:solidFill>
                <a:schemeClr val="accent2"/>
              </a:solidFill>
              <a:round/>
              <a:headEnd/>
              <a:tailEnd/>
            </a:ln>
          </p:spPr>
          <p:txBody>
            <a:bodyPr/>
            <a:lstStyle/>
            <a:p>
              <a:endParaRPr lang="zh-CN" altLang="en-US"/>
            </a:p>
          </p:txBody>
        </p:sp>
      </p:grpSp>
      <p:grpSp>
        <p:nvGrpSpPr>
          <p:cNvPr id="88126" name="Group 62"/>
          <p:cNvGrpSpPr>
            <a:grpSpLocks/>
          </p:cNvGrpSpPr>
          <p:nvPr/>
        </p:nvGrpSpPr>
        <p:grpSpPr bwMode="auto">
          <a:xfrm>
            <a:off x="3305175" y="5448300"/>
            <a:ext cx="1069975" cy="620713"/>
            <a:chOff x="2082" y="3432"/>
            <a:chExt cx="674" cy="391"/>
          </a:xfrm>
        </p:grpSpPr>
        <p:sp>
          <p:nvSpPr>
            <p:cNvPr id="69647" name="Line 63"/>
            <p:cNvSpPr>
              <a:spLocks noChangeShapeType="1"/>
            </p:cNvSpPr>
            <p:nvPr/>
          </p:nvSpPr>
          <p:spPr bwMode="auto">
            <a:xfrm flipV="1">
              <a:off x="2087" y="3432"/>
              <a:ext cx="0" cy="391"/>
            </a:xfrm>
            <a:prstGeom prst="line">
              <a:avLst/>
            </a:prstGeom>
            <a:noFill/>
            <a:ln w="38100">
              <a:solidFill>
                <a:schemeClr val="accent2"/>
              </a:solidFill>
              <a:round/>
              <a:headEnd/>
              <a:tailEnd/>
            </a:ln>
          </p:spPr>
          <p:txBody>
            <a:bodyPr/>
            <a:lstStyle/>
            <a:p>
              <a:endParaRPr lang="zh-CN" altLang="en-US"/>
            </a:p>
          </p:txBody>
        </p:sp>
        <p:sp>
          <p:nvSpPr>
            <p:cNvPr id="69648" name="Line 64"/>
            <p:cNvSpPr>
              <a:spLocks noChangeShapeType="1"/>
            </p:cNvSpPr>
            <p:nvPr/>
          </p:nvSpPr>
          <p:spPr bwMode="auto">
            <a:xfrm>
              <a:off x="2082" y="3440"/>
              <a:ext cx="674" cy="1"/>
            </a:xfrm>
            <a:prstGeom prst="line">
              <a:avLst/>
            </a:prstGeom>
            <a:noFill/>
            <a:ln w="38100">
              <a:solidFill>
                <a:schemeClr val="accent2"/>
              </a:solidFill>
              <a:round/>
              <a:headEnd/>
              <a:tailEnd/>
            </a:ln>
          </p:spPr>
          <p:txBody>
            <a:bodyPr/>
            <a:lstStyle/>
            <a:p>
              <a:endParaRPr lang="zh-CN" altLang="en-US"/>
            </a:p>
          </p:txBody>
        </p:sp>
      </p:grpSp>
      <p:grpSp>
        <p:nvGrpSpPr>
          <p:cNvPr id="88129" name="Group 65"/>
          <p:cNvGrpSpPr>
            <a:grpSpLocks/>
          </p:cNvGrpSpPr>
          <p:nvPr/>
        </p:nvGrpSpPr>
        <p:grpSpPr bwMode="auto">
          <a:xfrm>
            <a:off x="6367463" y="5451475"/>
            <a:ext cx="896937" cy="603250"/>
            <a:chOff x="4011" y="3434"/>
            <a:chExt cx="565" cy="380"/>
          </a:xfrm>
        </p:grpSpPr>
        <p:sp>
          <p:nvSpPr>
            <p:cNvPr id="69645" name="Line 66"/>
            <p:cNvSpPr>
              <a:spLocks noChangeShapeType="1"/>
            </p:cNvSpPr>
            <p:nvPr/>
          </p:nvSpPr>
          <p:spPr bwMode="auto">
            <a:xfrm>
              <a:off x="4011" y="3440"/>
              <a:ext cx="565" cy="1"/>
            </a:xfrm>
            <a:prstGeom prst="line">
              <a:avLst/>
            </a:prstGeom>
            <a:noFill/>
            <a:ln w="38100">
              <a:solidFill>
                <a:schemeClr val="accent2"/>
              </a:solidFill>
              <a:round/>
              <a:headEnd/>
              <a:tailEnd/>
            </a:ln>
          </p:spPr>
          <p:txBody>
            <a:bodyPr/>
            <a:lstStyle/>
            <a:p>
              <a:endParaRPr lang="zh-CN" altLang="en-US"/>
            </a:p>
          </p:txBody>
        </p:sp>
        <p:sp>
          <p:nvSpPr>
            <p:cNvPr id="69646" name="Line 67"/>
            <p:cNvSpPr>
              <a:spLocks noChangeShapeType="1"/>
            </p:cNvSpPr>
            <p:nvPr/>
          </p:nvSpPr>
          <p:spPr bwMode="auto">
            <a:xfrm flipV="1">
              <a:off x="4012" y="3434"/>
              <a:ext cx="2" cy="380"/>
            </a:xfrm>
            <a:prstGeom prst="line">
              <a:avLst/>
            </a:prstGeom>
            <a:noFill/>
            <a:ln w="38100">
              <a:solidFill>
                <a:schemeClr val="accent2"/>
              </a:solidFill>
              <a:round/>
              <a:headEnd/>
              <a:tailEnd/>
            </a:ln>
          </p:spPr>
          <p:txBody>
            <a:bodyPr/>
            <a:lstStyle/>
            <a:p>
              <a:endParaRPr lang="zh-CN" altLang="en-US"/>
            </a:p>
          </p:txBody>
        </p:sp>
      </p:grpSp>
      <p:sp>
        <p:nvSpPr>
          <p:cNvPr id="88132" name="Line 68"/>
          <p:cNvSpPr>
            <a:spLocks noChangeShapeType="1"/>
          </p:cNvSpPr>
          <p:nvPr/>
        </p:nvSpPr>
        <p:spPr bwMode="auto">
          <a:xfrm>
            <a:off x="4371975" y="5451475"/>
            <a:ext cx="984250" cy="11113"/>
          </a:xfrm>
          <a:prstGeom prst="line">
            <a:avLst/>
          </a:prstGeom>
          <a:noFill/>
          <a:ln w="38100">
            <a:solidFill>
              <a:schemeClr val="accent2"/>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ppt_x"/>
                                          </p:val>
                                        </p:tav>
                                        <p:tav tm="100000">
                                          <p:val>
                                            <p:strVal val="#ppt_x"/>
                                          </p:val>
                                        </p:tav>
                                      </p:tavLst>
                                    </p:anim>
                                    <p:anim calcmode="lin" valueType="num">
                                      <p:cBhvr additive="base">
                                        <p:cTn id="8" dur="500" fill="hold"/>
                                        <p:tgtEl>
                                          <p:spTgt spid="880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88081"/>
                                        </p:tgtEl>
                                        <p:attrNameLst>
                                          <p:attrName>style.visibility</p:attrName>
                                        </p:attrNameLst>
                                      </p:cBhvr>
                                      <p:to>
                                        <p:strVal val="visible"/>
                                      </p:to>
                                    </p:set>
                                    <p:animEffect transition="in" filter="blinds(vertical)">
                                      <p:cBhvr>
                                        <p:cTn id="13" dur="500"/>
                                        <p:tgtEl>
                                          <p:spTgt spid="880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8090"/>
                                        </p:tgtEl>
                                        <p:attrNameLst>
                                          <p:attrName>style.visibility</p:attrName>
                                        </p:attrNameLst>
                                      </p:cBhvr>
                                      <p:to>
                                        <p:strVal val="visible"/>
                                      </p:to>
                                    </p:set>
                                    <p:animEffect transition="in" filter="wipe(left)">
                                      <p:cBhvr>
                                        <p:cTn id="18" dur="500"/>
                                        <p:tgtEl>
                                          <p:spTgt spid="880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8095"/>
                                        </p:tgtEl>
                                        <p:attrNameLst>
                                          <p:attrName>style.visibility</p:attrName>
                                        </p:attrNameLst>
                                      </p:cBhvr>
                                      <p:to>
                                        <p:strVal val="visible"/>
                                      </p:to>
                                    </p:set>
                                    <p:animEffect transition="in" filter="wipe(left)">
                                      <p:cBhvr>
                                        <p:cTn id="23" dur="500"/>
                                        <p:tgtEl>
                                          <p:spTgt spid="880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88085"/>
                                        </p:tgtEl>
                                        <p:attrNameLst>
                                          <p:attrName>style.visibility</p:attrName>
                                        </p:attrNameLst>
                                      </p:cBhvr>
                                      <p:to>
                                        <p:strVal val="visible"/>
                                      </p:to>
                                    </p:set>
                                    <p:animEffect transition="in" filter="wipe(up)">
                                      <p:cBhvr>
                                        <p:cTn id="28" dur="500"/>
                                        <p:tgtEl>
                                          <p:spTgt spid="880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8122"/>
                                        </p:tgtEl>
                                        <p:attrNameLst>
                                          <p:attrName>style.visibility</p:attrName>
                                        </p:attrNameLst>
                                      </p:cBhvr>
                                      <p:to>
                                        <p:strVal val="visible"/>
                                      </p:to>
                                    </p:set>
                                    <p:animEffect transition="in" filter="wipe(left)">
                                      <p:cBhvr>
                                        <p:cTn id="33" dur="500"/>
                                        <p:tgtEl>
                                          <p:spTgt spid="881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8126"/>
                                        </p:tgtEl>
                                        <p:attrNameLst>
                                          <p:attrName>style.visibility</p:attrName>
                                        </p:attrNameLst>
                                      </p:cBhvr>
                                      <p:to>
                                        <p:strVal val="visible"/>
                                      </p:to>
                                    </p:set>
                                    <p:animEffect transition="in" filter="wipe(left)">
                                      <p:cBhvr>
                                        <p:cTn id="38" dur="500"/>
                                        <p:tgtEl>
                                          <p:spTgt spid="881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8132"/>
                                        </p:tgtEl>
                                        <p:attrNameLst>
                                          <p:attrName>style.visibility</p:attrName>
                                        </p:attrNameLst>
                                      </p:cBhvr>
                                      <p:to>
                                        <p:strVal val="visible"/>
                                      </p:to>
                                    </p:set>
                                    <p:animEffect transition="in" filter="wipe(left)">
                                      <p:cBhvr>
                                        <p:cTn id="43" dur="500"/>
                                        <p:tgtEl>
                                          <p:spTgt spid="881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8123"/>
                                        </p:tgtEl>
                                        <p:attrNameLst>
                                          <p:attrName>style.visibility</p:attrName>
                                        </p:attrNameLst>
                                      </p:cBhvr>
                                      <p:to>
                                        <p:strVal val="visible"/>
                                      </p:to>
                                    </p:set>
                                    <p:animEffect transition="in" filter="wipe(left)">
                                      <p:cBhvr>
                                        <p:cTn id="48" dur="500"/>
                                        <p:tgtEl>
                                          <p:spTgt spid="8812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88129"/>
                                        </p:tgtEl>
                                        <p:attrNameLst>
                                          <p:attrName>style.visibility</p:attrName>
                                        </p:attrNameLst>
                                      </p:cBhvr>
                                      <p:to>
                                        <p:strVal val="visible"/>
                                      </p:to>
                                    </p:set>
                                    <p:animEffect transition="in" filter="wipe(left)">
                                      <p:cBhvr>
                                        <p:cTn id="53" dur="500"/>
                                        <p:tgtEl>
                                          <p:spTgt spid="88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22" grpId="0" animBg="1"/>
      <p:bldP spid="8813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77813" y="119063"/>
            <a:ext cx="2216150" cy="519112"/>
          </a:xfrm>
          <a:prstGeom prst="rect">
            <a:avLst/>
          </a:prstGeom>
          <a:noFill/>
          <a:ln w="19050">
            <a:noFill/>
            <a:miter lim="800000"/>
            <a:headEnd/>
            <a:tailEnd/>
          </a:ln>
        </p:spPr>
        <p:txBody>
          <a:bodyPr wrap="none" anchor="ctr">
            <a:spAutoFit/>
          </a:bodyPr>
          <a:lstStyle/>
          <a:p>
            <a:pPr algn="ctr" eaLnBrk="1" hangingPunct="1">
              <a:spcBef>
                <a:spcPct val="50000"/>
              </a:spcBef>
            </a:pPr>
            <a:r>
              <a:rPr lang="zh-CN" altLang="en-US" sz="2800" b="1"/>
              <a:t>课堂练习</a:t>
            </a:r>
            <a:r>
              <a:rPr lang="en-US" altLang="zh-CN" sz="2800" b="1"/>
              <a:t>(</a:t>
            </a:r>
            <a:r>
              <a:rPr lang="zh-CN" altLang="en-US" sz="2800" b="1"/>
              <a:t>续</a:t>
            </a:r>
            <a:r>
              <a:rPr lang="en-US" altLang="zh-CN" sz="2800" b="1"/>
              <a:t>)</a:t>
            </a:r>
          </a:p>
        </p:txBody>
      </p:sp>
      <p:grpSp>
        <p:nvGrpSpPr>
          <p:cNvPr id="70659" name="Group 3"/>
          <p:cNvGrpSpPr>
            <a:grpSpLocks/>
          </p:cNvGrpSpPr>
          <p:nvPr/>
        </p:nvGrpSpPr>
        <p:grpSpPr bwMode="auto">
          <a:xfrm>
            <a:off x="2562225" y="790575"/>
            <a:ext cx="3822700" cy="1554163"/>
            <a:chOff x="2886" y="2406"/>
            <a:chExt cx="2408" cy="979"/>
          </a:xfrm>
        </p:grpSpPr>
        <p:sp>
          <p:nvSpPr>
            <p:cNvPr id="70710" name="Text Box 4"/>
            <p:cNvSpPr txBox="1">
              <a:spLocks noChangeArrowheads="1"/>
            </p:cNvSpPr>
            <p:nvPr/>
          </p:nvSpPr>
          <p:spPr bwMode="auto">
            <a:xfrm>
              <a:off x="4839" y="2485"/>
              <a:ext cx="455" cy="327"/>
            </a:xfrm>
            <a:prstGeom prst="rect">
              <a:avLst/>
            </a:prstGeom>
            <a:noFill/>
            <a:ln w="9525">
              <a:noFill/>
              <a:miter lim="800000"/>
              <a:headEnd/>
              <a:tailEnd/>
            </a:ln>
          </p:spPr>
          <p:txBody>
            <a:bodyPr>
              <a:spAutoFit/>
            </a:bodyPr>
            <a:lstStyle/>
            <a:p>
              <a:pPr eaLnBrk="1" hangingPunct="1">
                <a:spcBef>
                  <a:spcPct val="50000"/>
                </a:spcBef>
              </a:pPr>
              <a:r>
                <a:rPr lang="en-US" altLang="zh-CN" sz="2800" b="1"/>
                <a:t>Q2</a:t>
              </a:r>
            </a:p>
          </p:txBody>
        </p:sp>
        <p:grpSp>
          <p:nvGrpSpPr>
            <p:cNvPr id="70711" name="Group 5"/>
            <p:cNvGrpSpPr>
              <a:grpSpLocks/>
            </p:cNvGrpSpPr>
            <p:nvPr/>
          </p:nvGrpSpPr>
          <p:grpSpPr bwMode="auto">
            <a:xfrm>
              <a:off x="2886" y="2406"/>
              <a:ext cx="1974" cy="979"/>
              <a:chOff x="2862" y="2430"/>
              <a:chExt cx="1974" cy="979"/>
            </a:xfrm>
          </p:grpSpPr>
          <p:sp>
            <p:nvSpPr>
              <p:cNvPr id="70712" name="Rectangle 6"/>
              <p:cNvSpPr>
                <a:spLocks noChangeArrowheads="1"/>
              </p:cNvSpPr>
              <p:nvPr/>
            </p:nvSpPr>
            <p:spPr bwMode="auto">
              <a:xfrm>
                <a:off x="3770" y="2445"/>
                <a:ext cx="782" cy="964"/>
              </a:xfrm>
              <a:prstGeom prst="rect">
                <a:avLst/>
              </a:prstGeom>
              <a:solidFill>
                <a:srgbClr val="CCFF99"/>
              </a:solidFill>
              <a:ln w="28575">
                <a:solidFill>
                  <a:schemeClr val="tx1"/>
                </a:solidFill>
                <a:miter lim="800000"/>
                <a:headEnd/>
                <a:tailEnd/>
              </a:ln>
            </p:spPr>
            <p:txBody>
              <a:bodyPr wrap="none" anchor="ctr"/>
              <a:lstStyle/>
              <a:p>
                <a:pPr eaLnBrk="1" hangingPunct="1"/>
                <a:endParaRPr lang="zh-CN" altLang="en-US"/>
              </a:p>
            </p:txBody>
          </p:sp>
          <p:sp>
            <p:nvSpPr>
              <p:cNvPr id="70713" name="Line 7"/>
              <p:cNvSpPr>
                <a:spLocks noChangeShapeType="1"/>
              </p:cNvSpPr>
              <p:nvPr/>
            </p:nvSpPr>
            <p:spPr bwMode="auto">
              <a:xfrm>
                <a:off x="3252" y="2589"/>
                <a:ext cx="516" cy="0"/>
              </a:xfrm>
              <a:prstGeom prst="line">
                <a:avLst/>
              </a:prstGeom>
              <a:noFill/>
              <a:ln w="28575">
                <a:solidFill>
                  <a:schemeClr val="tx1"/>
                </a:solidFill>
                <a:round/>
                <a:headEnd/>
                <a:tailEnd/>
              </a:ln>
            </p:spPr>
            <p:txBody>
              <a:bodyPr/>
              <a:lstStyle/>
              <a:p>
                <a:endParaRPr lang="zh-CN" altLang="en-US"/>
              </a:p>
            </p:txBody>
          </p:sp>
          <p:sp>
            <p:nvSpPr>
              <p:cNvPr id="70714" name="Line 8"/>
              <p:cNvSpPr>
                <a:spLocks noChangeShapeType="1"/>
              </p:cNvSpPr>
              <p:nvPr/>
            </p:nvSpPr>
            <p:spPr bwMode="auto">
              <a:xfrm flipV="1">
                <a:off x="3264" y="2949"/>
                <a:ext cx="426" cy="0"/>
              </a:xfrm>
              <a:prstGeom prst="line">
                <a:avLst/>
              </a:prstGeom>
              <a:noFill/>
              <a:ln w="28575">
                <a:solidFill>
                  <a:schemeClr val="tx1"/>
                </a:solidFill>
                <a:round/>
                <a:headEnd/>
                <a:tailEnd type="triangle" w="med" len="med"/>
              </a:ln>
            </p:spPr>
            <p:txBody>
              <a:bodyPr/>
              <a:lstStyle/>
              <a:p>
                <a:endParaRPr lang="zh-CN" altLang="en-US"/>
              </a:p>
            </p:txBody>
          </p:sp>
          <p:sp>
            <p:nvSpPr>
              <p:cNvPr id="70715" name="Line 9"/>
              <p:cNvSpPr>
                <a:spLocks noChangeShapeType="1"/>
              </p:cNvSpPr>
              <p:nvPr/>
            </p:nvSpPr>
            <p:spPr bwMode="auto">
              <a:xfrm>
                <a:off x="3768" y="2817"/>
                <a:ext cx="132" cy="132"/>
              </a:xfrm>
              <a:prstGeom prst="line">
                <a:avLst/>
              </a:prstGeom>
              <a:noFill/>
              <a:ln w="28575">
                <a:solidFill>
                  <a:schemeClr val="tx1"/>
                </a:solidFill>
                <a:round/>
                <a:headEnd/>
                <a:tailEnd/>
              </a:ln>
            </p:spPr>
            <p:txBody>
              <a:bodyPr/>
              <a:lstStyle/>
              <a:p>
                <a:endParaRPr lang="zh-CN" altLang="en-US"/>
              </a:p>
            </p:txBody>
          </p:sp>
          <p:sp>
            <p:nvSpPr>
              <p:cNvPr id="70716" name="Line 10"/>
              <p:cNvSpPr>
                <a:spLocks noChangeShapeType="1"/>
              </p:cNvSpPr>
              <p:nvPr/>
            </p:nvSpPr>
            <p:spPr bwMode="auto">
              <a:xfrm flipH="1">
                <a:off x="3768" y="2943"/>
                <a:ext cx="126" cy="126"/>
              </a:xfrm>
              <a:prstGeom prst="line">
                <a:avLst/>
              </a:prstGeom>
              <a:noFill/>
              <a:ln w="28575">
                <a:solidFill>
                  <a:schemeClr val="tx1"/>
                </a:solidFill>
                <a:round/>
                <a:headEnd/>
                <a:tailEnd/>
              </a:ln>
            </p:spPr>
            <p:txBody>
              <a:bodyPr/>
              <a:lstStyle/>
              <a:p>
                <a:endParaRPr lang="zh-CN" altLang="en-US"/>
              </a:p>
            </p:txBody>
          </p:sp>
          <p:sp>
            <p:nvSpPr>
              <p:cNvPr id="70717" name="Line 11"/>
              <p:cNvSpPr>
                <a:spLocks noChangeShapeType="1"/>
              </p:cNvSpPr>
              <p:nvPr/>
            </p:nvSpPr>
            <p:spPr bwMode="auto">
              <a:xfrm>
                <a:off x="4554" y="2691"/>
                <a:ext cx="282" cy="0"/>
              </a:xfrm>
              <a:prstGeom prst="line">
                <a:avLst/>
              </a:prstGeom>
              <a:noFill/>
              <a:ln w="28575">
                <a:solidFill>
                  <a:schemeClr val="tx1"/>
                </a:solidFill>
                <a:round/>
                <a:headEnd/>
                <a:tailEnd type="triangle" w="med" len="med"/>
              </a:ln>
            </p:spPr>
            <p:txBody>
              <a:bodyPr/>
              <a:lstStyle/>
              <a:p>
                <a:endParaRPr lang="zh-CN" altLang="en-US"/>
              </a:p>
            </p:txBody>
          </p:sp>
          <p:sp>
            <p:nvSpPr>
              <p:cNvPr id="70718" name="Text Box 12"/>
              <p:cNvSpPr txBox="1">
                <a:spLocks noChangeArrowheads="1"/>
              </p:cNvSpPr>
              <p:nvPr/>
            </p:nvSpPr>
            <p:spPr bwMode="auto">
              <a:xfrm>
                <a:off x="3770" y="2441"/>
                <a:ext cx="278"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D</a:t>
                </a:r>
              </a:p>
            </p:txBody>
          </p:sp>
          <p:sp>
            <p:nvSpPr>
              <p:cNvPr id="70719" name="Text Box 13"/>
              <p:cNvSpPr txBox="1">
                <a:spLocks noChangeArrowheads="1"/>
              </p:cNvSpPr>
              <p:nvPr/>
            </p:nvSpPr>
            <p:spPr bwMode="auto">
              <a:xfrm>
                <a:off x="4262" y="2546"/>
                <a:ext cx="290" cy="327"/>
              </a:xfrm>
              <a:prstGeom prst="rect">
                <a:avLst/>
              </a:prstGeom>
              <a:noFill/>
              <a:ln w="38100">
                <a:noFill/>
                <a:miter lim="800000"/>
                <a:headEnd/>
                <a:tailEnd/>
              </a:ln>
            </p:spPr>
            <p:txBody>
              <a:bodyPr wrap="none" anchor="ctr">
                <a:spAutoFit/>
              </a:bodyPr>
              <a:lstStyle/>
              <a:p>
                <a:pPr algn="ctr" eaLnBrk="1" hangingPunct="1">
                  <a:spcBef>
                    <a:spcPct val="50000"/>
                  </a:spcBef>
                </a:pPr>
                <a:r>
                  <a:rPr lang="en-US" altLang="zh-CN" sz="2800" b="1"/>
                  <a:t>Q</a:t>
                </a:r>
              </a:p>
            </p:txBody>
          </p:sp>
          <p:sp>
            <p:nvSpPr>
              <p:cNvPr id="70720" name="Text Box 14"/>
              <p:cNvSpPr txBox="1">
                <a:spLocks noChangeArrowheads="1"/>
              </p:cNvSpPr>
              <p:nvPr/>
            </p:nvSpPr>
            <p:spPr bwMode="auto">
              <a:xfrm>
                <a:off x="2972" y="2430"/>
                <a:ext cx="327"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70721" name="Text Box 15"/>
              <p:cNvSpPr txBox="1">
                <a:spLocks noChangeArrowheads="1"/>
              </p:cNvSpPr>
              <p:nvPr/>
            </p:nvSpPr>
            <p:spPr bwMode="auto">
              <a:xfrm>
                <a:off x="2862" y="2794"/>
                <a:ext cx="418"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70722" name="Oval 16"/>
              <p:cNvSpPr>
                <a:spLocks noChangeArrowheads="1"/>
              </p:cNvSpPr>
              <p:nvPr/>
            </p:nvSpPr>
            <p:spPr bwMode="auto">
              <a:xfrm>
                <a:off x="3684" y="2904"/>
                <a:ext cx="84" cy="84"/>
              </a:xfrm>
              <a:prstGeom prst="ellipse">
                <a:avLst/>
              </a:prstGeom>
              <a:solidFill>
                <a:srgbClr val="FFFFFF"/>
              </a:solidFill>
              <a:ln w="28575">
                <a:solidFill>
                  <a:schemeClr val="tx1"/>
                </a:solidFill>
                <a:round/>
                <a:headEnd/>
                <a:tailEnd/>
              </a:ln>
            </p:spPr>
            <p:txBody>
              <a:bodyPr wrap="none" anchor="ctr"/>
              <a:lstStyle/>
              <a:p>
                <a:pPr eaLnBrk="1" hangingPunct="1"/>
                <a:endParaRPr lang="zh-CN" altLang="en-US"/>
              </a:p>
            </p:txBody>
          </p:sp>
        </p:grpSp>
      </p:grpSp>
      <p:grpSp>
        <p:nvGrpSpPr>
          <p:cNvPr id="89105" name="Group 17"/>
          <p:cNvGrpSpPr>
            <a:grpSpLocks/>
          </p:cNvGrpSpPr>
          <p:nvPr/>
        </p:nvGrpSpPr>
        <p:grpSpPr bwMode="auto">
          <a:xfrm>
            <a:off x="1889125" y="3265488"/>
            <a:ext cx="762000" cy="2728912"/>
            <a:chOff x="949" y="1893"/>
            <a:chExt cx="480" cy="1719"/>
          </a:xfrm>
        </p:grpSpPr>
        <p:sp>
          <p:nvSpPr>
            <p:cNvPr id="70707" name="Text Box 18"/>
            <p:cNvSpPr txBox="1">
              <a:spLocks noChangeArrowheads="1"/>
            </p:cNvSpPr>
            <p:nvPr/>
          </p:nvSpPr>
          <p:spPr bwMode="auto">
            <a:xfrm>
              <a:off x="949" y="1893"/>
              <a:ext cx="432" cy="327"/>
            </a:xfrm>
            <a:prstGeom prst="rect">
              <a:avLst/>
            </a:prstGeom>
            <a:noFill/>
            <a:ln w="9525">
              <a:noFill/>
              <a:miter lim="800000"/>
              <a:headEnd/>
              <a:tailEnd/>
            </a:ln>
          </p:spPr>
          <p:txBody>
            <a:bodyPr>
              <a:spAutoFit/>
            </a:bodyPr>
            <a:lstStyle/>
            <a:p>
              <a:pPr eaLnBrk="1" hangingPunct="1">
                <a:spcBef>
                  <a:spcPct val="50000"/>
                </a:spcBef>
              </a:pPr>
              <a:r>
                <a:rPr lang="en-US" altLang="zh-CN" sz="2800" b="1"/>
                <a:t>CP</a:t>
              </a:r>
            </a:p>
          </p:txBody>
        </p:sp>
        <p:sp>
          <p:nvSpPr>
            <p:cNvPr id="70708" name="Text Box 19"/>
            <p:cNvSpPr txBox="1">
              <a:spLocks noChangeArrowheads="1"/>
            </p:cNvSpPr>
            <p:nvPr/>
          </p:nvSpPr>
          <p:spPr bwMode="auto">
            <a:xfrm>
              <a:off x="1045" y="2547"/>
              <a:ext cx="384" cy="327"/>
            </a:xfrm>
            <a:prstGeom prst="rect">
              <a:avLst/>
            </a:prstGeom>
            <a:noFill/>
            <a:ln w="9525">
              <a:noFill/>
              <a:miter lim="800000"/>
              <a:headEnd/>
              <a:tailEnd/>
            </a:ln>
          </p:spPr>
          <p:txBody>
            <a:bodyPr>
              <a:spAutoFit/>
            </a:bodyPr>
            <a:lstStyle/>
            <a:p>
              <a:pPr eaLnBrk="1" hangingPunct="1">
                <a:spcBef>
                  <a:spcPct val="50000"/>
                </a:spcBef>
              </a:pPr>
              <a:r>
                <a:rPr lang="en-US" altLang="zh-CN" sz="2800" b="1"/>
                <a:t>D</a:t>
              </a:r>
            </a:p>
          </p:txBody>
        </p:sp>
        <p:sp>
          <p:nvSpPr>
            <p:cNvPr id="70709" name="Text Box 20"/>
            <p:cNvSpPr txBox="1">
              <a:spLocks noChangeArrowheads="1"/>
            </p:cNvSpPr>
            <p:nvPr/>
          </p:nvSpPr>
          <p:spPr bwMode="auto">
            <a:xfrm>
              <a:off x="997" y="3285"/>
              <a:ext cx="432" cy="327"/>
            </a:xfrm>
            <a:prstGeom prst="rect">
              <a:avLst/>
            </a:prstGeom>
            <a:noFill/>
            <a:ln w="9525">
              <a:noFill/>
              <a:miter lim="800000"/>
              <a:headEnd/>
              <a:tailEnd/>
            </a:ln>
          </p:spPr>
          <p:txBody>
            <a:bodyPr>
              <a:spAutoFit/>
            </a:bodyPr>
            <a:lstStyle/>
            <a:p>
              <a:pPr eaLnBrk="1" hangingPunct="1">
                <a:spcBef>
                  <a:spcPct val="50000"/>
                </a:spcBef>
              </a:pPr>
              <a:r>
                <a:rPr lang="en-US" altLang="zh-CN" sz="2800" b="1"/>
                <a:t>Q2</a:t>
              </a:r>
            </a:p>
          </p:txBody>
        </p:sp>
      </p:grpSp>
      <p:grpSp>
        <p:nvGrpSpPr>
          <p:cNvPr id="89109" name="Group 21"/>
          <p:cNvGrpSpPr>
            <a:grpSpLocks/>
          </p:cNvGrpSpPr>
          <p:nvPr/>
        </p:nvGrpSpPr>
        <p:grpSpPr bwMode="auto">
          <a:xfrm>
            <a:off x="3827463" y="3136900"/>
            <a:ext cx="3049587" cy="3416300"/>
            <a:chOff x="1846" y="1853"/>
            <a:chExt cx="1921" cy="2116"/>
          </a:xfrm>
        </p:grpSpPr>
        <p:sp>
          <p:nvSpPr>
            <p:cNvPr id="70703" name="Line 22"/>
            <p:cNvSpPr>
              <a:spLocks noChangeShapeType="1"/>
            </p:cNvSpPr>
            <p:nvPr/>
          </p:nvSpPr>
          <p:spPr bwMode="auto">
            <a:xfrm>
              <a:off x="1846" y="1853"/>
              <a:ext cx="0" cy="2037"/>
            </a:xfrm>
            <a:prstGeom prst="line">
              <a:avLst/>
            </a:prstGeom>
            <a:noFill/>
            <a:ln w="19050">
              <a:solidFill>
                <a:srgbClr val="000000"/>
              </a:solidFill>
              <a:prstDash val="sysDot"/>
              <a:round/>
              <a:headEnd/>
              <a:tailEnd/>
            </a:ln>
          </p:spPr>
          <p:txBody>
            <a:bodyPr/>
            <a:lstStyle/>
            <a:p>
              <a:endParaRPr lang="zh-CN" altLang="en-US"/>
            </a:p>
          </p:txBody>
        </p:sp>
        <p:sp>
          <p:nvSpPr>
            <p:cNvPr id="70704" name="Line 23"/>
            <p:cNvSpPr>
              <a:spLocks noChangeShapeType="1"/>
            </p:cNvSpPr>
            <p:nvPr/>
          </p:nvSpPr>
          <p:spPr bwMode="auto">
            <a:xfrm>
              <a:off x="2508" y="1867"/>
              <a:ext cx="0" cy="2037"/>
            </a:xfrm>
            <a:prstGeom prst="line">
              <a:avLst/>
            </a:prstGeom>
            <a:noFill/>
            <a:ln w="19050">
              <a:solidFill>
                <a:srgbClr val="000000"/>
              </a:solidFill>
              <a:prstDash val="sysDot"/>
              <a:round/>
              <a:headEnd/>
              <a:tailEnd/>
            </a:ln>
          </p:spPr>
          <p:txBody>
            <a:bodyPr/>
            <a:lstStyle/>
            <a:p>
              <a:endParaRPr lang="zh-CN" altLang="en-US"/>
            </a:p>
          </p:txBody>
        </p:sp>
        <p:sp>
          <p:nvSpPr>
            <p:cNvPr id="70705" name="Line 24"/>
            <p:cNvSpPr>
              <a:spLocks noChangeShapeType="1"/>
            </p:cNvSpPr>
            <p:nvPr/>
          </p:nvSpPr>
          <p:spPr bwMode="auto">
            <a:xfrm>
              <a:off x="3134" y="1881"/>
              <a:ext cx="0" cy="2037"/>
            </a:xfrm>
            <a:prstGeom prst="line">
              <a:avLst/>
            </a:prstGeom>
            <a:noFill/>
            <a:ln w="19050">
              <a:solidFill>
                <a:srgbClr val="000000"/>
              </a:solidFill>
              <a:prstDash val="sysDot"/>
              <a:round/>
              <a:headEnd/>
              <a:tailEnd/>
            </a:ln>
          </p:spPr>
          <p:txBody>
            <a:bodyPr/>
            <a:lstStyle/>
            <a:p>
              <a:endParaRPr lang="zh-CN" altLang="en-US"/>
            </a:p>
          </p:txBody>
        </p:sp>
        <p:sp>
          <p:nvSpPr>
            <p:cNvPr id="70706" name="Line 25"/>
            <p:cNvSpPr>
              <a:spLocks noChangeShapeType="1"/>
            </p:cNvSpPr>
            <p:nvPr/>
          </p:nvSpPr>
          <p:spPr bwMode="auto">
            <a:xfrm>
              <a:off x="3767" y="1932"/>
              <a:ext cx="0" cy="2037"/>
            </a:xfrm>
            <a:prstGeom prst="line">
              <a:avLst/>
            </a:prstGeom>
            <a:noFill/>
            <a:ln w="19050">
              <a:solidFill>
                <a:srgbClr val="000000"/>
              </a:solidFill>
              <a:prstDash val="sysDot"/>
              <a:round/>
              <a:headEnd/>
              <a:tailEnd/>
            </a:ln>
          </p:spPr>
          <p:txBody>
            <a:bodyPr/>
            <a:lstStyle/>
            <a:p>
              <a:endParaRPr lang="zh-CN" altLang="en-US"/>
            </a:p>
          </p:txBody>
        </p:sp>
      </p:grpSp>
      <p:grpSp>
        <p:nvGrpSpPr>
          <p:cNvPr id="89114" name="Group 26"/>
          <p:cNvGrpSpPr>
            <a:grpSpLocks/>
          </p:cNvGrpSpPr>
          <p:nvPr/>
        </p:nvGrpSpPr>
        <p:grpSpPr bwMode="auto">
          <a:xfrm>
            <a:off x="2668588" y="3113088"/>
            <a:ext cx="4859337" cy="3322637"/>
            <a:chOff x="1681" y="1961"/>
            <a:chExt cx="3061" cy="2093"/>
          </a:xfrm>
        </p:grpSpPr>
        <p:sp>
          <p:nvSpPr>
            <p:cNvPr id="70699" name="Line 27"/>
            <p:cNvSpPr>
              <a:spLocks noChangeShapeType="1"/>
            </p:cNvSpPr>
            <p:nvPr/>
          </p:nvSpPr>
          <p:spPr bwMode="auto">
            <a:xfrm>
              <a:off x="1705" y="2486"/>
              <a:ext cx="3037" cy="0"/>
            </a:xfrm>
            <a:prstGeom prst="line">
              <a:avLst/>
            </a:prstGeom>
            <a:noFill/>
            <a:ln w="19050">
              <a:solidFill>
                <a:srgbClr val="000000"/>
              </a:solidFill>
              <a:round/>
              <a:headEnd/>
              <a:tailEnd type="triangle" w="med" len="med"/>
            </a:ln>
          </p:spPr>
          <p:txBody>
            <a:bodyPr/>
            <a:lstStyle/>
            <a:p>
              <a:endParaRPr lang="zh-CN" altLang="en-US"/>
            </a:p>
          </p:txBody>
        </p:sp>
        <p:sp>
          <p:nvSpPr>
            <p:cNvPr id="70700" name="Line 28"/>
            <p:cNvSpPr>
              <a:spLocks noChangeShapeType="1"/>
            </p:cNvSpPr>
            <p:nvPr/>
          </p:nvSpPr>
          <p:spPr bwMode="auto">
            <a:xfrm>
              <a:off x="1681" y="3161"/>
              <a:ext cx="3037" cy="0"/>
            </a:xfrm>
            <a:prstGeom prst="line">
              <a:avLst/>
            </a:prstGeom>
            <a:noFill/>
            <a:ln w="19050">
              <a:solidFill>
                <a:srgbClr val="000000"/>
              </a:solidFill>
              <a:round/>
              <a:headEnd/>
              <a:tailEnd type="triangle" w="med" len="med"/>
            </a:ln>
          </p:spPr>
          <p:txBody>
            <a:bodyPr/>
            <a:lstStyle/>
            <a:p>
              <a:endParaRPr lang="zh-CN" altLang="en-US"/>
            </a:p>
          </p:txBody>
        </p:sp>
        <p:sp>
          <p:nvSpPr>
            <p:cNvPr id="70701" name="Line 29"/>
            <p:cNvSpPr>
              <a:spLocks noChangeShapeType="1"/>
            </p:cNvSpPr>
            <p:nvPr/>
          </p:nvSpPr>
          <p:spPr bwMode="auto">
            <a:xfrm>
              <a:off x="1681" y="3833"/>
              <a:ext cx="3037" cy="0"/>
            </a:xfrm>
            <a:prstGeom prst="line">
              <a:avLst/>
            </a:prstGeom>
            <a:noFill/>
            <a:ln w="19050">
              <a:solidFill>
                <a:srgbClr val="000000"/>
              </a:solidFill>
              <a:round/>
              <a:headEnd/>
              <a:tailEnd type="triangle" w="med" len="med"/>
            </a:ln>
          </p:spPr>
          <p:txBody>
            <a:bodyPr/>
            <a:lstStyle/>
            <a:p>
              <a:endParaRPr lang="zh-CN" altLang="en-US"/>
            </a:p>
          </p:txBody>
        </p:sp>
        <p:sp>
          <p:nvSpPr>
            <p:cNvPr id="70702" name="Line 30"/>
            <p:cNvSpPr>
              <a:spLocks noChangeShapeType="1"/>
            </p:cNvSpPr>
            <p:nvPr/>
          </p:nvSpPr>
          <p:spPr bwMode="auto">
            <a:xfrm flipV="1">
              <a:off x="1777" y="1961"/>
              <a:ext cx="0" cy="2093"/>
            </a:xfrm>
            <a:prstGeom prst="line">
              <a:avLst/>
            </a:prstGeom>
            <a:noFill/>
            <a:ln w="19050">
              <a:solidFill>
                <a:srgbClr val="000000"/>
              </a:solidFill>
              <a:round/>
              <a:headEnd/>
              <a:tailEnd type="triangle" w="med" len="med"/>
            </a:ln>
          </p:spPr>
          <p:txBody>
            <a:bodyPr/>
            <a:lstStyle/>
            <a:p>
              <a:endParaRPr lang="zh-CN" altLang="en-US"/>
            </a:p>
          </p:txBody>
        </p:sp>
      </p:grpSp>
      <p:grpSp>
        <p:nvGrpSpPr>
          <p:cNvPr id="89119" name="Group 31"/>
          <p:cNvGrpSpPr>
            <a:grpSpLocks/>
          </p:cNvGrpSpPr>
          <p:nvPr/>
        </p:nvGrpSpPr>
        <p:grpSpPr bwMode="auto">
          <a:xfrm>
            <a:off x="2833688" y="3284538"/>
            <a:ext cx="4560887" cy="1712912"/>
            <a:chOff x="1543" y="1905"/>
            <a:chExt cx="2873" cy="1079"/>
          </a:xfrm>
        </p:grpSpPr>
        <p:grpSp>
          <p:nvGrpSpPr>
            <p:cNvPr id="70673" name="Group 32"/>
            <p:cNvGrpSpPr>
              <a:grpSpLocks/>
            </p:cNvGrpSpPr>
            <p:nvPr/>
          </p:nvGrpSpPr>
          <p:grpSpPr bwMode="auto">
            <a:xfrm>
              <a:off x="1543" y="1905"/>
              <a:ext cx="2873" cy="406"/>
              <a:chOff x="2293" y="851"/>
              <a:chExt cx="2873" cy="406"/>
            </a:xfrm>
          </p:grpSpPr>
          <p:sp>
            <p:nvSpPr>
              <p:cNvPr id="70682" name="Line 33"/>
              <p:cNvSpPr>
                <a:spLocks noChangeShapeType="1"/>
              </p:cNvSpPr>
              <p:nvPr/>
            </p:nvSpPr>
            <p:spPr bwMode="auto">
              <a:xfrm>
                <a:off x="2293" y="1240"/>
                <a:ext cx="324" cy="0"/>
              </a:xfrm>
              <a:prstGeom prst="line">
                <a:avLst/>
              </a:prstGeom>
              <a:noFill/>
              <a:ln w="38100">
                <a:solidFill>
                  <a:srgbClr val="FF0066"/>
                </a:solidFill>
                <a:round/>
                <a:headEnd/>
                <a:tailEnd/>
              </a:ln>
            </p:spPr>
            <p:txBody>
              <a:bodyPr/>
              <a:lstStyle/>
              <a:p>
                <a:endParaRPr lang="zh-CN" altLang="en-US"/>
              </a:p>
            </p:txBody>
          </p:sp>
          <p:sp>
            <p:nvSpPr>
              <p:cNvPr id="70683" name="Line 34"/>
              <p:cNvSpPr>
                <a:spLocks noChangeShapeType="1"/>
              </p:cNvSpPr>
              <p:nvPr/>
            </p:nvSpPr>
            <p:spPr bwMode="auto">
              <a:xfrm>
                <a:off x="2602" y="851"/>
                <a:ext cx="0" cy="391"/>
              </a:xfrm>
              <a:prstGeom prst="line">
                <a:avLst/>
              </a:prstGeom>
              <a:noFill/>
              <a:ln w="38100">
                <a:solidFill>
                  <a:srgbClr val="FF0066"/>
                </a:solidFill>
                <a:round/>
                <a:headEnd/>
                <a:tailEnd/>
              </a:ln>
            </p:spPr>
            <p:txBody>
              <a:bodyPr/>
              <a:lstStyle/>
              <a:p>
                <a:endParaRPr lang="zh-CN" altLang="en-US"/>
              </a:p>
            </p:txBody>
          </p:sp>
          <p:sp>
            <p:nvSpPr>
              <p:cNvPr id="70684" name="Line 35"/>
              <p:cNvSpPr>
                <a:spLocks noChangeShapeType="1"/>
              </p:cNvSpPr>
              <p:nvPr/>
            </p:nvSpPr>
            <p:spPr bwMode="auto">
              <a:xfrm>
                <a:off x="2611" y="854"/>
                <a:ext cx="324" cy="0"/>
              </a:xfrm>
              <a:prstGeom prst="line">
                <a:avLst/>
              </a:prstGeom>
              <a:noFill/>
              <a:ln w="38100">
                <a:solidFill>
                  <a:srgbClr val="FF0066"/>
                </a:solidFill>
                <a:round/>
                <a:headEnd/>
                <a:tailEnd/>
              </a:ln>
            </p:spPr>
            <p:txBody>
              <a:bodyPr/>
              <a:lstStyle/>
              <a:p>
                <a:endParaRPr lang="zh-CN" altLang="en-US"/>
              </a:p>
            </p:txBody>
          </p:sp>
          <p:sp>
            <p:nvSpPr>
              <p:cNvPr id="70685" name="Line 36"/>
              <p:cNvSpPr>
                <a:spLocks noChangeShapeType="1"/>
              </p:cNvSpPr>
              <p:nvPr/>
            </p:nvSpPr>
            <p:spPr bwMode="auto">
              <a:xfrm>
                <a:off x="2935" y="1241"/>
                <a:ext cx="324" cy="0"/>
              </a:xfrm>
              <a:prstGeom prst="line">
                <a:avLst/>
              </a:prstGeom>
              <a:noFill/>
              <a:ln w="38100">
                <a:solidFill>
                  <a:srgbClr val="FF0066"/>
                </a:solidFill>
                <a:round/>
                <a:headEnd/>
                <a:tailEnd/>
              </a:ln>
            </p:spPr>
            <p:txBody>
              <a:bodyPr/>
              <a:lstStyle/>
              <a:p>
                <a:endParaRPr lang="zh-CN" altLang="en-US"/>
              </a:p>
            </p:txBody>
          </p:sp>
          <p:sp>
            <p:nvSpPr>
              <p:cNvPr id="70686" name="Line 37"/>
              <p:cNvSpPr>
                <a:spLocks noChangeShapeType="1"/>
              </p:cNvSpPr>
              <p:nvPr/>
            </p:nvSpPr>
            <p:spPr bwMode="auto">
              <a:xfrm>
                <a:off x="3581" y="862"/>
                <a:ext cx="0" cy="391"/>
              </a:xfrm>
              <a:prstGeom prst="line">
                <a:avLst/>
              </a:prstGeom>
              <a:noFill/>
              <a:ln w="38100">
                <a:solidFill>
                  <a:srgbClr val="FF0066"/>
                </a:solidFill>
                <a:round/>
                <a:headEnd/>
                <a:tailEnd/>
              </a:ln>
            </p:spPr>
            <p:txBody>
              <a:bodyPr/>
              <a:lstStyle/>
              <a:p>
                <a:endParaRPr lang="zh-CN" altLang="en-US"/>
              </a:p>
            </p:txBody>
          </p:sp>
          <p:sp>
            <p:nvSpPr>
              <p:cNvPr id="70687" name="Line 38"/>
              <p:cNvSpPr>
                <a:spLocks noChangeShapeType="1"/>
              </p:cNvSpPr>
              <p:nvPr/>
            </p:nvSpPr>
            <p:spPr bwMode="auto">
              <a:xfrm>
                <a:off x="3263" y="866"/>
                <a:ext cx="0" cy="391"/>
              </a:xfrm>
              <a:prstGeom prst="line">
                <a:avLst/>
              </a:prstGeom>
              <a:noFill/>
              <a:ln w="38100">
                <a:solidFill>
                  <a:srgbClr val="FF0066"/>
                </a:solidFill>
                <a:round/>
                <a:headEnd/>
                <a:tailEnd/>
              </a:ln>
            </p:spPr>
            <p:txBody>
              <a:bodyPr/>
              <a:lstStyle/>
              <a:p>
                <a:endParaRPr lang="zh-CN" altLang="en-US"/>
              </a:p>
            </p:txBody>
          </p:sp>
          <p:sp>
            <p:nvSpPr>
              <p:cNvPr id="70688" name="Line 39"/>
              <p:cNvSpPr>
                <a:spLocks noChangeShapeType="1"/>
              </p:cNvSpPr>
              <p:nvPr/>
            </p:nvSpPr>
            <p:spPr bwMode="auto">
              <a:xfrm>
                <a:off x="3577" y="1240"/>
                <a:ext cx="324" cy="0"/>
              </a:xfrm>
              <a:prstGeom prst="line">
                <a:avLst/>
              </a:prstGeom>
              <a:noFill/>
              <a:ln w="38100">
                <a:solidFill>
                  <a:srgbClr val="FF0066"/>
                </a:solidFill>
                <a:round/>
                <a:headEnd/>
                <a:tailEnd/>
              </a:ln>
            </p:spPr>
            <p:txBody>
              <a:bodyPr/>
              <a:lstStyle/>
              <a:p>
                <a:endParaRPr lang="zh-CN" altLang="en-US"/>
              </a:p>
            </p:txBody>
          </p:sp>
          <p:sp>
            <p:nvSpPr>
              <p:cNvPr id="70689" name="Line 40"/>
              <p:cNvSpPr>
                <a:spLocks noChangeShapeType="1"/>
              </p:cNvSpPr>
              <p:nvPr/>
            </p:nvSpPr>
            <p:spPr bwMode="auto">
              <a:xfrm>
                <a:off x="3269" y="869"/>
                <a:ext cx="324" cy="0"/>
              </a:xfrm>
              <a:prstGeom prst="line">
                <a:avLst/>
              </a:prstGeom>
              <a:noFill/>
              <a:ln w="38100">
                <a:solidFill>
                  <a:srgbClr val="FF0066"/>
                </a:solidFill>
                <a:round/>
                <a:headEnd/>
                <a:tailEnd/>
              </a:ln>
            </p:spPr>
            <p:txBody>
              <a:bodyPr/>
              <a:lstStyle/>
              <a:p>
                <a:endParaRPr lang="zh-CN" altLang="en-US"/>
              </a:p>
            </p:txBody>
          </p:sp>
          <p:sp>
            <p:nvSpPr>
              <p:cNvPr id="70690" name="Line 41"/>
              <p:cNvSpPr>
                <a:spLocks noChangeShapeType="1"/>
              </p:cNvSpPr>
              <p:nvPr/>
            </p:nvSpPr>
            <p:spPr bwMode="auto">
              <a:xfrm>
                <a:off x="3886" y="855"/>
                <a:ext cx="0" cy="391"/>
              </a:xfrm>
              <a:prstGeom prst="line">
                <a:avLst/>
              </a:prstGeom>
              <a:noFill/>
              <a:ln w="38100">
                <a:solidFill>
                  <a:srgbClr val="FF0066"/>
                </a:solidFill>
                <a:round/>
                <a:headEnd/>
                <a:tailEnd/>
              </a:ln>
            </p:spPr>
            <p:txBody>
              <a:bodyPr/>
              <a:lstStyle/>
              <a:p>
                <a:endParaRPr lang="zh-CN" altLang="en-US"/>
              </a:p>
            </p:txBody>
          </p:sp>
          <p:sp>
            <p:nvSpPr>
              <p:cNvPr id="70691" name="Line 42"/>
              <p:cNvSpPr>
                <a:spLocks noChangeShapeType="1"/>
              </p:cNvSpPr>
              <p:nvPr/>
            </p:nvSpPr>
            <p:spPr bwMode="auto">
              <a:xfrm>
                <a:off x="4209" y="1242"/>
                <a:ext cx="324" cy="0"/>
              </a:xfrm>
              <a:prstGeom prst="line">
                <a:avLst/>
              </a:prstGeom>
              <a:noFill/>
              <a:ln w="38100">
                <a:solidFill>
                  <a:srgbClr val="FF0066"/>
                </a:solidFill>
                <a:round/>
                <a:headEnd/>
                <a:tailEnd/>
              </a:ln>
            </p:spPr>
            <p:txBody>
              <a:bodyPr/>
              <a:lstStyle/>
              <a:p>
                <a:endParaRPr lang="zh-CN" altLang="en-US"/>
              </a:p>
            </p:txBody>
          </p:sp>
          <p:sp>
            <p:nvSpPr>
              <p:cNvPr id="70692" name="Line 43"/>
              <p:cNvSpPr>
                <a:spLocks noChangeShapeType="1"/>
              </p:cNvSpPr>
              <p:nvPr/>
            </p:nvSpPr>
            <p:spPr bwMode="auto">
              <a:xfrm>
                <a:off x="3889" y="862"/>
                <a:ext cx="324" cy="0"/>
              </a:xfrm>
              <a:prstGeom prst="line">
                <a:avLst/>
              </a:prstGeom>
              <a:noFill/>
              <a:ln w="38100">
                <a:solidFill>
                  <a:srgbClr val="FF0066"/>
                </a:solidFill>
                <a:round/>
                <a:headEnd/>
                <a:tailEnd/>
              </a:ln>
            </p:spPr>
            <p:txBody>
              <a:bodyPr/>
              <a:lstStyle/>
              <a:p>
                <a:endParaRPr lang="zh-CN" altLang="en-US"/>
              </a:p>
            </p:txBody>
          </p:sp>
          <p:sp>
            <p:nvSpPr>
              <p:cNvPr id="70693" name="Line 44"/>
              <p:cNvSpPr>
                <a:spLocks noChangeShapeType="1"/>
              </p:cNvSpPr>
              <p:nvPr/>
            </p:nvSpPr>
            <p:spPr bwMode="auto">
              <a:xfrm>
                <a:off x="4210" y="855"/>
                <a:ext cx="0" cy="391"/>
              </a:xfrm>
              <a:prstGeom prst="line">
                <a:avLst/>
              </a:prstGeom>
              <a:noFill/>
              <a:ln w="38100">
                <a:solidFill>
                  <a:srgbClr val="FF0066"/>
                </a:solidFill>
                <a:round/>
                <a:headEnd/>
                <a:tailEnd/>
              </a:ln>
            </p:spPr>
            <p:txBody>
              <a:bodyPr/>
              <a:lstStyle/>
              <a:p>
                <a:endParaRPr lang="zh-CN" altLang="en-US"/>
              </a:p>
            </p:txBody>
          </p:sp>
          <p:sp>
            <p:nvSpPr>
              <p:cNvPr id="70694" name="Line 45"/>
              <p:cNvSpPr>
                <a:spLocks noChangeShapeType="1"/>
              </p:cNvSpPr>
              <p:nvPr/>
            </p:nvSpPr>
            <p:spPr bwMode="auto">
              <a:xfrm>
                <a:off x="4525" y="865"/>
                <a:ext cx="0" cy="391"/>
              </a:xfrm>
              <a:prstGeom prst="line">
                <a:avLst/>
              </a:prstGeom>
              <a:noFill/>
              <a:ln w="38100">
                <a:solidFill>
                  <a:srgbClr val="FF0066"/>
                </a:solidFill>
                <a:round/>
                <a:headEnd/>
                <a:tailEnd/>
              </a:ln>
            </p:spPr>
            <p:txBody>
              <a:bodyPr/>
              <a:lstStyle/>
              <a:p>
                <a:endParaRPr lang="zh-CN" altLang="en-US"/>
              </a:p>
            </p:txBody>
          </p:sp>
          <p:sp>
            <p:nvSpPr>
              <p:cNvPr id="70695" name="Line 46"/>
              <p:cNvSpPr>
                <a:spLocks noChangeShapeType="1"/>
              </p:cNvSpPr>
              <p:nvPr/>
            </p:nvSpPr>
            <p:spPr bwMode="auto">
              <a:xfrm>
                <a:off x="4842" y="1246"/>
                <a:ext cx="324" cy="0"/>
              </a:xfrm>
              <a:prstGeom prst="line">
                <a:avLst/>
              </a:prstGeom>
              <a:noFill/>
              <a:ln w="38100">
                <a:solidFill>
                  <a:srgbClr val="FF0066"/>
                </a:solidFill>
                <a:round/>
                <a:headEnd/>
                <a:tailEnd/>
              </a:ln>
            </p:spPr>
            <p:txBody>
              <a:bodyPr/>
              <a:lstStyle/>
              <a:p>
                <a:endParaRPr lang="zh-CN" altLang="en-US"/>
              </a:p>
            </p:txBody>
          </p:sp>
          <p:sp>
            <p:nvSpPr>
              <p:cNvPr id="70696" name="Line 47"/>
              <p:cNvSpPr>
                <a:spLocks noChangeShapeType="1"/>
              </p:cNvSpPr>
              <p:nvPr/>
            </p:nvSpPr>
            <p:spPr bwMode="auto">
              <a:xfrm>
                <a:off x="4522" y="869"/>
                <a:ext cx="324" cy="0"/>
              </a:xfrm>
              <a:prstGeom prst="line">
                <a:avLst/>
              </a:prstGeom>
              <a:noFill/>
              <a:ln w="38100">
                <a:solidFill>
                  <a:srgbClr val="FF0066"/>
                </a:solidFill>
                <a:round/>
                <a:headEnd/>
                <a:tailEnd/>
              </a:ln>
            </p:spPr>
            <p:txBody>
              <a:bodyPr/>
              <a:lstStyle/>
              <a:p>
                <a:endParaRPr lang="zh-CN" altLang="en-US"/>
              </a:p>
            </p:txBody>
          </p:sp>
          <p:sp>
            <p:nvSpPr>
              <p:cNvPr id="70697" name="Line 48"/>
              <p:cNvSpPr>
                <a:spLocks noChangeShapeType="1"/>
              </p:cNvSpPr>
              <p:nvPr/>
            </p:nvSpPr>
            <p:spPr bwMode="auto">
              <a:xfrm>
                <a:off x="4849" y="865"/>
                <a:ext cx="0" cy="391"/>
              </a:xfrm>
              <a:prstGeom prst="line">
                <a:avLst/>
              </a:prstGeom>
              <a:noFill/>
              <a:ln w="38100">
                <a:solidFill>
                  <a:srgbClr val="FF0066"/>
                </a:solidFill>
                <a:round/>
                <a:headEnd/>
                <a:tailEnd/>
              </a:ln>
            </p:spPr>
            <p:txBody>
              <a:bodyPr/>
              <a:lstStyle/>
              <a:p>
                <a:endParaRPr lang="zh-CN" altLang="en-US"/>
              </a:p>
            </p:txBody>
          </p:sp>
          <p:sp>
            <p:nvSpPr>
              <p:cNvPr id="70698" name="Line 49"/>
              <p:cNvSpPr>
                <a:spLocks noChangeShapeType="1"/>
              </p:cNvSpPr>
              <p:nvPr/>
            </p:nvSpPr>
            <p:spPr bwMode="auto">
              <a:xfrm>
                <a:off x="2938" y="851"/>
                <a:ext cx="0" cy="391"/>
              </a:xfrm>
              <a:prstGeom prst="line">
                <a:avLst/>
              </a:prstGeom>
              <a:noFill/>
              <a:ln w="38100">
                <a:solidFill>
                  <a:srgbClr val="FF0066"/>
                </a:solidFill>
                <a:round/>
                <a:headEnd/>
                <a:tailEnd/>
              </a:ln>
            </p:spPr>
            <p:txBody>
              <a:bodyPr/>
              <a:lstStyle/>
              <a:p>
                <a:endParaRPr lang="zh-CN" altLang="en-US"/>
              </a:p>
            </p:txBody>
          </p:sp>
        </p:grpSp>
        <p:grpSp>
          <p:nvGrpSpPr>
            <p:cNvPr id="70674" name="Group 50"/>
            <p:cNvGrpSpPr>
              <a:grpSpLocks/>
            </p:cNvGrpSpPr>
            <p:nvPr/>
          </p:nvGrpSpPr>
          <p:grpSpPr bwMode="auto">
            <a:xfrm>
              <a:off x="1544" y="2583"/>
              <a:ext cx="2845" cy="401"/>
              <a:chOff x="1544" y="2583"/>
              <a:chExt cx="2845" cy="401"/>
            </a:xfrm>
          </p:grpSpPr>
          <p:sp>
            <p:nvSpPr>
              <p:cNvPr id="70675" name="Line 51"/>
              <p:cNvSpPr>
                <a:spLocks noChangeShapeType="1"/>
              </p:cNvSpPr>
              <p:nvPr/>
            </p:nvSpPr>
            <p:spPr bwMode="auto">
              <a:xfrm>
                <a:off x="1544" y="2966"/>
                <a:ext cx="148" cy="3"/>
              </a:xfrm>
              <a:prstGeom prst="line">
                <a:avLst/>
              </a:prstGeom>
              <a:noFill/>
              <a:ln w="38100">
                <a:solidFill>
                  <a:srgbClr val="FF9900"/>
                </a:solidFill>
                <a:round/>
                <a:headEnd/>
                <a:tailEnd/>
              </a:ln>
            </p:spPr>
            <p:txBody>
              <a:bodyPr/>
              <a:lstStyle/>
              <a:p>
                <a:endParaRPr lang="zh-CN" altLang="en-US"/>
              </a:p>
            </p:txBody>
          </p:sp>
          <p:sp>
            <p:nvSpPr>
              <p:cNvPr id="70676" name="Line 52"/>
              <p:cNvSpPr>
                <a:spLocks noChangeShapeType="1"/>
              </p:cNvSpPr>
              <p:nvPr/>
            </p:nvSpPr>
            <p:spPr bwMode="auto">
              <a:xfrm flipV="1">
                <a:off x="3604" y="2583"/>
                <a:ext cx="785" cy="4"/>
              </a:xfrm>
              <a:prstGeom prst="line">
                <a:avLst/>
              </a:prstGeom>
              <a:noFill/>
              <a:ln w="38100">
                <a:solidFill>
                  <a:srgbClr val="FF9900"/>
                </a:solidFill>
                <a:round/>
                <a:headEnd/>
                <a:tailEnd/>
              </a:ln>
            </p:spPr>
            <p:txBody>
              <a:bodyPr/>
              <a:lstStyle/>
              <a:p>
                <a:endParaRPr lang="zh-CN" altLang="en-US"/>
              </a:p>
            </p:txBody>
          </p:sp>
          <p:sp>
            <p:nvSpPr>
              <p:cNvPr id="70677" name="Line 53"/>
              <p:cNvSpPr>
                <a:spLocks noChangeShapeType="1"/>
              </p:cNvSpPr>
              <p:nvPr/>
            </p:nvSpPr>
            <p:spPr bwMode="auto">
              <a:xfrm>
                <a:off x="1684" y="2593"/>
                <a:ext cx="0" cy="391"/>
              </a:xfrm>
              <a:prstGeom prst="line">
                <a:avLst/>
              </a:prstGeom>
              <a:noFill/>
              <a:ln w="38100">
                <a:solidFill>
                  <a:srgbClr val="FF9900"/>
                </a:solidFill>
                <a:round/>
                <a:headEnd/>
                <a:tailEnd/>
              </a:ln>
            </p:spPr>
            <p:txBody>
              <a:bodyPr/>
              <a:lstStyle/>
              <a:p>
                <a:endParaRPr lang="zh-CN" altLang="en-US"/>
              </a:p>
            </p:txBody>
          </p:sp>
          <p:sp>
            <p:nvSpPr>
              <p:cNvPr id="70678" name="Line 54"/>
              <p:cNvSpPr>
                <a:spLocks noChangeShapeType="1"/>
              </p:cNvSpPr>
              <p:nvPr/>
            </p:nvSpPr>
            <p:spPr bwMode="auto">
              <a:xfrm>
                <a:off x="1691" y="2591"/>
                <a:ext cx="972" cy="5"/>
              </a:xfrm>
              <a:prstGeom prst="line">
                <a:avLst/>
              </a:prstGeom>
              <a:noFill/>
              <a:ln w="38100">
                <a:solidFill>
                  <a:srgbClr val="FF9900"/>
                </a:solidFill>
                <a:round/>
                <a:headEnd/>
                <a:tailEnd/>
              </a:ln>
            </p:spPr>
            <p:txBody>
              <a:bodyPr/>
              <a:lstStyle/>
              <a:p>
                <a:endParaRPr lang="zh-CN" altLang="en-US"/>
              </a:p>
            </p:txBody>
          </p:sp>
          <p:sp>
            <p:nvSpPr>
              <p:cNvPr id="70679" name="Line 55"/>
              <p:cNvSpPr>
                <a:spLocks noChangeShapeType="1"/>
              </p:cNvSpPr>
              <p:nvPr/>
            </p:nvSpPr>
            <p:spPr bwMode="auto">
              <a:xfrm>
                <a:off x="3608" y="2585"/>
                <a:ext cx="0" cy="391"/>
              </a:xfrm>
              <a:prstGeom prst="line">
                <a:avLst/>
              </a:prstGeom>
              <a:noFill/>
              <a:ln w="38100">
                <a:solidFill>
                  <a:srgbClr val="FF9900"/>
                </a:solidFill>
                <a:round/>
                <a:headEnd/>
                <a:tailEnd/>
              </a:ln>
            </p:spPr>
            <p:txBody>
              <a:bodyPr/>
              <a:lstStyle/>
              <a:p>
                <a:endParaRPr lang="zh-CN" altLang="en-US"/>
              </a:p>
            </p:txBody>
          </p:sp>
          <p:sp>
            <p:nvSpPr>
              <p:cNvPr id="70680" name="Line 56"/>
              <p:cNvSpPr>
                <a:spLocks noChangeShapeType="1"/>
              </p:cNvSpPr>
              <p:nvPr/>
            </p:nvSpPr>
            <p:spPr bwMode="auto">
              <a:xfrm flipV="1">
                <a:off x="2664" y="2961"/>
                <a:ext cx="943" cy="4"/>
              </a:xfrm>
              <a:prstGeom prst="line">
                <a:avLst/>
              </a:prstGeom>
              <a:noFill/>
              <a:ln w="38100">
                <a:solidFill>
                  <a:srgbClr val="FF9900"/>
                </a:solidFill>
                <a:round/>
                <a:headEnd/>
                <a:tailEnd/>
              </a:ln>
            </p:spPr>
            <p:txBody>
              <a:bodyPr/>
              <a:lstStyle/>
              <a:p>
                <a:endParaRPr lang="zh-CN" altLang="en-US"/>
              </a:p>
            </p:txBody>
          </p:sp>
          <p:sp>
            <p:nvSpPr>
              <p:cNvPr id="70681" name="Line 57"/>
              <p:cNvSpPr>
                <a:spLocks noChangeShapeType="1"/>
              </p:cNvSpPr>
              <p:nvPr/>
            </p:nvSpPr>
            <p:spPr bwMode="auto">
              <a:xfrm>
                <a:off x="2656" y="2587"/>
                <a:ext cx="0" cy="391"/>
              </a:xfrm>
              <a:prstGeom prst="line">
                <a:avLst/>
              </a:prstGeom>
              <a:noFill/>
              <a:ln w="38100">
                <a:solidFill>
                  <a:srgbClr val="FF9900"/>
                </a:solidFill>
                <a:round/>
                <a:headEnd/>
                <a:tailEnd/>
              </a:ln>
            </p:spPr>
            <p:txBody>
              <a:bodyPr/>
              <a:lstStyle/>
              <a:p>
                <a:endParaRPr lang="zh-CN" altLang="en-US"/>
              </a:p>
            </p:txBody>
          </p:sp>
        </p:grpSp>
      </p:grpSp>
      <p:grpSp>
        <p:nvGrpSpPr>
          <p:cNvPr id="89146" name="Group 58"/>
          <p:cNvGrpSpPr>
            <a:grpSpLocks/>
          </p:cNvGrpSpPr>
          <p:nvPr/>
        </p:nvGrpSpPr>
        <p:grpSpPr bwMode="auto">
          <a:xfrm>
            <a:off x="2830513" y="5446713"/>
            <a:ext cx="4452937" cy="622300"/>
            <a:chOff x="1783" y="3431"/>
            <a:chExt cx="2805" cy="392"/>
          </a:xfrm>
        </p:grpSpPr>
        <p:sp>
          <p:nvSpPr>
            <p:cNvPr id="70665" name="Line 59"/>
            <p:cNvSpPr>
              <a:spLocks noChangeShapeType="1"/>
            </p:cNvSpPr>
            <p:nvPr/>
          </p:nvSpPr>
          <p:spPr bwMode="auto">
            <a:xfrm flipV="1">
              <a:off x="3070" y="3431"/>
              <a:ext cx="0" cy="391"/>
            </a:xfrm>
            <a:prstGeom prst="line">
              <a:avLst/>
            </a:prstGeom>
            <a:noFill/>
            <a:ln w="38100">
              <a:solidFill>
                <a:schemeClr val="accent2"/>
              </a:solidFill>
              <a:round/>
              <a:headEnd/>
              <a:tailEnd/>
            </a:ln>
          </p:spPr>
          <p:txBody>
            <a:bodyPr/>
            <a:lstStyle/>
            <a:p>
              <a:endParaRPr lang="zh-CN" altLang="en-US"/>
            </a:p>
          </p:txBody>
        </p:sp>
        <p:sp>
          <p:nvSpPr>
            <p:cNvPr id="70666" name="Line 60"/>
            <p:cNvSpPr>
              <a:spLocks noChangeShapeType="1"/>
            </p:cNvSpPr>
            <p:nvPr/>
          </p:nvSpPr>
          <p:spPr bwMode="auto">
            <a:xfrm>
              <a:off x="3079" y="3810"/>
              <a:ext cx="1270" cy="4"/>
            </a:xfrm>
            <a:prstGeom prst="line">
              <a:avLst/>
            </a:prstGeom>
            <a:noFill/>
            <a:ln w="38100">
              <a:solidFill>
                <a:schemeClr val="accent2"/>
              </a:solidFill>
              <a:round/>
              <a:headEnd/>
              <a:tailEnd/>
            </a:ln>
          </p:spPr>
          <p:txBody>
            <a:bodyPr/>
            <a:lstStyle/>
            <a:p>
              <a:endParaRPr lang="zh-CN" altLang="en-US"/>
            </a:p>
          </p:txBody>
        </p:sp>
        <p:sp>
          <p:nvSpPr>
            <p:cNvPr id="70667" name="Line 61"/>
            <p:cNvSpPr>
              <a:spLocks noChangeShapeType="1"/>
            </p:cNvSpPr>
            <p:nvPr/>
          </p:nvSpPr>
          <p:spPr bwMode="auto">
            <a:xfrm flipV="1">
              <a:off x="2411" y="3432"/>
              <a:ext cx="0" cy="391"/>
            </a:xfrm>
            <a:prstGeom prst="line">
              <a:avLst/>
            </a:prstGeom>
            <a:noFill/>
            <a:ln w="38100">
              <a:solidFill>
                <a:schemeClr val="accent2"/>
              </a:solidFill>
              <a:round/>
              <a:headEnd/>
              <a:tailEnd/>
            </a:ln>
          </p:spPr>
          <p:txBody>
            <a:bodyPr/>
            <a:lstStyle/>
            <a:p>
              <a:endParaRPr lang="zh-CN" altLang="en-US"/>
            </a:p>
          </p:txBody>
        </p:sp>
        <p:sp>
          <p:nvSpPr>
            <p:cNvPr id="70668" name="Line 62"/>
            <p:cNvSpPr>
              <a:spLocks noChangeShapeType="1"/>
            </p:cNvSpPr>
            <p:nvPr/>
          </p:nvSpPr>
          <p:spPr bwMode="auto">
            <a:xfrm>
              <a:off x="2406" y="3440"/>
              <a:ext cx="350" cy="1"/>
            </a:xfrm>
            <a:prstGeom prst="line">
              <a:avLst/>
            </a:prstGeom>
            <a:noFill/>
            <a:ln w="38100">
              <a:solidFill>
                <a:schemeClr val="accent2"/>
              </a:solidFill>
              <a:round/>
              <a:headEnd/>
              <a:tailEnd/>
            </a:ln>
          </p:spPr>
          <p:txBody>
            <a:bodyPr/>
            <a:lstStyle/>
            <a:p>
              <a:endParaRPr lang="zh-CN" altLang="en-US"/>
            </a:p>
          </p:txBody>
        </p:sp>
        <p:sp>
          <p:nvSpPr>
            <p:cNvPr id="70669" name="Line 63"/>
            <p:cNvSpPr>
              <a:spLocks noChangeShapeType="1"/>
            </p:cNvSpPr>
            <p:nvPr/>
          </p:nvSpPr>
          <p:spPr bwMode="auto">
            <a:xfrm>
              <a:off x="4335" y="3440"/>
              <a:ext cx="253" cy="1"/>
            </a:xfrm>
            <a:prstGeom prst="line">
              <a:avLst/>
            </a:prstGeom>
            <a:noFill/>
            <a:ln w="38100">
              <a:solidFill>
                <a:schemeClr val="accent2"/>
              </a:solidFill>
              <a:round/>
              <a:headEnd/>
              <a:tailEnd/>
            </a:ln>
          </p:spPr>
          <p:txBody>
            <a:bodyPr/>
            <a:lstStyle/>
            <a:p>
              <a:endParaRPr lang="zh-CN" altLang="en-US"/>
            </a:p>
          </p:txBody>
        </p:sp>
        <p:sp>
          <p:nvSpPr>
            <p:cNvPr id="70670" name="Line 64"/>
            <p:cNvSpPr>
              <a:spLocks noChangeShapeType="1"/>
            </p:cNvSpPr>
            <p:nvPr/>
          </p:nvSpPr>
          <p:spPr bwMode="auto">
            <a:xfrm flipV="1">
              <a:off x="4336" y="3434"/>
              <a:ext cx="2" cy="380"/>
            </a:xfrm>
            <a:prstGeom prst="line">
              <a:avLst/>
            </a:prstGeom>
            <a:noFill/>
            <a:ln w="38100">
              <a:solidFill>
                <a:schemeClr val="accent2"/>
              </a:solidFill>
              <a:round/>
              <a:headEnd/>
              <a:tailEnd/>
            </a:ln>
          </p:spPr>
          <p:txBody>
            <a:bodyPr/>
            <a:lstStyle/>
            <a:p>
              <a:endParaRPr lang="zh-CN" altLang="en-US"/>
            </a:p>
          </p:txBody>
        </p:sp>
        <p:sp>
          <p:nvSpPr>
            <p:cNvPr id="70671" name="Line 65"/>
            <p:cNvSpPr>
              <a:spLocks noChangeShapeType="1"/>
            </p:cNvSpPr>
            <p:nvPr/>
          </p:nvSpPr>
          <p:spPr bwMode="auto">
            <a:xfrm>
              <a:off x="2754" y="3434"/>
              <a:ext cx="320" cy="7"/>
            </a:xfrm>
            <a:prstGeom prst="line">
              <a:avLst/>
            </a:prstGeom>
            <a:noFill/>
            <a:ln w="38100">
              <a:solidFill>
                <a:schemeClr val="accent2"/>
              </a:solidFill>
              <a:round/>
              <a:headEnd/>
              <a:tailEnd/>
            </a:ln>
          </p:spPr>
          <p:txBody>
            <a:bodyPr/>
            <a:lstStyle/>
            <a:p>
              <a:endParaRPr lang="zh-CN" altLang="en-US"/>
            </a:p>
          </p:txBody>
        </p:sp>
        <p:sp>
          <p:nvSpPr>
            <p:cNvPr id="70672" name="Line 66"/>
            <p:cNvSpPr>
              <a:spLocks noChangeShapeType="1"/>
            </p:cNvSpPr>
            <p:nvPr/>
          </p:nvSpPr>
          <p:spPr bwMode="auto">
            <a:xfrm flipV="1">
              <a:off x="1783" y="3814"/>
              <a:ext cx="634" cy="8"/>
            </a:xfrm>
            <a:prstGeom prst="line">
              <a:avLst/>
            </a:prstGeom>
            <a:noFill/>
            <a:ln w="38100">
              <a:solidFill>
                <a:schemeClr val="accent2"/>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9105"/>
                                        </p:tgtEl>
                                        <p:attrNameLst>
                                          <p:attrName>style.visibility</p:attrName>
                                        </p:attrNameLst>
                                      </p:cBhvr>
                                      <p:to>
                                        <p:strVal val="visible"/>
                                      </p:to>
                                    </p:set>
                                    <p:animEffect transition="in" filter="blinds(vertical)">
                                      <p:cBhvr>
                                        <p:cTn id="7" dur="500"/>
                                        <p:tgtEl>
                                          <p:spTgt spid="89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114"/>
                                        </p:tgtEl>
                                        <p:attrNameLst>
                                          <p:attrName>style.visibility</p:attrName>
                                        </p:attrNameLst>
                                      </p:cBhvr>
                                      <p:to>
                                        <p:strVal val="visible"/>
                                      </p:to>
                                    </p:set>
                                    <p:animEffect transition="in" filter="wipe(left)">
                                      <p:cBhvr>
                                        <p:cTn id="12" dur="500"/>
                                        <p:tgtEl>
                                          <p:spTgt spid="891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119"/>
                                        </p:tgtEl>
                                        <p:attrNameLst>
                                          <p:attrName>style.visibility</p:attrName>
                                        </p:attrNameLst>
                                      </p:cBhvr>
                                      <p:to>
                                        <p:strVal val="visible"/>
                                      </p:to>
                                    </p:set>
                                    <p:animEffect transition="in" filter="wipe(left)">
                                      <p:cBhvr>
                                        <p:cTn id="17" dur="500"/>
                                        <p:tgtEl>
                                          <p:spTgt spid="89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9109"/>
                                        </p:tgtEl>
                                        <p:attrNameLst>
                                          <p:attrName>style.visibility</p:attrName>
                                        </p:attrNameLst>
                                      </p:cBhvr>
                                      <p:to>
                                        <p:strVal val="visible"/>
                                      </p:to>
                                    </p:set>
                                    <p:animEffect transition="in" filter="wipe(up)">
                                      <p:cBhvr>
                                        <p:cTn id="22" dur="500"/>
                                        <p:tgtEl>
                                          <p:spTgt spid="89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146"/>
                                        </p:tgtEl>
                                        <p:attrNameLst>
                                          <p:attrName>style.visibility</p:attrName>
                                        </p:attrNameLst>
                                      </p:cBhvr>
                                      <p:to>
                                        <p:strVal val="visible"/>
                                      </p:to>
                                    </p:set>
                                    <p:animEffect transition="in" filter="wipe(left)">
                                      <p:cBhvr>
                                        <p:cTn id="27" dur="500"/>
                                        <p:tgtEl>
                                          <p:spTgt spid="8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90115"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90116" name="Text Box 4"/>
          <p:cNvSpPr txBox="1">
            <a:spLocks noChangeArrowheads="1"/>
          </p:cNvSpPr>
          <p:nvPr/>
        </p:nvSpPr>
        <p:spPr bwMode="auto">
          <a:xfrm>
            <a:off x="5410200" y="381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grpSp>
        <p:nvGrpSpPr>
          <p:cNvPr id="90117" name="Group 5"/>
          <p:cNvGrpSpPr>
            <a:grpSpLocks/>
          </p:cNvGrpSpPr>
          <p:nvPr/>
        </p:nvGrpSpPr>
        <p:grpSpPr bwMode="auto">
          <a:xfrm>
            <a:off x="0" y="1371600"/>
            <a:ext cx="5562600" cy="4114800"/>
            <a:chOff x="0" y="864"/>
            <a:chExt cx="3504" cy="2592"/>
          </a:xfrm>
        </p:grpSpPr>
        <p:grpSp>
          <p:nvGrpSpPr>
            <p:cNvPr id="71694" name="Group 6"/>
            <p:cNvGrpSpPr>
              <a:grpSpLocks/>
            </p:cNvGrpSpPr>
            <p:nvPr/>
          </p:nvGrpSpPr>
          <p:grpSpPr bwMode="auto">
            <a:xfrm>
              <a:off x="240" y="864"/>
              <a:ext cx="3021" cy="2592"/>
              <a:chOff x="528" y="864"/>
              <a:chExt cx="3021" cy="2592"/>
            </a:xfrm>
          </p:grpSpPr>
          <p:grpSp>
            <p:nvGrpSpPr>
              <p:cNvPr id="71703" name="Group 7"/>
              <p:cNvGrpSpPr>
                <a:grpSpLocks/>
              </p:cNvGrpSpPr>
              <p:nvPr/>
            </p:nvGrpSpPr>
            <p:grpSpPr bwMode="auto">
              <a:xfrm>
                <a:off x="528" y="1008"/>
                <a:ext cx="3021" cy="2219"/>
                <a:chOff x="4088" y="3712"/>
                <a:chExt cx="3540" cy="2600"/>
              </a:xfrm>
            </p:grpSpPr>
            <p:sp>
              <p:nvSpPr>
                <p:cNvPr id="71717" name="Text Box 8"/>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1718" name="Text Box 9"/>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1719" name="Text Box 10"/>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0" name="Text Box 11"/>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1" name="Text Box 12"/>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2" name="Text Box 13"/>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3" name="Text Box 14"/>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4" name="Text Box 15"/>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1725" name="Line 16"/>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1726" name="Oval 17"/>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1727" name="Oval 18"/>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1728" name="Oval 19"/>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1729" name="Oval 20"/>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1730" name="Line 21"/>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1731" name="Line 22"/>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1732" name="Line 23"/>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1733" name="Line 24"/>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1734" name="Line 25"/>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1735" name="Line 26"/>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1736" name="Line 27"/>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1737" name="Line 28"/>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1738" name="Line 29"/>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1739" name="Line 30"/>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1740" name="Line 31"/>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1741" name="Line 32"/>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1742" name="Line 33"/>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1743" name="Line 34"/>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1744" name="Line 35"/>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1745" name="Line 36"/>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1746" name="Line 37"/>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1747" name="Line 38"/>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1748" name="Line 39"/>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1749" name="Line 40"/>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1750" name="Line 41"/>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1751" name="Line 42"/>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1752" name="Line 43"/>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1753" name="Line 44"/>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1754" name="Line 45"/>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1755" name="Line 46"/>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1756" name="Line 47"/>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1757" name="Line 48"/>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1758" name="Line 49"/>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1759" name="Line 50"/>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1760" name="Line 51"/>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1761" name="Line 52"/>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1762" name="Line 53"/>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1763" name="Line 54"/>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1764" name="Line 55"/>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1704" name="Text Box 56"/>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1705" name="Text Box 57"/>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1706" name="Text Box 58"/>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1707" name="Text Box 59"/>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1708" name="Text Box 60"/>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1709" name="Text Box 61"/>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1710" name="Text Box 62"/>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1711" name="Group 63"/>
              <p:cNvGrpSpPr>
                <a:grpSpLocks/>
              </p:cNvGrpSpPr>
              <p:nvPr/>
            </p:nvGrpSpPr>
            <p:grpSpPr bwMode="auto">
              <a:xfrm>
                <a:off x="2688" y="912"/>
                <a:ext cx="288" cy="288"/>
                <a:chOff x="3120" y="912"/>
                <a:chExt cx="288" cy="288"/>
              </a:xfrm>
            </p:grpSpPr>
            <p:sp>
              <p:nvSpPr>
                <p:cNvPr id="71715" name="Text Box 64"/>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1716" name="Line 65"/>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1712" name="Text Box 66"/>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1713" name="Text Box 67"/>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1714" name="Text Box 68"/>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1695" name="Text Box 69"/>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1696" name="Text Box 70"/>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1697" name="Text Box 71"/>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1698" name="Text Box 72"/>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1699" name="Text Box 73"/>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1700" name="Text Box 74"/>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1701" name="Text Box 75"/>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1702" name="Text Box 76"/>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grpSp>
        <p:nvGrpSpPr>
          <p:cNvPr id="90189" name="Group 77"/>
          <p:cNvGrpSpPr>
            <a:grpSpLocks/>
          </p:cNvGrpSpPr>
          <p:nvPr/>
        </p:nvGrpSpPr>
        <p:grpSpPr bwMode="auto">
          <a:xfrm>
            <a:off x="5486400" y="914400"/>
            <a:ext cx="3352800" cy="3200400"/>
            <a:chOff x="3456" y="576"/>
            <a:chExt cx="2112" cy="2016"/>
          </a:xfrm>
        </p:grpSpPr>
        <p:grpSp>
          <p:nvGrpSpPr>
            <p:cNvPr id="71687" name="Group 78"/>
            <p:cNvGrpSpPr>
              <a:grpSpLocks/>
            </p:cNvGrpSpPr>
            <p:nvPr/>
          </p:nvGrpSpPr>
          <p:grpSpPr bwMode="auto">
            <a:xfrm>
              <a:off x="4224" y="2304"/>
              <a:ext cx="288" cy="288"/>
              <a:chOff x="3120" y="912"/>
              <a:chExt cx="288" cy="288"/>
            </a:xfrm>
          </p:grpSpPr>
          <p:sp>
            <p:nvSpPr>
              <p:cNvPr id="71692" name="Text Box 79"/>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1693" name="Line 80"/>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grpSp>
          <p:nvGrpSpPr>
            <p:cNvPr id="71688" name="Group 81"/>
            <p:cNvGrpSpPr>
              <a:grpSpLocks/>
            </p:cNvGrpSpPr>
            <p:nvPr/>
          </p:nvGrpSpPr>
          <p:grpSpPr bwMode="auto">
            <a:xfrm>
              <a:off x="3984" y="2064"/>
              <a:ext cx="288" cy="288"/>
              <a:chOff x="3120" y="912"/>
              <a:chExt cx="288" cy="288"/>
            </a:xfrm>
          </p:grpSpPr>
          <p:sp>
            <p:nvSpPr>
              <p:cNvPr id="71690" name="Text Box 82"/>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1691" name="Line 83"/>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1689" name="Text Box 84"/>
            <p:cNvSpPr txBox="1">
              <a:spLocks noChangeArrowheads="1"/>
            </p:cNvSpPr>
            <p:nvPr/>
          </p:nvSpPr>
          <p:spPr bwMode="auto">
            <a:xfrm>
              <a:off x="3456" y="576"/>
              <a:ext cx="2112" cy="2013"/>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时，触发器处于一个稳态</a:t>
              </a:r>
            </a:p>
            <a:p>
              <a:pPr eaLnBrk="1" hangingPunct="1">
                <a:spcBef>
                  <a:spcPct val="50000"/>
                </a:spcBef>
              </a:pPr>
              <a:r>
                <a:rPr lang="en-US" altLang="zh-CN"/>
                <a:t>G</a:t>
              </a:r>
              <a:r>
                <a:rPr lang="zh-CN" altLang="en-US"/>
                <a:t>、</a:t>
              </a:r>
              <a:r>
                <a:rPr lang="en-US" altLang="zh-CN"/>
                <a:t>H</a:t>
              </a:r>
              <a:r>
                <a:rPr lang="zh-CN" altLang="en-US"/>
                <a:t>关闭，输出为</a:t>
              </a:r>
              <a:r>
                <a:rPr lang="en-US" altLang="zh-CN"/>
                <a:t>1</a:t>
              </a:r>
              <a:r>
                <a:rPr lang="zh-CN" altLang="en-US"/>
                <a:t>；</a:t>
              </a:r>
              <a:r>
                <a:rPr lang="en-US" altLang="zh-CN"/>
                <a:t>C</a:t>
              </a:r>
              <a:r>
                <a:rPr lang="zh-CN" altLang="en-US"/>
                <a:t>、</a:t>
              </a:r>
              <a:r>
                <a:rPr lang="en-US" altLang="zh-CN"/>
                <a:t>D</a:t>
              </a:r>
              <a:r>
                <a:rPr lang="zh-CN" altLang="en-US"/>
                <a:t>关闭，输出为</a:t>
              </a:r>
              <a:r>
                <a:rPr lang="en-US" altLang="zh-CN"/>
                <a:t>0</a:t>
              </a:r>
              <a:r>
                <a:rPr lang="zh-CN" altLang="en-US"/>
                <a:t>。</a:t>
              </a:r>
              <a:r>
                <a:rPr lang="en-US" altLang="zh-CN"/>
                <a:t>A</a:t>
              </a:r>
              <a:r>
                <a:rPr lang="zh-CN" altLang="en-US"/>
                <a:t>、</a:t>
              </a:r>
              <a:r>
                <a:rPr lang="en-US" altLang="zh-CN"/>
                <a:t>B</a:t>
              </a:r>
              <a:r>
                <a:rPr lang="zh-CN" altLang="en-US"/>
                <a:t>的输出由</a:t>
              </a:r>
              <a:r>
                <a:rPr lang="en-US" altLang="zh-CN"/>
                <a:t>E</a:t>
              </a:r>
              <a:r>
                <a:rPr lang="zh-CN" altLang="en-US"/>
                <a:t>、</a:t>
              </a:r>
              <a:r>
                <a:rPr lang="en-US" altLang="zh-CN"/>
                <a:t>F</a:t>
              </a:r>
              <a:r>
                <a:rPr lang="zh-CN" altLang="en-US"/>
                <a:t>的输出决定，</a:t>
              </a:r>
              <a:r>
                <a:rPr lang="en-US" altLang="zh-CN"/>
                <a:t>E</a:t>
              </a:r>
              <a:r>
                <a:rPr lang="zh-CN" altLang="en-US"/>
                <a:t>、</a:t>
              </a:r>
              <a:r>
                <a:rPr lang="en-US" altLang="zh-CN"/>
                <a:t>F</a:t>
              </a:r>
              <a:r>
                <a:rPr lang="zh-CN" altLang="en-US"/>
                <a:t>的输出由</a:t>
              </a:r>
              <a:r>
                <a:rPr lang="en-US" altLang="zh-CN"/>
                <a:t>Q</a:t>
              </a:r>
              <a:r>
                <a:rPr lang="zh-CN" altLang="en-US"/>
                <a:t>、     决定，所以，输出</a:t>
              </a:r>
              <a:r>
                <a:rPr lang="en-US" altLang="zh-CN"/>
                <a:t>Q</a:t>
              </a:r>
              <a:r>
                <a:rPr lang="zh-CN" altLang="en-US"/>
                <a:t>、     状态不变。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dissolve">
                                      <p:cBhvr>
                                        <p:cTn id="12" dur="500"/>
                                        <p:tgtEl>
                                          <p:spTgt spid="90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6">
                                            <p:txEl>
                                              <p:pRg st="0" end="0"/>
                                            </p:txEl>
                                          </p:spTgt>
                                        </p:tgtEl>
                                        <p:attrNameLst>
                                          <p:attrName>style.visibility</p:attrName>
                                        </p:attrNameLst>
                                      </p:cBhvr>
                                      <p:to>
                                        <p:strVal val="visible"/>
                                      </p:to>
                                    </p:set>
                                    <p:animEffect transition="in" filter="wipe(left)">
                                      <p:cBhvr>
                                        <p:cTn id="17" dur="500"/>
                                        <p:tgtEl>
                                          <p:spTgt spid="901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0189"/>
                                        </p:tgtEl>
                                        <p:attrNameLst>
                                          <p:attrName>style.visibility</p:attrName>
                                        </p:attrNameLst>
                                      </p:cBhvr>
                                      <p:to>
                                        <p:strVal val="visible"/>
                                      </p:to>
                                    </p:set>
                                    <p:animEffect transition="in" filter="dissolve">
                                      <p:cBhvr>
                                        <p:cTn id="22" dur="500"/>
                                        <p:tgtEl>
                                          <p:spTgt spid="90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72707"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72708" name="Text Box 4"/>
          <p:cNvSpPr txBox="1">
            <a:spLocks noChangeArrowheads="1"/>
          </p:cNvSpPr>
          <p:nvPr/>
        </p:nvSpPr>
        <p:spPr bwMode="auto">
          <a:xfrm>
            <a:off x="5410200" y="381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sp>
        <p:nvSpPr>
          <p:cNvPr id="72709" name="Text Box 77"/>
          <p:cNvSpPr txBox="1">
            <a:spLocks noChangeArrowheads="1"/>
          </p:cNvSpPr>
          <p:nvPr/>
        </p:nvSpPr>
        <p:spPr bwMode="auto">
          <a:xfrm>
            <a:off x="5486400" y="914400"/>
            <a:ext cx="3352800" cy="1370013"/>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时，触发器处于一个稳态</a:t>
            </a:r>
          </a:p>
          <a:p>
            <a:pPr eaLnBrk="1" hangingPunct="1">
              <a:spcBef>
                <a:spcPct val="50000"/>
              </a:spcBef>
            </a:pPr>
            <a:endParaRPr lang="en-US" altLang="zh-CN"/>
          </a:p>
        </p:txBody>
      </p:sp>
      <p:sp>
        <p:nvSpPr>
          <p:cNvPr id="91214" name="Text Box 78"/>
          <p:cNvSpPr txBox="1">
            <a:spLocks noChangeArrowheads="1"/>
          </p:cNvSpPr>
          <p:nvPr/>
        </p:nvSpPr>
        <p:spPr bwMode="auto">
          <a:xfrm>
            <a:off x="5562600" y="1828800"/>
            <a:ext cx="3200400" cy="2282825"/>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2</a:t>
            </a:r>
            <a:r>
              <a:rPr lang="zh-CN" altLang="en-US"/>
              <a:t>）</a:t>
            </a:r>
            <a:r>
              <a:rPr lang="en-US" altLang="zh-CN"/>
              <a:t>CP</a:t>
            </a:r>
            <a:r>
              <a:rPr lang="zh-CN" altLang="en-US"/>
              <a:t>由</a:t>
            </a:r>
            <a:r>
              <a:rPr lang="en-US" altLang="zh-CN"/>
              <a:t>0</a:t>
            </a:r>
            <a:r>
              <a:rPr lang="zh-CN" altLang="en-US"/>
              <a:t>变</a:t>
            </a:r>
            <a:r>
              <a:rPr lang="en-US" altLang="zh-CN"/>
              <a:t>1</a:t>
            </a:r>
            <a:r>
              <a:rPr lang="zh-CN" altLang="en-US"/>
              <a:t>时，触发器不翻转</a:t>
            </a:r>
          </a:p>
          <a:p>
            <a:pPr algn="just" eaLnBrk="1" hangingPunct="1">
              <a:spcBef>
                <a:spcPct val="50000"/>
              </a:spcBef>
            </a:pPr>
            <a:r>
              <a:rPr lang="en-US" altLang="zh-CN"/>
              <a:t>CP</a:t>
            </a:r>
            <a:r>
              <a:rPr lang="zh-CN" altLang="en-US"/>
              <a:t>为上升沿时</a:t>
            </a:r>
          </a:p>
          <a:p>
            <a:pPr eaLnBrk="1" hangingPunct="1">
              <a:spcBef>
                <a:spcPct val="50000"/>
              </a:spcBef>
            </a:pPr>
            <a:r>
              <a:rPr lang="zh-CN" altLang="en-US"/>
              <a:t>由于</a:t>
            </a:r>
            <a:r>
              <a:rPr lang="en-US" altLang="zh-CN"/>
              <a:t>G</a:t>
            </a:r>
            <a:r>
              <a:rPr lang="zh-CN" altLang="en-US"/>
              <a:t>、</a:t>
            </a:r>
            <a:r>
              <a:rPr lang="en-US" altLang="zh-CN"/>
              <a:t>H</a:t>
            </a:r>
            <a:r>
              <a:rPr lang="zh-CN" altLang="en-US"/>
              <a:t>的延时作用，门</a:t>
            </a:r>
            <a:r>
              <a:rPr lang="en-US" altLang="zh-CN"/>
              <a:t>C</a:t>
            </a:r>
            <a:r>
              <a:rPr lang="zh-CN" altLang="en-US"/>
              <a:t>、</a:t>
            </a:r>
            <a:r>
              <a:rPr lang="en-US" altLang="zh-CN"/>
              <a:t>D</a:t>
            </a:r>
            <a:r>
              <a:rPr lang="zh-CN" altLang="en-US"/>
              <a:t>先打开， </a:t>
            </a:r>
          </a:p>
        </p:txBody>
      </p:sp>
      <p:grpSp>
        <p:nvGrpSpPr>
          <p:cNvPr id="91215" name="Group 79"/>
          <p:cNvGrpSpPr>
            <a:grpSpLocks/>
          </p:cNvGrpSpPr>
          <p:nvPr/>
        </p:nvGrpSpPr>
        <p:grpSpPr bwMode="auto">
          <a:xfrm>
            <a:off x="5715000" y="4114800"/>
            <a:ext cx="2895600" cy="457200"/>
            <a:chOff x="3600" y="2592"/>
            <a:chExt cx="1824" cy="288"/>
          </a:xfrm>
        </p:grpSpPr>
        <p:grpSp>
          <p:nvGrpSpPr>
            <p:cNvPr id="72793" name="Group 80"/>
            <p:cNvGrpSpPr>
              <a:grpSpLocks/>
            </p:cNvGrpSpPr>
            <p:nvPr/>
          </p:nvGrpSpPr>
          <p:grpSpPr bwMode="auto">
            <a:xfrm>
              <a:off x="4128" y="2592"/>
              <a:ext cx="288" cy="288"/>
              <a:chOff x="3120" y="912"/>
              <a:chExt cx="288" cy="288"/>
            </a:xfrm>
          </p:grpSpPr>
          <p:sp>
            <p:nvSpPr>
              <p:cNvPr id="72795" name="Text Box 81"/>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2796" name="Line 82"/>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2794" name="Text Box 83"/>
            <p:cNvSpPr txBox="1">
              <a:spLocks noChangeArrowheads="1"/>
            </p:cNvSpPr>
            <p:nvPr/>
          </p:nvSpPr>
          <p:spPr bwMode="auto">
            <a:xfrm>
              <a:off x="3600" y="2592"/>
              <a:ext cx="1824" cy="288"/>
            </a:xfrm>
            <a:prstGeom prst="rect">
              <a:avLst/>
            </a:prstGeom>
            <a:noFill/>
            <a:ln w="9525">
              <a:noFill/>
              <a:miter lim="800000"/>
              <a:headEnd/>
              <a:tailEnd/>
            </a:ln>
          </p:spPr>
          <p:txBody>
            <a:bodyPr>
              <a:spAutoFit/>
            </a:bodyPr>
            <a:lstStyle/>
            <a:p>
              <a:pPr eaLnBrk="1" hangingPunct="1">
                <a:spcBef>
                  <a:spcPct val="50000"/>
                </a:spcBef>
              </a:pPr>
              <a:r>
                <a:rPr lang="zh-CN" altLang="en-US"/>
                <a:t>使</a:t>
              </a:r>
              <a:r>
                <a:rPr lang="en-US" altLang="zh-CN"/>
                <a:t>Z</a:t>
              </a:r>
              <a:r>
                <a:rPr lang="en-US" altLang="zh-CN" baseline="-30000"/>
                <a:t>1</a:t>
              </a:r>
              <a:r>
                <a:rPr lang="en-US" altLang="zh-CN"/>
                <a:t>=     </a:t>
              </a:r>
              <a:r>
                <a:rPr lang="zh-CN" altLang="en-US"/>
                <a:t>，</a:t>
              </a:r>
              <a:r>
                <a:rPr lang="en-US" altLang="zh-CN"/>
                <a:t>Z</a:t>
              </a:r>
              <a:r>
                <a:rPr lang="en-US" altLang="zh-CN" baseline="-30000"/>
                <a:t>2</a:t>
              </a:r>
              <a:r>
                <a:rPr lang="en-US" altLang="zh-CN"/>
                <a:t>=Q </a:t>
              </a:r>
            </a:p>
          </p:txBody>
        </p:sp>
      </p:grpSp>
      <p:sp>
        <p:nvSpPr>
          <p:cNvPr id="91220" name="Text Box 84"/>
          <p:cNvSpPr txBox="1">
            <a:spLocks noChangeArrowheads="1"/>
          </p:cNvSpPr>
          <p:nvPr/>
        </p:nvSpPr>
        <p:spPr bwMode="auto">
          <a:xfrm>
            <a:off x="5638800" y="4648200"/>
            <a:ext cx="2743200" cy="457200"/>
          </a:xfrm>
          <a:prstGeom prst="rect">
            <a:avLst/>
          </a:prstGeom>
          <a:noFill/>
          <a:ln w="9525">
            <a:noFill/>
            <a:miter lim="800000"/>
            <a:headEnd/>
            <a:tailEnd/>
          </a:ln>
        </p:spPr>
        <p:txBody>
          <a:bodyPr>
            <a:spAutoFit/>
          </a:bodyPr>
          <a:lstStyle/>
          <a:p>
            <a:pPr eaLnBrk="1" hangingPunct="1">
              <a:spcBef>
                <a:spcPct val="50000"/>
              </a:spcBef>
            </a:pPr>
            <a:r>
              <a:rPr lang="zh-CN" altLang="en-US"/>
              <a:t>随后才出现： </a:t>
            </a:r>
          </a:p>
        </p:txBody>
      </p:sp>
      <p:grpSp>
        <p:nvGrpSpPr>
          <p:cNvPr id="91221" name="Group 85"/>
          <p:cNvGrpSpPr>
            <a:grpSpLocks/>
          </p:cNvGrpSpPr>
          <p:nvPr/>
        </p:nvGrpSpPr>
        <p:grpSpPr bwMode="auto">
          <a:xfrm>
            <a:off x="5029200" y="5105400"/>
            <a:ext cx="3505200" cy="1082675"/>
            <a:chOff x="3168" y="3216"/>
            <a:chExt cx="2208" cy="682"/>
          </a:xfrm>
        </p:grpSpPr>
        <p:sp>
          <p:nvSpPr>
            <p:cNvPr id="72790" name="Text Box 86"/>
            <p:cNvSpPr txBox="1">
              <a:spLocks noChangeArrowheads="1"/>
            </p:cNvSpPr>
            <p:nvPr/>
          </p:nvSpPr>
          <p:spPr bwMode="auto">
            <a:xfrm>
              <a:off x="3168" y="3264"/>
              <a:ext cx="2208" cy="633"/>
            </a:xfrm>
            <a:prstGeom prst="rect">
              <a:avLst/>
            </a:prstGeom>
            <a:noFill/>
            <a:ln w="9525">
              <a:noFill/>
              <a:miter lim="800000"/>
              <a:headEnd/>
              <a:tailEnd/>
            </a:ln>
          </p:spPr>
          <p:txBody>
            <a:bodyPr>
              <a:spAutoFit/>
            </a:bodyPr>
            <a:lstStyle/>
            <a:p>
              <a:pPr eaLnBrk="1" hangingPunct="1">
                <a:spcBef>
                  <a:spcPct val="50000"/>
                </a:spcBef>
              </a:pPr>
              <a:r>
                <a:rPr lang="en-US" altLang="zh-CN"/>
                <a:t>Z</a:t>
              </a:r>
              <a:r>
                <a:rPr lang="en-US" altLang="zh-CN" baseline="-30000"/>
                <a:t>3</a:t>
              </a:r>
              <a:r>
                <a:rPr lang="en-US" altLang="zh-CN"/>
                <a:t>=Z</a:t>
              </a:r>
              <a:r>
                <a:rPr lang="en-US" altLang="zh-CN" baseline="-30000"/>
                <a:t>5</a:t>
              </a:r>
            </a:p>
            <a:p>
              <a:pPr eaLnBrk="1" hangingPunct="1">
                <a:spcBef>
                  <a:spcPct val="50000"/>
                </a:spcBef>
              </a:pPr>
              <a:r>
                <a:rPr lang="en-US" altLang="zh-CN"/>
                <a:t>Z</a:t>
              </a:r>
              <a:r>
                <a:rPr lang="en-US" altLang="zh-CN" baseline="-30000"/>
                <a:t>4</a:t>
              </a:r>
              <a:r>
                <a:rPr lang="en-US" altLang="zh-CN"/>
                <a:t>=Z</a:t>
              </a:r>
              <a:r>
                <a:rPr lang="en-US" altLang="zh-CN" baseline="-30000"/>
                <a:t>6</a:t>
              </a:r>
              <a:r>
                <a:rPr lang="en-US" altLang="zh-CN"/>
                <a:t> </a:t>
              </a:r>
            </a:p>
          </p:txBody>
        </p:sp>
        <p:graphicFrame>
          <p:nvGraphicFramePr>
            <p:cNvPr id="72791" name="Object 87"/>
            <p:cNvGraphicFramePr>
              <a:graphicFrameLocks noChangeAspect="1"/>
            </p:cNvGraphicFramePr>
            <p:nvPr/>
          </p:nvGraphicFramePr>
          <p:xfrm>
            <a:off x="3696" y="3216"/>
            <a:ext cx="1344" cy="336"/>
          </p:xfrm>
          <a:graphic>
            <a:graphicData uri="http://schemas.openxmlformats.org/presentationml/2006/ole">
              <mc:AlternateContent xmlns:mc="http://schemas.openxmlformats.org/markup-compatibility/2006">
                <mc:Choice xmlns:v="urn:schemas-microsoft-com:vml" Requires="v">
                  <p:oleObj spid="_x0000_s72857" r:id="rId4" imgW="1028254" imgH="253890" progId="Equation.3">
                    <p:embed/>
                  </p:oleObj>
                </mc:Choice>
                <mc:Fallback>
                  <p:oleObj r:id="rId4" imgW="1028254" imgH="253890"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3216"/>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92" name="Object 88"/>
            <p:cNvGraphicFramePr>
              <a:graphicFrameLocks noChangeAspect="1"/>
            </p:cNvGraphicFramePr>
            <p:nvPr/>
          </p:nvGraphicFramePr>
          <p:xfrm>
            <a:off x="3648" y="3573"/>
            <a:ext cx="1488" cy="325"/>
          </p:xfrm>
          <a:graphic>
            <a:graphicData uri="http://schemas.openxmlformats.org/presentationml/2006/ole">
              <mc:AlternateContent xmlns:mc="http://schemas.openxmlformats.org/markup-compatibility/2006">
                <mc:Choice xmlns:v="urn:schemas-microsoft-com:vml" Requires="v">
                  <p:oleObj spid="_x0000_s72858" r:id="rId6" imgW="1091726" imgH="241195" progId="Equation.3">
                    <p:embed/>
                  </p:oleObj>
                </mc:Choice>
                <mc:Fallback>
                  <p:oleObj r:id="rId6" imgW="1091726" imgH="241195" progId="Equation.3">
                    <p:embed/>
                    <p:pic>
                      <p:nvPicPr>
                        <p:cNvPr id="0" name="Object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3573"/>
                          <a:ext cx="148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1225" name="Text Box 89"/>
          <p:cNvSpPr txBox="1">
            <a:spLocks noChangeArrowheads="1"/>
          </p:cNvSpPr>
          <p:nvPr/>
        </p:nvSpPr>
        <p:spPr bwMode="auto">
          <a:xfrm>
            <a:off x="304800" y="5486400"/>
            <a:ext cx="1219200" cy="457200"/>
          </a:xfrm>
          <a:prstGeom prst="rect">
            <a:avLst/>
          </a:prstGeom>
          <a:noFill/>
          <a:ln w="9525">
            <a:noFill/>
            <a:miter lim="800000"/>
            <a:headEnd/>
            <a:tailEnd/>
          </a:ln>
        </p:spPr>
        <p:txBody>
          <a:bodyPr>
            <a:spAutoFit/>
          </a:bodyPr>
          <a:lstStyle/>
          <a:p>
            <a:pPr eaLnBrk="1" hangingPunct="1">
              <a:spcBef>
                <a:spcPct val="50000"/>
              </a:spcBef>
            </a:pPr>
            <a:r>
              <a:rPr lang="zh-CN" altLang="en-US"/>
              <a:t>因此： </a:t>
            </a:r>
          </a:p>
        </p:txBody>
      </p:sp>
      <p:graphicFrame>
        <p:nvGraphicFramePr>
          <p:cNvPr id="91226" name="Object 90"/>
          <p:cNvGraphicFramePr>
            <a:graphicFrameLocks noChangeAspect="1"/>
          </p:cNvGraphicFramePr>
          <p:nvPr/>
        </p:nvGraphicFramePr>
        <p:xfrm>
          <a:off x="1663700" y="5497513"/>
          <a:ext cx="2538413" cy="469900"/>
        </p:xfrm>
        <a:graphic>
          <a:graphicData uri="http://schemas.openxmlformats.org/presentationml/2006/ole">
            <mc:AlternateContent xmlns:mc="http://schemas.openxmlformats.org/markup-compatibility/2006">
              <mc:Choice xmlns:v="urn:schemas-microsoft-com:vml" Requires="v">
                <p:oleObj spid="_x0000_s72859" r:id="rId8" imgW="1371600" imgH="254000" progId="Equation.3">
                  <p:embed/>
                </p:oleObj>
              </mc:Choice>
              <mc:Fallback>
                <p:oleObj r:id="rId8" imgW="1371600" imgH="254000" progId="Equation.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3700" y="5497513"/>
                        <a:ext cx="25384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1227" name="Object 91"/>
          <p:cNvGraphicFramePr>
            <a:graphicFrameLocks noChangeAspect="1"/>
          </p:cNvGraphicFramePr>
          <p:nvPr/>
        </p:nvGraphicFramePr>
        <p:xfrm>
          <a:off x="1711325" y="5943600"/>
          <a:ext cx="2751138" cy="496888"/>
        </p:xfrm>
        <a:graphic>
          <a:graphicData uri="http://schemas.openxmlformats.org/presentationml/2006/ole">
            <mc:AlternateContent xmlns:mc="http://schemas.openxmlformats.org/markup-compatibility/2006">
              <mc:Choice xmlns:v="urn:schemas-microsoft-com:vml" Requires="v">
                <p:oleObj spid="_x0000_s72860" r:id="rId10" imgW="1422400" imgH="254000" progId="Equation.3">
                  <p:embed/>
                </p:oleObj>
              </mc:Choice>
              <mc:Fallback>
                <p:oleObj r:id="rId10" imgW="1422400" imgH="254000" progId="Equation.3">
                  <p:embed/>
                  <p:pic>
                    <p:nvPicPr>
                      <p:cNvPr id="0" name="Object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1325" y="5943600"/>
                        <a:ext cx="27511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228" name="Text Box 92"/>
          <p:cNvSpPr txBox="1">
            <a:spLocks noChangeArrowheads="1"/>
          </p:cNvSpPr>
          <p:nvPr/>
        </p:nvSpPr>
        <p:spPr bwMode="auto">
          <a:xfrm>
            <a:off x="5181600" y="6172200"/>
            <a:ext cx="3429000" cy="457200"/>
          </a:xfrm>
          <a:prstGeom prst="rect">
            <a:avLst/>
          </a:prstGeom>
          <a:noFill/>
          <a:ln w="9525">
            <a:noFill/>
            <a:miter lim="800000"/>
            <a:headEnd/>
            <a:tailEnd/>
          </a:ln>
        </p:spPr>
        <p:txBody>
          <a:bodyPr>
            <a:spAutoFit/>
          </a:bodyPr>
          <a:lstStyle/>
          <a:p>
            <a:pPr eaLnBrk="1" hangingPunct="1">
              <a:spcBef>
                <a:spcPct val="50000"/>
              </a:spcBef>
            </a:pPr>
            <a:r>
              <a:rPr lang="zh-CN" altLang="en-US"/>
              <a:t>所以</a:t>
            </a:r>
            <a:r>
              <a:rPr lang="en-US" altLang="zh-CN"/>
              <a:t>J</a:t>
            </a:r>
            <a:r>
              <a:rPr lang="zh-CN" altLang="en-US"/>
              <a:t>、</a:t>
            </a:r>
            <a:r>
              <a:rPr lang="en-US" altLang="zh-CN"/>
              <a:t>K</a:t>
            </a:r>
            <a:r>
              <a:rPr lang="zh-CN" altLang="en-US"/>
              <a:t>也不起作用 </a:t>
            </a:r>
          </a:p>
        </p:txBody>
      </p:sp>
      <p:grpSp>
        <p:nvGrpSpPr>
          <p:cNvPr id="72718" name="Group 93"/>
          <p:cNvGrpSpPr>
            <a:grpSpLocks/>
          </p:cNvGrpSpPr>
          <p:nvPr/>
        </p:nvGrpSpPr>
        <p:grpSpPr bwMode="auto">
          <a:xfrm>
            <a:off x="0" y="1371600"/>
            <a:ext cx="5562600" cy="4114800"/>
            <a:chOff x="0" y="864"/>
            <a:chExt cx="3504" cy="2592"/>
          </a:xfrm>
        </p:grpSpPr>
        <p:grpSp>
          <p:nvGrpSpPr>
            <p:cNvPr id="72719" name="Group 94"/>
            <p:cNvGrpSpPr>
              <a:grpSpLocks/>
            </p:cNvGrpSpPr>
            <p:nvPr/>
          </p:nvGrpSpPr>
          <p:grpSpPr bwMode="auto">
            <a:xfrm>
              <a:off x="240" y="864"/>
              <a:ext cx="3021" cy="2592"/>
              <a:chOff x="528" y="864"/>
              <a:chExt cx="3021" cy="2592"/>
            </a:xfrm>
          </p:grpSpPr>
          <p:grpSp>
            <p:nvGrpSpPr>
              <p:cNvPr id="72728" name="Group 95"/>
              <p:cNvGrpSpPr>
                <a:grpSpLocks/>
              </p:cNvGrpSpPr>
              <p:nvPr/>
            </p:nvGrpSpPr>
            <p:grpSpPr bwMode="auto">
              <a:xfrm>
                <a:off x="528" y="1008"/>
                <a:ext cx="3021" cy="2219"/>
                <a:chOff x="4088" y="3712"/>
                <a:chExt cx="3540" cy="2600"/>
              </a:xfrm>
            </p:grpSpPr>
            <p:sp>
              <p:nvSpPr>
                <p:cNvPr id="72742" name="Text Box 96"/>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2743" name="Text Box 97"/>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2744" name="Text Box 98"/>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45" name="Text Box 99"/>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46" name="Text Box 100"/>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47" name="Text Box 101"/>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48" name="Text Box 102"/>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49" name="Text Box 103"/>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2750" name="Line 104"/>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2751" name="Oval 105"/>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2752" name="Oval 106"/>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2753" name="Oval 107"/>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2754" name="Oval 108"/>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2755" name="Line 109"/>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2756" name="Line 110"/>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2757" name="Line 111"/>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2758" name="Line 112"/>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2759" name="Line 113"/>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2760" name="Line 114"/>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2761" name="Line 115"/>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2762" name="Line 116"/>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2763" name="Line 117"/>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2764" name="Line 118"/>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2765" name="Line 119"/>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2766" name="Line 120"/>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2767" name="Line 121"/>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2768" name="Line 122"/>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2769" name="Line 123"/>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2770" name="Line 124"/>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2771" name="Line 125"/>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2772" name="Line 126"/>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2773" name="Line 127"/>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2774" name="Line 128"/>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2775" name="Line 129"/>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2776" name="Line 130"/>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2777" name="Line 131"/>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2778" name="Line 132"/>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2779" name="Line 133"/>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2780" name="Line 134"/>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2781" name="Line 135"/>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2782" name="Line 136"/>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2783" name="Line 137"/>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2784" name="Line 138"/>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2785" name="Line 139"/>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2786" name="Line 140"/>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2787" name="Line 141"/>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2788" name="Line 142"/>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2789" name="Line 143"/>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2729" name="Text Box 144"/>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2730" name="Text Box 145"/>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2731" name="Text Box 146"/>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2732" name="Text Box 147"/>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2733" name="Text Box 148"/>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2734" name="Text Box 149"/>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2735" name="Text Box 150"/>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2736" name="Group 151"/>
              <p:cNvGrpSpPr>
                <a:grpSpLocks/>
              </p:cNvGrpSpPr>
              <p:nvPr/>
            </p:nvGrpSpPr>
            <p:grpSpPr bwMode="auto">
              <a:xfrm>
                <a:off x="2688" y="912"/>
                <a:ext cx="288" cy="288"/>
                <a:chOff x="3120" y="912"/>
                <a:chExt cx="288" cy="288"/>
              </a:xfrm>
            </p:grpSpPr>
            <p:sp>
              <p:nvSpPr>
                <p:cNvPr id="72740" name="Text Box 152"/>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2741" name="Line 153"/>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2737" name="Text Box 154"/>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2738" name="Text Box 155"/>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2739" name="Text Box 156"/>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2720" name="Text Box 157"/>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2721" name="Text Box 158"/>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2722" name="Text Box 159"/>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2723" name="Text Box 160"/>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2724" name="Text Box 161"/>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2725" name="Text Box 162"/>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2726" name="Text Box 163"/>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2727" name="Text Box 164"/>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14">
                                            <p:txEl>
                                              <p:pRg st="0" end="0"/>
                                            </p:txEl>
                                          </p:spTgt>
                                        </p:tgtEl>
                                        <p:attrNameLst>
                                          <p:attrName>style.visibility</p:attrName>
                                        </p:attrNameLst>
                                      </p:cBhvr>
                                      <p:to>
                                        <p:strVal val="visible"/>
                                      </p:to>
                                    </p:set>
                                    <p:anim calcmode="lin" valueType="num">
                                      <p:cBhvr additive="base">
                                        <p:cTn id="7" dur="500" fill="hold"/>
                                        <p:tgtEl>
                                          <p:spTgt spid="9121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2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214">
                                            <p:txEl>
                                              <p:pRg st="1" end="1"/>
                                            </p:txEl>
                                          </p:spTgt>
                                        </p:tgtEl>
                                        <p:attrNameLst>
                                          <p:attrName>style.visibility</p:attrName>
                                        </p:attrNameLst>
                                      </p:cBhvr>
                                      <p:to>
                                        <p:strVal val="visible"/>
                                      </p:to>
                                    </p:set>
                                    <p:anim calcmode="lin" valueType="num">
                                      <p:cBhvr additive="base">
                                        <p:cTn id="13" dur="500" fill="hold"/>
                                        <p:tgtEl>
                                          <p:spTgt spid="9121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12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1214">
                                            <p:txEl>
                                              <p:pRg st="2" end="2"/>
                                            </p:txEl>
                                          </p:spTgt>
                                        </p:tgtEl>
                                        <p:attrNameLst>
                                          <p:attrName>style.visibility</p:attrName>
                                        </p:attrNameLst>
                                      </p:cBhvr>
                                      <p:to>
                                        <p:strVal val="visible"/>
                                      </p:to>
                                    </p:set>
                                    <p:anim calcmode="lin" valueType="num">
                                      <p:cBhvr additive="base">
                                        <p:cTn id="19" dur="500" fill="hold"/>
                                        <p:tgtEl>
                                          <p:spTgt spid="9121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12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1215"/>
                                        </p:tgtEl>
                                        <p:attrNameLst>
                                          <p:attrName>style.visibility</p:attrName>
                                        </p:attrNameLst>
                                      </p:cBhvr>
                                      <p:to>
                                        <p:strVal val="visible"/>
                                      </p:to>
                                    </p:set>
                                    <p:animEffect transition="in" filter="wipe(left)">
                                      <p:cBhvr>
                                        <p:cTn id="25" dur="500"/>
                                        <p:tgtEl>
                                          <p:spTgt spid="91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1220">
                                            <p:txEl>
                                              <p:pRg st="0" end="0"/>
                                            </p:txEl>
                                          </p:spTgt>
                                        </p:tgtEl>
                                        <p:attrNameLst>
                                          <p:attrName>style.visibility</p:attrName>
                                        </p:attrNameLst>
                                      </p:cBhvr>
                                      <p:to>
                                        <p:strVal val="visible"/>
                                      </p:to>
                                    </p:set>
                                    <p:animEffect transition="in" filter="wipe(left)">
                                      <p:cBhvr>
                                        <p:cTn id="30" dur="500"/>
                                        <p:tgtEl>
                                          <p:spTgt spid="9122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1221"/>
                                        </p:tgtEl>
                                        <p:attrNameLst>
                                          <p:attrName>style.visibility</p:attrName>
                                        </p:attrNameLst>
                                      </p:cBhvr>
                                      <p:to>
                                        <p:strVal val="visible"/>
                                      </p:to>
                                    </p:set>
                                    <p:animEffect transition="in" filter="wipe(left)">
                                      <p:cBhvr>
                                        <p:cTn id="35" dur="500"/>
                                        <p:tgtEl>
                                          <p:spTgt spid="912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1225">
                                            <p:txEl>
                                              <p:pRg st="0" end="0"/>
                                            </p:txEl>
                                          </p:spTgt>
                                        </p:tgtEl>
                                        <p:attrNameLst>
                                          <p:attrName>style.visibility</p:attrName>
                                        </p:attrNameLst>
                                      </p:cBhvr>
                                      <p:to>
                                        <p:strVal val="visible"/>
                                      </p:to>
                                    </p:set>
                                    <p:animEffect transition="in" filter="wipe(left)">
                                      <p:cBhvr>
                                        <p:cTn id="40" dur="500"/>
                                        <p:tgtEl>
                                          <p:spTgt spid="91225">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1226"/>
                                        </p:tgtEl>
                                        <p:attrNameLst>
                                          <p:attrName>style.visibility</p:attrName>
                                        </p:attrNameLst>
                                      </p:cBhvr>
                                      <p:to>
                                        <p:strVal val="visible"/>
                                      </p:to>
                                    </p:set>
                                    <p:animEffect transition="in" filter="wipe(left)">
                                      <p:cBhvr>
                                        <p:cTn id="45" dur="500"/>
                                        <p:tgtEl>
                                          <p:spTgt spid="912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91227"/>
                                        </p:tgtEl>
                                        <p:attrNameLst>
                                          <p:attrName>style.visibility</p:attrName>
                                        </p:attrNameLst>
                                      </p:cBhvr>
                                      <p:to>
                                        <p:strVal val="visible"/>
                                      </p:to>
                                    </p:set>
                                    <p:animEffect transition="in" filter="wipe(left)">
                                      <p:cBhvr>
                                        <p:cTn id="50" dur="500"/>
                                        <p:tgtEl>
                                          <p:spTgt spid="9122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1228">
                                            <p:txEl>
                                              <p:pRg st="0" end="0"/>
                                            </p:txEl>
                                          </p:spTgt>
                                        </p:tgtEl>
                                        <p:attrNameLst>
                                          <p:attrName>style.visibility</p:attrName>
                                        </p:attrNameLst>
                                      </p:cBhvr>
                                      <p:to>
                                        <p:strVal val="visible"/>
                                      </p:to>
                                    </p:set>
                                    <p:animEffect transition="in" filter="wipe(left)">
                                      <p:cBhvr>
                                        <p:cTn id="55" dur="500"/>
                                        <p:tgtEl>
                                          <p:spTgt spid="912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14" grpId="0" uiExpand="1" build="p"/>
      <p:bldP spid="91220" grpId="0" build="p"/>
      <p:bldP spid="91225" grpId="0" build="p"/>
      <p:bldP spid="9122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73731"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73732" name="Text Box 4"/>
          <p:cNvSpPr txBox="1">
            <a:spLocks noChangeArrowheads="1"/>
          </p:cNvSpPr>
          <p:nvPr/>
        </p:nvSpPr>
        <p:spPr bwMode="auto">
          <a:xfrm>
            <a:off x="5410200" y="381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sp>
        <p:nvSpPr>
          <p:cNvPr id="73733" name="Text Box 77"/>
          <p:cNvSpPr txBox="1">
            <a:spLocks noChangeArrowheads="1"/>
          </p:cNvSpPr>
          <p:nvPr/>
        </p:nvSpPr>
        <p:spPr bwMode="auto">
          <a:xfrm>
            <a:off x="5486400" y="914400"/>
            <a:ext cx="3352800" cy="1370013"/>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时，触发器处于一个稳态</a:t>
            </a:r>
          </a:p>
          <a:p>
            <a:pPr eaLnBrk="1" hangingPunct="1">
              <a:spcBef>
                <a:spcPct val="50000"/>
              </a:spcBef>
            </a:pPr>
            <a:endParaRPr lang="en-US" altLang="zh-CN"/>
          </a:p>
        </p:txBody>
      </p:sp>
      <p:sp>
        <p:nvSpPr>
          <p:cNvPr id="73734" name="Text Box 78"/>
          <p:cNvSpPr txBox="1">
            <a:spLocks noChangeArrowheads="1"/>
          </p:cNvSpPr>
          <p:nvPr/>
        </p:nvSpPr>
        <p:spPr bwMode="auto">
          <a:xfrm>
            <a:off x="5562600" y="1828800"/>
            <a:ext cx="3200400" cy="1198563"/>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2</a:t>
            </a:r>
            <a:r>
              <a:rPr lang="zh-CN" altLang="en-US"/>
              <a:t>）</a:t>
            </a:r>
            <a:r>
              <a:rPr lang="en-US" altLang="zh-CN"/>
              <a:t>CP</a:t>
            </a:r>
            <a:r>
              <a:rPr lang="zh-CN" altLang="en-US"/>
              <a:t>由</a:t>
            </a:r>
            <a:r>
              <a:rPr lang="en-US" altLang="zh-CN"/>
              <a:t>0</a:t>
            </a:r>
            <a:r>
              <a:rPr lang="zh-CN" altLang="en-US"/>
              <a:t>变</a:t>
            </a:r>
            <a:r>
              <a:rPr lang="en-US" altLang="zh-CN"/>
              <a:t>1</a:t>
            </a:r>
            <a:r>
              <a:rPr lang="zh-CN" altLang="en-US"/>
              <a:t>时，触发器不翻转，即</a:t>
            </a:r>
            <a:r>
              <a:rPr lang="en-US" altLang="zh-CN"/>
              <a:t>CP</a:t>
            </a:r>
            <a:r>
              <a:rPr lang="zh-CN" altLang="en-US"/>
              <a:t>为上升沿时，</a:t>
            </a:r>
          </a:p>
        </p:txBody>
      </p:sp>
      <p:grpSp>
        <p:nvGrpSpPr>
          <p:cNvPr id="73735" name="Group 79"/>
          <p:cNvGrpSpPr>
            <a:grpSpLocks/>
          </p:cNvGrpSpPr>
          <p:nvPr/>
        </p:nvGrpSpPr>
        <p:grpSpPr bwMode="auto">
          <a:xfrm>
            <a:off x="5715000" y="4114800"/>
            <a:ext cx="2895600" cy="457200"/>
            <a:chOff x="3600" y="2592"/>
            <a:chExt cx="1824" cy="288"/>
          </a:xfrm>
        </p:grpSpPr>
        <p:grpSp>
          <p:nvGrpSpPr>
            <p:cNvPr id="73818" name="Group 80"/>
            <p:cNvGrpSpPr>
              <a:grpSpLocks/>
            </p:cNvGrpSpPr>
            <p:nvPr/>
          </p:nvGrpSpPr>
          <p:grpSpPr bwMode="auto">
            <a:xfrm>
              <a:off x="4128" y="2592"/>
              <a:ext cx="288" cy="288"/>
              <a:chOff x="3120" y="912"/>
              <a:chExt cx="288" cy="288"/>
            </a:xfrm>
          </p:grpSpPr>
          <p:sp>
            <p:nvSpPr>
              <p:cNvPr id="73820" name="Text Box 81"/>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3821" name="Line 82"/>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3819" name="Text Box 83"/>
            <p:cNvSpPr txBox="1">
              <a:spLocks noChangeArrowheads="1"/>
            </p:cNvSpPr>
            <p:nvPr/>
          </p:nvSpPr>
          <p:spPr bwMode="auto">
            <a:xfrm>
              <a:off x="3600" y="2592"/>
              <a:ext cx="1824" cy="288"/>
            </a:xfrm>
            <a:prstGeom prst="rect">
              <a:avLst/>
            </a:prstGeom>
            <a:noFill/>
            <a:ln w="9525">
              <a:noFill/>
              <a:miter lim="800000"/>
              <a:headEnd/>
              <a:tailEnd/>
            </a:ln>
          </p:spPr>
          <p:txBody>
            <a:bodyPr>
              <a:spAutoFit/>
            </a:bodyPr>
            <a:lstStyle/>
            <a:p>
              <a:pPr eaLnBrk="1" hangingPunct="1">
                <a:spcBef>
                  <a:spcPct val="50000"/>
                </a:spcBef>
              </a:pPr>
              <a:r>
                <a:rPr lang="zh-CN" altLang="en-US"/>
                <a:t>使</a:t>
              </a:r>
              <a:r>
                <a:rPr lang="en-US" altLang="zh-CN"/>
                <a:t>Z</a:t>
              </a:r>
              <a:r>
                <a:rPr lang="en-US" altLang="zh-CN" baseline="-30000"/>
                <a:t>1</a:t>
              </a:r>
              <a:r>
                <a:rPr lang="en-US" altLang="zh-CN"/>
                <a:t>=     </a:t>
              </a:r>
              <a:r>
                <a:rPr lang="zh-CN" altLang="en-US"/>
                <a:t>，</a:t>
              </a:r>
              <a:r>
                <a:rPr lang="en-US" altLang="zh-CN"/>
                <a:t>Z</a:t>
              </a:r>
              <a:r>
                <a:rPr lang="en-US" altLang="zh-CN" baseline="-30000"/>
                <a:t>2</a:t>
              </a:r>
              <a:r>
                <a:rPr lang="en-US" altLang="zh-CN"/>
                <a:t>=Q </a:t>
              </a:r>
            </a:p>
          </p:txBody>
        </p:sp>
      </p:grpSp>
      <p:grpSp>
        <p:nvGrpSpPr>
          <p:cNvPr id="92244" name="Group 84"/>
          <p:cNvGrpSpPr>
            <a:grpSpLocks/>
          </p:cNvGrpSpPr>
          <p:nvPr/>
        </p:nvGrpSpPr>
        <p:grpSpPr bwMode="auto">
          <a:xfrm>
            <a:off x="5257800" y="4672013"/>
            <a:ext cx="3505200" cy="1082675"/>
            <a:chOff x="3168" y="3216"/>
            <a:chExt cx="2208" cy="682"/>
          </a:xfrm>
        </p:grpSpPr>
        <p:sp>
          <p:nvSpPr>
            <p:cNvPr id="73815" name="Text Box 85"/>
            <p:cNvSpPr txBox="1">
              <a:spLocks noChangeArrowheads="1"/>
            </p:cNvSpPr>
            <p:nvPr/>
          </p:nvSpPr>
          <p:spPr bwMode="auto">
            <a:xfrm>
              <a:off x="3168" y="3264"/>
              <a:ext cx="2208" cy="633"/>
            </a:xfrm>
            <a:prstGeom prst="rect">
              <a:avLst/>
            </a:prstGeom>
            <a:noFill/>
            <a:ln w="9525">
              <a:noFill/>
              <a:miter lim="800000"/>
              <a:headEnd/>
              <a:tailEnd/>
            </a:ln>
          </p:spPr>
          <p:txBody>
            <a:bodyPr>
              <a:spAutoFit/>
            </a:bodyPr>
            <a:lstStyle/>
            <a:p>
              <a:pPr eaLnBrk="1" hangingPunct="1">
                <a:spcBef>
                  <a:spcPct val="50000"/>
                </a:spcBef>
              </a:pPr>
              <a:r>
                <a:rPr lang="en-US" altLang="zh-CN"/>
                <a:t>Z</a:t>
              </a:r>
              <a:r>
                <a:rPr lang="en-US" altLang="zh-CN" baseline="-30000"/>
                <a:t>3</a:t>
              </a:r>
              <a:r>
                <a:rPr lang="en-US" altLang="zh-CN"/>
                <a:t>=Z</a:t>
              </a:r>
              <a:r>
                <a:rPr lang="en-US" altLang="zh-CN" baseline="-30000"/>
                <a:t>5</a:t>
              </a:r>
            </a:p>
            <a:p>
              <a:pPr eaLnBrk="1" hangingPunct="1">
                <a:spcBef>
                  <a:spcPct val="50000"/>
                </a:spcBef>
              </a:pPr>
              <a:r>
                <a:rPr lang="en-US" altLang="zh-CN"/>
                <a:t>Z</a:t>
              </a:r>
              <a:r>
                <a:rPr lang="en-US" altLang="zh-CN" baseline="-30000"/>
                <a:t>4</a:t>
              </a:r>
              <a:r>
                <a:rPr lang="en-US" altLang="zh-CN"/>
                <a:t>=Z</a:t>
              </a:r>
              <a:r>
                <a:rPr lang="en-US" altLang="zh-CN" baseline="-30000"/>
                <a:t>6</a:t>
              </a:r>
              <a:r>
                <a:rPr lang="en-US" altLang="zh-CN"/>
                <a:t> </a:t>
              </a:r>
            </a:p>
          </p:txBody>
        </p:sp>
        <p:graphicFrame>
          <p:nvGraphicFramePr>
            <p:cNvPr id="73816" name="Object 86"/>
            <p:cNvGraphicFramePr>
              <a:graphicFrameLocks noChangeAspect="1"/>
            </p:cNvGraphicFramePr>
            <p:nvPr/>
          </p:nvGraphicFramePr>
          <p:xfrm>
            <a:off x="3696" y="3216"/>
            <a:ext cx="1344" cy="336"/>
          </p:xfrm>
          <a:graphic>
            <a:graphicData uri="http://schemas.openxmlformats.org/presentationml/2006/ole">
              <mc:AlternateContent xmlns:mc="http://schemas.openxmlformats.org/markup-compatibility/2006">
                <mc:Choice xmlns:v="urn:schemas-microsoft-com:vml" Requires="v">
                  <p:oleObj spid="_x0000_s73882" r:id="rId3" imgW="1028254" imgH="253890" progId="Equation.3">
                    <p:embed/>
                  </p:oleObj>
                </mc:Choice>
                <mc:Fallback>
                  <p:oleObj r:id="rId3" imgW="1028254" imgH="253890" progId="Equation.3">
                    <p:embed/>
                    <p:pic>
                      <p:nvPicPr>
                        <p:cNvPr id="0"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3216"/>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817" name="Object 87"/>
            <p:cNvGraphicFramePr>
              <a:graphicFrameLocks noChangeAspect="1"/>
            </p:cNvGraphicFramePr>
            <p:nvPr/>
          </p:nvGraphicFramePr>
          <p:xfrm>
            <a:off x="3648" y="3573"/>
            <a:ext cx="1488" cy="325"/>
          </p:xfrm>
          <a:graphic>
            <a:graphicData uri="http://schemas.openxmlformats.org/presentationml/2006/ole">
              <mc:AlternateContent xmlns:mc="http://schemas.openxmlformats.org/markup-compatibility/2006">
                <mc:Choice xmlns:v="urn:schemas-microsoft-com:vml" Requires="v">
                  <p:oleObj spid="_x0000_s73883" r:id="rId5" imgW="1091726" imgH="241195" progId="Equation.3">
                    <p:embed/>
                  </p:oleObj>
                </mc:Choice>
                <mc:Fallback>
                  <p:oleObj r:id="rId5" imgW="1091726" imgH="241195" progId="Equation.3">
                    <p:embed/>
                    <p:pic>
                      <p:nvPicPr>
                        <p:cNvPr id="0"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3573"/>
                          <a:ext cx="148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2248" name="Text Box 88"/>
          <p:cNvSpPr txBox="1">
            <a:spLocks noChangeArrowheads="1"/>
          </p:cNvSpPr>
          <p:nvPr/>
        </p:nvSpPr>
        <p:spPr bwMode="auto">
          <a:xfrm>
            <a:off x="304800" y="5486400"/>
            <a:ext cx="1219200" cy="457200"/>
          </a:xfrm>
          <a:prstGeom prst="rect">
            <a:avLst/>
          </a:prstGeom>
          <a:noFill/>
          <a:ln w="9525">
            <a:noFill/>
            <a:miter lim="800000"/>
            <a:headEnd/>
            <a:tailEnd/>
          </a:ln>
        </p:spPr>
        <p:txBody>
          <a:bodyPr>
            <a:spAutoFit/>
          </a:bodyPr>
          <a:lstStyle/>
          <a:p>
            <a:pPr eaLnBrk="1" hangingPunct="1">
              <a:spcBef>
                <a:spcPct val="50000"/>
              </a:spcBef>
            </a:pPr>
            <a:r>
              <a:rPr lang="zh-CN" altLang="en-US"/>
              <a:t>因此： </a:t>
            </a:r>
          </a:p>
        </p:txBody>
      </p:sp>
      <p:graphicFrame>
        <p:nvGraphicFramePr>
          <p:cNvPr id="92249" name="Object 89"/>
          <p:cNvGraphicFramePr>
            <a:graphicFrameLocks noChangeAspect="1"/>
          </p:cNvGraphicFramePr>
          <p:nvPr/>
        </p:nvGraphicFramePr>
        <p:xfrm>
          <a:off x="1219200" y="5486400"/>
          <a:ext cx="3429000" cy="492125"/>
        </p:xfrm>
        <a:graphic>
          <a:graphicData uri="http://schemas.openxmlformats.org/presentationml/2006/ole">
            <mc:AlternateContent xmlns:mc="http://schemas.openxmlformats.org/markup-compatibility/2006">
              <mc:Choice xmlns:v="urn:schemas-microsoft-com:vml" Requires="v">
                <p:oleObj spid="_x0000_s73884" r:id="rId7" imgW="1853396" imgH="266584" progId="Equation.3">
                  <p:embed/>
                </p:oleObj>
              </mc:Choice>
              <mc:Fallback>
                <p:oleObj r:id="rId7" imgW="1853396" imgH="266584" progId="Equation.3">
                  <p:embed/>
                  <p:pic>
                    <p:nvPicPr>
                      <p:cNvPr id="0" name="Object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486400"/>
                        <a:ext cx="3429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250" name="Object 90"/>
          <p:cNvGraphicFramePr>
            <a:graphicFrameLocks noChangeAspect="1"/>
          </p:cNvGraphicFramePr>
          <p:nvPr/>
        </p:nvGraphicFramePr>
        <p:xfrm>
          <a:off x="1219200" y="5943600"/>
          <a:ext cx="3733800" cy="496888"/>
        </p:xfrm>
        <a:graphic>
          <a:graphicData uri="http://schemas.openxmlformats.org/presentationml/2006/ole">
            <mc:AlternateContent xmlns:mc="http://schemas.openxmlformats.org/markup-compatibility/2006">
              <mc:Choice xmlns:v="urn:schemas-microsoft-com:vml" Requires="v">
                <p:oleObj spid="_x0000_s73885" r:id="rId9" imgW="1930400" imgH="254000" progId="Equation.3">
                  <p:embed/>
                </p:oleObj>
              </mc:Choice>
              <mc:Fallback>
                <p:oleObj r:id="rId9" imgW="1930400" imgH="254000" progId="Equation.3">
                  <p:embed/>
                  <p:pic>
                    <p:nvPicPr>
                      <p:cNvPr id="0" name="Object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943600"/>
                        <a:ext cx="3733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40" name="Text Box 91"/>
          <p:cNvSpPr txBox="1">
            <a:spLocks noChangeArrowheads="1"/>
          </p:cNvSpPr>
          <p:nvPr/>
        </p:nvSpPr>
        <p:spPr bwMode="auto">
          <a:xfrm>
            <a:off x="6019800" y="2982913"/>
            <a:ext cx="3048000" cy="460375"/>
          </a:xfrm>
          <a:prstGeom prst="rect">
            <a:avLst/>
          </a:prstGeom>
          <a:noFill/>
          <a:ln w="9525">
            <a:noFill/>
            <a:miter lim="800000"/>
            <a:headEnd/>
            <a:tailEnd/>
          </a:ln>
        </p:spPr>
        <p:txBody>
          <a:bodyPr>
            <a:spAutoFit/>
          </a:bodyPr>
          <a:lstStyle/>
          <a:p>
            <a:pPr eaLnBrk="1" hangingPunct="1">
              <a:spcBef>
                <a:spcPct val="50000"/>
              </a:spcBef>
            </a:pPr>
            <a:r>
              <a:rPr lang="en-US" altLang="zh-CN"/>
              <a:t>J</a:t>
            </a:r>
            <a:r>
              <a:rPr lang="zh-CN" altLang="en-US"/>
              <a:t>、</a:t>
            </a:r>
            <a:r>
              <a:rPr lang="en-US" altLang="zh-CN"/>
              <a:t>K</a:t>
            </a:r>
            <a:r>
              <a:rPr lang="zh-CN" altLang="en-US"/>
              <a:t>也不起作用 </a:t>
            </a:r>
          </a:p>
        </p:txBody>
      </p:sp>
      <p:sp>
        <p:nvSpPr>
          <p:cNvPr id="92252" name="Text Box 92"/>
          <p:cNvSpPr txBox="1">
            <a:spLocks noChangeArrowheads="1"/>
          </p:cNvSpPr>
          <p:nvPr/>
        </p:nvSpPr>
        <p:spPr bwMode="auto">
          <a:xfrm>
            <a:off x="5738813" y="3443288"/>
            <a:ext cx="2490787" cy="460375"/>
          </a:xfrm>
          <a:prstGeom prst="rect">
            <a:avLst/>
          </a:prstGeom>
          <a:noFill/>
          <a:ln w="9525">
            <a:noFill/>
            <a:miter lim="800000"/>
            <a:headEnd/>
            <a:tailEnd/>
          </a:ln>
        </p:spPr>
        <p:txBody>
          <a:bodyPr>
            <a:spAutoFit/>
          </a:bodyPr>
          <a:lstStyle/>
          <a:p>
            <a:pPr eaLnBrk="1" hangingPunct="1">
              <a:spcBef>
                <a:spcPct val="50000"/>
              </a:spcBef>
            </a:pPr>
            <a:r>
              <a:rPr lang="en-US" altLang="zh-CN"/>
              <a:t>CP=1</a:t>
            </a:r>
            <a:r>
              <a:rPr lang="zh-CN" altLang="en-US"/>
              <a:t>时， </a:t>
            </a:r>
          </a:p>
        </p:txBody>
      </p:sp>
      <p:sp>
        <p:nvSpPr>
          <p:cNvPr id="92253" name="Text Box 93"/>
          <p:cNvSpPr txBox="1">
            <a:spLocks noChangeArrowheads="1"/>
          </p:cNvSpPr>
          <p:nvPr/>
        </p:nvSpPr>
        <p:spPr bwMode="auto">
          <a:xfrm>
            <a:off x="5105400" y="5791200"/>
            <a:ext cx="3733800" cy="822325"/>
          </a:xfrm>
          <a:prstGeom prst="rect">
            <a:avLst/>
          </a:prstGeom>
          <a:noFill/>
          <a:ln w="9525">
            <a:noFill/>
            <a:miter lim="800000"/>
            <a:headEnd/>
            <a:tailEnd/>
          </a:ln>
        </p:spPr>
        <p:txBody>
          <a:bodyPr>
            <a:spAutoFit/>
          </a:bodyPr>
          <a:lstStyle/>
          <a:p>
            <a:pPr eaLnBrk="1" hangingPunct="1">
              <a:spcBef>
                <a:spcPct val="50000"/>
              </a:spcBef>
            </a:pPr>
            <a:r>
              <a:rPr lang="zh-CN" altLang="en-US"/>
              <a:t>所以</a:t>
            </a:r>
            <a:r>
              <a:rPr lang="en-US" altLang="zh-CN"/>
              <a:t>J</a:t>
            </a:r>
            <a:r>
              <a:rPr lang="zh-CN" altLang="en-US"/>
              <a:t>、</a:t>
            </a:r>
            <a:r>
              <a:rPr lang="en-US" altLang="zh-CN"/>
              <a:t>K</a:t>
            </a:r>
            <a:r>
              <a:rPr lang="zh-CN" altLang="en-US"/>
              <a:t>也不起作用，触发器仍保持原来的状态。 </a:t>
            </a:r>
          </a:p>
        </p:txBody>
      </p:sp>
      <p:grpSp>
        <p:nvGrpSpPr>
          <p:cNvPr id="73743" name="Group 94"/>
          <p:cNvGrpSpPr>
            <a:grpSpLocks/>
          </p:cNvGrpSpPr>
          <p:nvPr/>
        </p:nvGrpSpPr>
        <p:grpSpPr bwMode="auto">
          <a:xfrm>
            <a:off x="0" y="1371600"/>
            <a:ext cx="5562600" cy="4114800"/>
            <a:chOff x="0" y="864"/>
            <a:chExt cx="3504" cy="2592"/>
          </a:xfrm>
        </p:grpSpPr>
        <p:grpSp>
          <p:nvGrpSpPr>
            <p:cNvPr id="73744" name="Group 95"/>
            <p:cNvGrpSpPr>
              <a:grpSpLocks/>
            </p:cNvGrpSpPr>
            <p:nvPr/>
          </p:nvGrpSpPr>
          <p:grpSpPr bwMode="auto">
            <a:xfrm>
              <a:off x="240" y="864"/>
              <a:ext cx="3021" cy="2592"/>
              <a:chOff x="528" y="864"/>
              <a:chExt cx="3021" cy="2592"/>
            </a:xfrm>
          </p:grpSpPr>
          <p:grpSp>
            <p:nvGrpSpPr>
              <p:cNvPr id="73753" name="Group 96"/>
              <p:cNvGrpSpPr>
                <a:grpSpLocks/>
              </p:cNvGrpSpPr>
              <p:nvPr/>
            </p:nvGrpSpPr>
            <p:grpSpPr bwMode="auto">
              <a:xfrm>
                <a:off x="528" y="1008"/>
                <a:ext cx="3021" cy="2219"/>
                <a:chOff x="4088" y="3712"/>
                <a:chExt cx="3540" cy="2600"/>
              </a:xfrm>
            </p:grpSpPr>
            <p:sp>
              <p:nvSpPr>
                <p:cNvPr id="73767" name="Text Box 97"/>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3768" name="Text Box 98"/>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3769" name="Text Box 99"/>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0" name="Text Box 100"/>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1" name="Text Box 101"/>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2" name="Text Box 102"/>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3" name="Text Box 103"/>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4" name="Text Box 104"/>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3775" name="Line 105"/>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3776" name="Oval 106"/>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3777" name="Oval 107"/>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3778" name="Oval 108"/>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3779" name="Oval 109"/>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3780" name="Line 110"/>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3781" name="Line 111"/>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3782" name="Line 112"/>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3783" name="Line 113"/>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3784" name="Line 114"/>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3785" name="Line 115"/>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3786" name="Line 116"/>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3787" name="Line 117"/>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3788" name="Line 118"/>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3789" name="Line 119"/>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3790" name="Line 120"/>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3791" name="Line 121"/>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3792" name="Line 122"/>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3793" name="Line 123"/>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3794" name="Line 124"/>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3795" name="Line 125"/>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3796" name="Line 126"/>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3797" name="Line 127"/>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3798" name="Line 128"/>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3799" name="Line 129"/>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3800" name="Line 130"/>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3801" name="Line 131"/>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3802" name="Line 132"/>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3803" name="Line 133"/>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3804" name="Line 134"/>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3805" name="Line 135"/>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3806" name="Line 136"/>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3807" name="Line 137"/>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3808" name="Line 138"/>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3809" name="Line 139"/>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3810" name="Line 140"/>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3811" name="Line 141"/>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3812" name="Line 142"/>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3813" name="Line 143"/>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3814" name="Line 144"/>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3754" name="Text Box 145"/>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3755" name="Text Box 146"/>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3756" name="Text Box 147"/>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3757" name="Text Box 148"/>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3758" name="Text Box 149"/>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3759" name="Text Box 150"/>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3760" name="Text Box 151"/>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3761" name="Group 152"/>
              <p:cNvGrpSpPr>
                <a:grpSpLocks/>
              </p:cNvGrpSpPr>
              <p:nvPr/>
            </p:nvGrpSpPr>
            <p:grpSpPr bwMode="auto">
              <a:xfrm>
                <a:off x="2688" y="912"/>
                <a:ext cx="288" cy="288"/>
                <a:chOff x="3120" y="912"/>
                <a:chExt cx="288" cy="288"/>
              </a:xfrm>
            </p:grpSpPr>
            <p:sp>
              <p:nvSpPr>
                <p:cNvPr id="73765" name="Text Box 153"/>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3766" name="Line 154"/>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3762" name="Text Box 155"/>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3763" name="Text Box 156"/>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3764" name="Text Box 157"/>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3745" name="Text Box 158"/>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3746" name="Text Box 159"/>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3747" name="Text Box 160"/>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3748" name="Text Box 161"/>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3749" name="Text Box 162"/>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3750" name="Text Box 163"/>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3751" name="Text Box 164"/>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3752" name="Text Box 165"/>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52">
                                            <p:txEl>
                                              <p:pRg st="0" end="0"/>
                                            </p:txEl>
                                          </p:spTgt>
                                        </p:tgtEl>
                                        <p:attrNameLst>
                                          <p:attrName>style.visibility</p:attrName>
                                        </p:attrNameLst>
                                      </p:cBhvr>
                                      <p:to>
                                        <p:strVal val="visible"/>
                                      </p:to>
                                    </p:set>
                                    <p:animEffect transition="in" filter="wipe(left)">
                                      <p:cBhvr>
                                        <p:cTn id="7" dur="500"/>
                                        <p:tgtEl>
                                          <p:spTgt spid="92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373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224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22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9224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9225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2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8" grpId="0"/>
      <p:bldP spid="92252" grpId="0" build="p"/>
      <p:bldP spid="92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1450" y="896938"/>
            <a:ext cx="3486150" cy="579437"/>
          </a:xfrm>
          <a:prstGeom prst="rect">
            <a:avLst/>
          </a:prstGeom>
          <a:solidFill>
            <a:srgbClr val="FFCCFF"/>
          </a:solid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输入</a:t>
            </a:r>
            <a:r>
              <a:rPr lang="en-US" altLang="zh-CN" sz="3200" b="1">
                <a:ea typeface="楷体_GB2312" pitchFamily="49" charset="-122"/>
              </a:rPr>
              <a:t>R</a:t>
            </a:r>
            <a:r>
              <a:rPr lang="en-US" altLang="zh-CN" sz="3200" b="1" baseline="-25000">
                <a:ea typeface="楷体_GB2312" pitchFamily="49" charset="-122"/>
              </a:rPr>
              <a:t>D</a:t>
            </a:r>
            <a:r>
              <a:rPr lang="en-US" altLang="zh-CN" sz="3200" b="1">
                <a:ea typeface="楷体_GB2312" pitchFamily="49" charset="-122"/>
              </a:rPr>
              <a:t>=1, S</a:t>
            </a:r>
            <a:r>
              <a:rPr lang="en-US" altLang="zh-CN" sz="3200" b="1" baseline="-25000">
                <a:ea typeface="楷体_GB2312" pitchFamily="49" charset="-122"/>
              </a:rPr>
              <a:t>D</a:t>
            </a:r>
            <a:r>
              <a:rPr lang="en-US" altLang="zh-CN" sz="3200" b="1">
                <a:ea typeface="楷体_GB2312" pitchFamily="49" charset="-122"/>
              </a:rPr>
              <a:t>=1</a:t>
            </a:r>
            <a:r>
              <a:rPr lang="zh-CN" altLang="en-US" sz="3200" b="1">
                <a:ea typeface="楷体_GB2312" pitchFamily="49" charset="-122"/>
              </a:rPr>
              <a:t>时</a:t>
            </a:r>
          </a:p>
        </p:txBody>
      </p:sp>
      <p:sp>
        <p:nvSpPr>
          <p:cNvPr id="9219" name="Text Box 3"/>
          <p:cNvSpPr txBox="1">
            <a:spLocks noChangeArrowheads="1"/>
          </p:cNvSpPr>
          <p:nvPr/>
        </p:nvSpPr>
        <p:spPr bwMode="auto">
          <a:xfrm>
            <a:off x="311150" y="1706563"/>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sp>
        <p:nvSpPr>
          <p:cNvPr id="9220" name="Text Box 4"/>
          <p:cNvSpPr txBox="1">
            <a:spLocks noChangeArrowheads="1"/>
          </p:cNvSpPr>
          <p:nvPr/>
        </p:nvSpPr>
        <p:spPr bwMode="auto">
          <a:xfrm>
            <a:off x="2946400" y="2209800"/>
            <a:ext cx="5524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9221" name="Text Box 5"/>
          <p:cNvSpPr txBox="1">
            <a:spLocks noChangeArrowheads="1"/>
          </p:cNvSpPr>
          <p:nvPr/>
        </p:nvSpPr>
        <p:spPr bwMode="auto">
          <a:xfrm>
            <a:off x="1289050" y="2209800"/>
            <a:ext cx="5524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9222" name="Text Box 6"/>
          <p:cNvSpPr txBox="1">
            <a:spLocks noChangeArrowheads="1"/>
          </p:cNvSpPr>
          <p:nvPr/>
        </p:nvSpPr>
        <p:spPr bwMode="auto">
          <a:xfrm>
            <a:off x="336550" y="4286250"/>
            <a:ext cx="4762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chemeClr val="accent2"/>
                </a:solidFill>
                <a:ea typeface="楷体_GB2312" pitchFamily="49" charset="-122"/>
              </a:rPr>
              <a:t>1</a:t>
            </a:r>
          </a:p>
        </p:txBody>
      </p:sp>
      <p:sp>
        <p:nvSpPr>
          <p:cNvPr id="9223" name="Text Box 7"/>
          <p:cNvSpPr txBox="1">
            <a:spLocks noChangeArrowheads="1"/>
          </p:cNvSpPr>
          <p:nvPr/>
        </p:nvSpPr>
        <p:spPr bwMode="auto">
          <a:xfrm>
            <a:off x="3956050" y="4240213"/>
            <a:ext cx="47625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chemeClr val="accent2"/>
                </a:solidFill>
                <a:ea typeface="楷体_GB2312" pitchFamily="49" charset="-122"/>
              </a:rPr>
              <a:t>1</a:t>
            </a:r>
          </a:p>
        </p:txBody>
      </p:sp>
      <p:sp>
        <p:nvSpPr>
          <p:cNvPr id="9224" name="Text Box 8"/>
          <p:cNvSpPr txBox="1">
            <a:spLocks noChangeArrowheads="1"/>
          </p:cNvSpPr>
          <p:nvPr/>
        </p:nvSpPr>
        <p:spPr bwMode="auto">
          <a:xfrm>
            <a:off x="1797050" y="4297363"/>
            <a:ext cx="55245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9225" name="Text Box 9"/>
          <p:cNvSpPr txBox="1">
            <a:spLocks noChangeArrowheads="1"/>
          </p:cNvSpPr>
          <p:nvPr/>
        </p:nvSpPr>
        <p:spPr bwMode="auto">
          <a:xfrm>
            <a:off x="1308100" y="2667000"/>
            <a:ext cx="5461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9226" name="Text Box 10"/>
          <p:cNvSpPr txBox="1">
            <a:spLocks noChangeArrowheads="1"/>
          </p:cNvSpPr>
          <p:nvPr/>
        </p:nvSpPr>
        <p:spPr bwMode="auto">
          <a:xfrm>
            <a:off x="2489200" y="430530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9227" name="Text Box 11"/>
          <p:cNvSpPr txBox="1">
            <a:spLocks noChangeArrowheads="1"/>
          </p:cNvSpPr>
          <p:nvPr/>
        </p:nvSpPr>
        <p:spPr bwMode="auto">
          <a:xfrm>
            <a:off x="2965450" y="2647950"/>
            <a:ext cx="41910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9228" name="Text Box 12"/>
          <p:cNvSpPr txBox="1">
            <a:spLocks noChangeArrowheads="1"/>
          </p:cNvSpPr>
          <p:nvPr/>
        </p:nvSpPr>
        <p:spPr bwMode="auto">
          <a:xfrm>
            <a:off x="387350" y="5124450"/>
            <a:ext cx="402590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输出保持原状态：</a:t>
            </a:r>
          </a:p>
        </p:txBody>
      </p:sp>
      <p:graphicFrame>
        <p:nvGraphicFramePr>
          <p:cNvPr id="9229" name="Object 13"/>
          <p:cNvGraphicFramePr>
            <a:graphicFrameLocks noChangeAspect="1"/>
          </p:cNvGraphicFramePr>
          <p:nvPr/>
        </p:nvGraphicFramePr>
        <p:xfrm>
          <a:off x="2365375" y="1709738"/>
          <a:ext cx="1728788" cy="473075"/>
        </p:xfrm>
        <a:graphic>
          <a:graphicData uri="http://schemas.openxmlformats.org/presentationml/2006/ole">
            <mc:AlternateContent xmlns:mc="http://schemas.openxmlformats.org/markup-compatibility/2006">
              <mc:Choice xmlns:v="urn:schemas-microsoft-com:vml" Requires="v">
                <p:oleObj spid="_x0000_s9481" r:id="rId3" imgW="876300" imgH="241300" progId="Equation.3">
                  <p:embed/>
                </p:oleObj>
              </mc:Choice>
              <mc:Fallback>
                <p:oleObj r:id="rId3" imgW="876300" imgH="2413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5" y="1709738"/>
                        <a:ext cx="17287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30" name="Object 14"/>
          <p:cNvGraphicFramePr>
            <a:graphicFrameLocks noChangeAspect="1"/>
          </p:cNvGraphicFramePr>
          <p:nvPr/>
        </p:nvGraphicFramePr>
        <p:xfrm>
          <a:off x="1092200" y="5713413"/>
          <a:ext cx="2286000" cy="625475"/>
        </p:xfrm>
        <a:graphic>
          <a:graphicData uri="http://schemas.openxmlformats.org/presentationml/2006/ole">
            <mc:AlternateContent xmlns:mc="http://schemas.openxmlformats.org/markup-compatibility/2006">
              <mc:Choice xmlns:v="urn:schemas-microsoft-com:vml" Requires="v">
                <p:oleObj spid="_x0000_s9482" r:id="rId5" imgW="876300" imgH="241300" progId="Equation.3">
                  <p:embed/>
                </p:oleObj>
              </mc:Choice>
              <mc:Fallback>
                <p:oleObj r:id="rId5" imgW="8763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5713413"/>
                        <a:ext cx="2286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31" name="Text Box 15"/>
          <p:cNvSpPr txBox="1">
            <a:spLocks noChangeArrowheads="1"/>
          </p:cNvSpPr>
          <p:nvPr/>
        </p:nvSpPr>
        <p:spPr bwMode="auto">
          <a:xfrm>
            <a:off x="4470400" y="1630363"/>
            <a:ext cx="1924050" cy="579437"/>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若原状态：</a:t>
            </a:r>
          </a:p>
        </p:txBody>
      </p:sp>
      <p:graphicFrame>
        <p:nvGraphicFramePr>
          <p:cNvPr id="9232" name="Object 16"/>
          <p:cNvGraphicFramePr>
            <a:graphicFrameLocks noChangeAspect="1"/>
          </p:cNvGraphicFramePr>
          <p:nvPr/>
        </p:nvGraphicFramePr>
        <p:xfrm>
          <a:off x="6572250" y="1712913"/>
          <a:ext cx="1770063" cy="484187"/>
        </p:xfrm>
        <a:graphic>
          <a:graphicData uri="http://schemas.openxmlformats.org/presentationml/2006/ole">
            <mc:AlternateContent xmlns:mc="http://schemas.openxmlformats.org/markup-compatibility/2006">
              <mc:Choice xmlns:v="urn:schemas-microsoft-com:vml" Requires="v">
                <p:oleObj spid="_x0000_s9483" r:id="rId6" imgW="876300" imgH="241300" progId="Equation.3">
                  <p:embed/>
                </p:oleObj>
              </mc:Choice>
              <mc:Fallback>
                <p:oleObj r:id="rId6" imgW="876300" imgH="2413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1712913"/>
                        <a:ext cx="17700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233" name="Group 17"/>
          <p:cNvGrpSpPr>
            <a:grpSpLocks/>
          </p:cNvGrpSpPr>
          <p:nvPr/>
        </p:nvGrpSpPr>
        <p:grpSpPr bwMode="auto">
          <a:xfrm>
            <a:off x="5543550" y="2114550"/>
            <a:ext cx="2343150" cy="598488"/>
            <a:chOff x="2076" y="1248"/>
            <a:chExt cx="1476" cy="377"/>
          </a:xfrm>
        </p:grpSpPr>
        <p:sp>
          <p:nvSpPr>
            <p:cNvPr id="9303" name="Text Box 18"/>
            <p:cNvSpPr txBox="1">
              <a:spLocks noChangeArrowheads="1"/>
            </p:cNvSpPr>
            <p:nvPr/>
          </p:nvSpPr>
          <p:spPr bwMode="auto">
            <a:xfrm>
              <a:off x="3216" y="1248"/>
              <a:ext cx="336"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9304" name="Text Box 19"/>
            <p:cNvSpPr txBox="1">
              <a:spLocks noChangeArrowheads="1"/>
            </p:cNvSpPr>
            <p:nvPr/>
          </p:nvSpPr>
          <p:spPr bwMode="auto">
            <a:xfrm>
              <a:off x="2076" y="1260"/>
              <a:ext cx="336"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grpSp>
      <p:sp>
        <p:nvSpPr>
          <p:cNvPr id="9236" name="Text Box 20"/>
          <p:cNvSpPr txBox="1">
            <a:spLocks noChangeArrowheads="1"/>
          </p:cNvSpPr>
          <p:nvPr/>
        </p:nvSpPr>
        <p:spPr bwMode="auto">
          <a:xfrm>
            <a:off x="4667250" y="4191000"/>
            <a:ext cx="4762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chemeClr val="accent2"/>
                </a:solidFill>
                <a:ea typeface="楷体_GB2312" pitchFamily="49" charset="-122"/>
              </a:rPr>
              <a:t>1</a:t>
            </a:r>
          </a:p>
        </p:txBody>
      </p:sp>
      <p:sp>
        <p:nvSpPr>
          <p:cNvPr id="9237" name="Text Box 21"/>
          <p:cNvSpPr txBox="1">
            <a:spLocks noChangeArrowheads="1"/>
          </p:cNvSpPr>
          <p:nvPr/>
        </p:nvSpPr>
        <p:spPr bwMode="auto">
          <a:xfrm>
            <a:off x="8305800" y="4183063"/>
            <a:ext cx="476250" cy="579437"/>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chemeClr val="accent2"/>
                </a:solidFill>
                <a:ea typeface="楷体_GB2312" pitchFamily="49" charset="-122"/>
              </a:rPr>
              <a:t>1</a:t>
            </a:r>
          </a:p>
        </p:txBody>
      </p:sp>
      <p:sp>
        <p:nvSpPr>
          <p:cNvPr id="9238" name="Text Box 22"/>
          <p:cNvSpPr txBox="1">
            <a:spLocks noChangeArrowheads="1"/>
          </p:cNvSpPr>
          <p:nvPr/>
        </p:nvSpPr>
        <p:spPr bwMode="auto">
          <a:xfrm>
            <a:off x="6172200" y="4210050"/>
            <a:ext cx="400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9239" name="Text Box 23"/>
          <p:cNvSpPr txBox="1">
            <a:spLocks noChangeArrowheads="1"/>
          </p:cNvSpPr>
          <p:nvPr/>
        </p:nvSpPr>
        <p:spPr bwMode="auto">
          <a:xfrm>
            <a:off x="5524500" y="2590800"/>
            <a:ext cx="4762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1</a:t>
            </a:r>
          </a:p>
        </p:txBody>
      </p:sp>
      <p:sp>
        <p:nvSpPr>
          <p:cNvPr id="9240" name="Text Box 24"/>
          <p:cNvSpPr txBox="1">
            <a:spLocks noChangeArrowheads="1"/>
          </p:cNvSpPr>
          <p:nvPr/>
        </p:nvSpPr>
        <p:spPr bwMode="auto">
          <a:xfrm>
            <a:off x="6775450" y="4210050"/>
            <a:ext cx="4254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9241" name="Text Box 25"/>
          <p:cNvSpPr txBox="1">
            <a:spLocks noChangeArrowheads="1"/>
          </p:cNvSpPr>
          <p:nvPr/>
        </p:nvSpPr>
        <p:spPr bwMode="auto">
          <a:xfrm>
            <a:off x="7315200" y="2571750"/>
            <a:ext cx="527050" cy="579438"/>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339933"/>
                </a:solidFill>
                <a:ea typeface="楷体_GB2312" pitchFamily="49" charset="-122"/>
              </a:rPr>
              <a:t>0</a:t>
            </a:r>
          </a:p>
        </p:txBody>
      </p:sp>
      <p:sp>
        <p:nvSpPr>
          <p:cNvPr id="9242" name="Text Box 26"/>
          <p:cNvSpPr txBox="1">
            <a:spLocks noChangeArrowheads="1"/>
          </p:cNvSpPr>
          <p:nvPr/>
        </p:nvSpPr>
        <p:spPr bwMode="auto">
          <a:xfrm>
            <a:off x="4991100" y="5124450"/>
            <a:ext cx="401955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输出保持原状态：</a:t>
            </a:r>
          </a:p>
        </p:txBody>
      </p:sp>
      <p:graphicFrame>
        <p:nvGraphicFramePr>
          <p:cNvPr id="9243" name="Object 27"/>
          <p:cNvGraphicFramePr>
            <a:graphicFrameLocks noChangeAspect="1"/>
          </p:cNvGraphicFramePr>
          <p:nvPr/>
        </p:nvGraphicFramePr>
        <p:xfrm>
          <a:off x="5553075" y="5649913"/>
          <a:ext cx="2298700" cy="628650"/>
        </p:xfrm>
        <a:graphic>
          <a:graphicData uri="http://schemas.openxmlformats.org/presentationml/2006/ole">
            <mc:AlternateContent xmlns:mc="http://schemas.openxmlformats.org/markup-compatibility/2006">
              <mc:Choice xmlns:v="urn:schemas-microsoft-com:vml" Requires="v">
                <p:oleObj spid="_x0000_s9484" r:id="rId8" imgW="876300" imgH="241300" progId="Equation.3">
                  <p:embed/>
                </p:oleObj>
              </mc:Choice>
              <mc:Fallback>
                <p:oleObj r:id="rId8" imgW="876300" imgH="2413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075" y="5649913"/>
                        <a:ext cx="22987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244" name="Group 28"/>
          <p:cNvGrpSpPr>
            <a:grpSpLocks/>
          </p:cNvGrpSpPr>
          <p:nvPr/>
        </p:nvGrpSpPr>
        <p:grpSpPr bwMode="auto">
          <a:xfrm>
            <a:off x="4851400" y="2316163"/>
            <a:ext cx="3619500" cy="2611437"/>
            <a:chOff x="1664" y="1363"/>
            <a:chExt cx="2280" cy="1645"/>
          </a:xfrm>
        </p:grpSpPr>
        <p:grpSp>
          <p:nvGrpSpPr>
            <p:cNvPr id="9275" name="Group 29"/>
            <p:cNvGrpSpPr>
              <a:grpSpLocks/>
            </p:cNvGrpSpPr>
            <p:nvPr/>
          </p:nvGrpSpPr>
          <p:grpSpPr bwMode="auto">
            <a:xfrm>
              <a:off x="1664" y="1452"/>
              <a:ext cx="816" cy="1284"/>
              <a:chOff x="1249" y="1452"/>
              <a:chExt cx="816" cy="1284"/>
            </a:xfrm>
          </p:grpSpPr>
          <p:sp>
            <p:nvSpPr>
              <p:cNvPr id="9296" name="Rectangle 30"/>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97" name="Oval 31"/>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98" name="Line 32"/>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9299" name="Line 33"/>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9300" name="Line 34"/>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9301" name="Text Box 35"/>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9302" name="Text Box 36"/>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9276" name="Group 37"/>
            <p:cNvGrpSpPr>
              <a:grpSpLocks/>
            </p:cNvGrpSpPr>
            <p:nvPr/>
          </p:nvGrpSpPr>
          <p:grpSpPr bwMode="auto">
            <a:xfrm>
              <a:off x="3128" y="1440"/>
              <a:ext cx="816" cy="1284"/>
              <a:chOff x="1249" y="1452"/>
              <a:chExt cx="816" cy="1284"/>
            </a:xfrm>
          </p:grpSpPr>
          <p:sp>
            <p:nvSpPr>
              <p:cNvPr id="9289" name="Rectangle 38"/>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90" name="Oval 39"/>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91" name="Line 40"/>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9292" name="Line 41"/>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9293" name="Line 42"/>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9294" name="Text Box 43"/>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9295" name="Text Box 44"/>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9277" name="Oval 45"/>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9278" name="Line 46"/>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9279" name="Line 47"/>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9280" name="Line 48"/>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9281" name="Line 49"/>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9282" name="Line 50"/>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9283" name="Line 51"/>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9284" name="Oval 52"/>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9285" name="Object 53"/>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9485" r:id="rId9" imgW="165028" imgH="228501" progId="Equation.3">
                    <p:embed/>
                  </p:oleObj>
                </mc:Choice>
                <mc:Fallback>
                  <p:oleObj r:id="rId9" imgW="165028" imgH="228501"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86" name="Object 54"/>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9486" r:id="rId11" imgW="164957" imgH="190335" progId="Equation.3">
                    <p:embed/>
                  </p:oleObj>
                </mc:Choice>
                <mc:Fallback>
                  <p:oleObj r:id="rId11" imgW="164957" imgH="190335"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87" name="Object 55"/>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9487" r:id="rId13" imgW="241091" imgH="215713" progId="Equation.3">
                    <p:embed/>
                  </p:oleObj>
                </mc:Choice>
                <mc:Fallback>
                  <p:oleObj r:id="rId13" imgW="241091" imgH="215713"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88" name="Object 56"/>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9488" r:id="rId15" imgW="203024" imgH="215713" progId="Equation.3">
                    <p:embed/>
                  </p:oleObj>
                </mc:Choice>
                <mc:Fallback>
                  <p:oleObj r:id="rId15" imgW="203024" imgH="215713"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 name="Rectangle 57"/>
          <p:cNvSpPr>
            <a:spLocks noChangeArrowheads="1"/>
          </p:cNvSpPr>
          <p:nvPr/>
        </p:nvSpPr>
        <p:spPr bwMode="auto">
          <a:xfrm>
            <a:off x="4464050" y="1543050"/>
            <a:ext cx="50800" cy="45148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grpSp>
        <p:nvGrpSpPr>
          <p:cNvPr id="9274" name="Group 58"/>
          <p:cNvGrpSpPr>
            <a:grpSpLocks/>
          </p:cNvGrpSpPr>
          <p:nvPr/>
        </p:nvGrpSpPr>
        <p:grpSpPr bwMode="auto">
          <a:xfrm>
            <a:off x="527050" y="2373313"/>
            <a:ext cx="3619500" cy="2611437"/>
            <a:chOff x="1664" y="1363"/>
            <a:chExt cx="2280" cy="1645"/>
          </a:xfrm>
        </p:grpSpPr>
        <p:grpSp>
          <p:nvGrpSpPr>
            <p:cNvPr id="9247" name="Group 59"/>
            <p:cNvGrpSpPr>
              <a:grpSpLocks/>
            </p:cNvGrpSpPr>
            <p:nvPr/>
          </p:nvGrpSpPr>
          <p:grpSpPr bwMode="auto">
            <a:xfrm>
              <a:off x="1664" y="1452"/>
              <a:ext cx="816" cy="1284"/>
              <a:chOff x="1249" y="1452"/>
              <a:chExt cx="816" cy="1284"/>
            </a:xfrm>
          </p:grpSpPr>
          <p:sp>
            <p:nvSpPr>
              <p:cNvPr id="9268" name="Rectangle 60"/>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69" name="Oval 61"/>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70" name="Line 62"/>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9271" name="Line 63"/>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9272" name="Line 64"/>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9273" name="Text Box 65"/>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3" name="Text Box 66"/>
              <p:cNvSpPr txBox="1">
                <a:spLocks noChangeArrowheads="1"/>
              </p:cNvSpPr>
              <p:nvPr/>
            </p:nvSpPr>
            <p:spPr bwMode="auto">
              <a:xfrm>
                <a:off x="1520" y="2029"/>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9248" name="Group 67"/>
            <p:cNvGrpSpPr>
              <a:grpSpLocks/>
            </p:cNvGrpSpPr>
            <p:nvPr/>
          </p:nvGrpSpPr>
          <p:grpSpPr bwMode="auto">
            <a:xfrm>
              <a:off x="3128" y="1440"/>
              <a:ext cx="816" cy="1284"/>
              <a:chOff x="1249" y="1452"/>
              <a:chExt cx="816" cy="1284"/>
            </a:xfrm>
          </p:grpSpPr>
          <p:sp>
            <p:nvSpPr>
              <p:cNvPr id="9261" name="Rectangle 68"/>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62" name="Oval 69"/>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63" name="Line 70"/>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9264" name="Line 71"/>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9265" name="Line 72"/>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9266" name="Text Box 73"/>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9267" name="Text Box 74"/>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9249" name="Oval 75"/>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9250" name="Line 76"/>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9251" name="Line 77"/>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9252" name="Line 78"/>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9253" name="Line 79"/>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9254" name="Line 80"/>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9255" name="Line 81"/>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9256" name="Oval 82"/>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9257" name="Object 83"/>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9489" r:id="rId17" imgW="165028" imgH="228501" progId="Equation.3">
                    <p:embed/>
                  </p:oleObj>
                </mc:Choice>
                <mc:Fallback>
                  <p:oleObj r:id="rId17" imgW="165028" imgH="228501" progId="Equation.3">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58" name="Object 84"/>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9490" r:id="rId18" imgW="164957" imgH="190335" progId="Equation.3">
                    <p:embed/>
                  </p:oleObj>
                </mc:Choice>
                <mc:Fallback>
                  <p:oleObj r:id="rId18" imgW="164957" imgH="190335" progId="Equation.3">
                    <p:embed/>
                    <p:pic>
                      <p:nvPicPr>
                        <p:cNvPr id="0" name="Object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59" name="Object 85"/>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9491" r:id="rId19" imgW="241091" imgH="215713" progId="Equation.3">
                    <p:embed/>
                  </p:oleObj>
                </mc:Choice>
                <mc:Fallback>
                  <p:oleObj r:id="rId19" imgW="241091" imgH="215713"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60" name="Object 86"/>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9492" r:id="rId20" imgW="203024" imgH="215713" progId="Equation.3">
                    <p:embed/>
                  </p:oleObj>
                </mc:Choice>
                <mc:Fallback>
                  <p:oleObj r:id="rId20" imgW="203024" imgH="215713" progId="Equation.3">
                    <p:embed/>
                    <p:pic>
                      <p:nvPicPr>
                        <p:cNvPr id="0" name="Object 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 name="Text Box 87"/>
          <p:cNvSpPr txBox="1">
            <a:spLocks noChangeArrowheads="1"/>
          </p:cNvSpPr>
          <p:nvPr/>
        </p:nvSpPr>
        <p:spPr bwMode="auto">
          <a:xfrm>
            <a:off x="5010150" y="935038"/>
            <a:ext cx="1543050" cy="588962"/>
          </a:xfrm>
          <a:prstGeom prst="rect">
            <a:avLst/>
          </a:prstGeom>
          <a:noFill/>
          <a:ln w="9525">
            <a:solidFill>
              <a:schemeClr val="accent1"/>
            </a:solidFill>
            <a:miter lim="800000"/>
            <a:headEnd/>
            <a:tailEnd/>
          </a:ln>
        </p:spPr>
        <p:txBody>
          <a:bodyPr>
            <a:spAutoFit/>
          </a:bodyPr>
          <a:lstStyle/>
          <a:p>
            <a:pPr algn="ctr" eaLnBrk="1" hangingPunct="1">
              <a:spcBef>
                <a:spcPct val="50000"/>
              </a:spcBef>
            </a:pPr>
            <a:r>
              <a:rPr lang="zh-CN" altLang="en-US" sz="3200" b="1">
                <a:solidFill>
                  <a:srgbClr val="FF0000"/>
                </a:solidFill>
              </a:rPr>
              <a:t>保持！</a:t>
            </a:r>
          </a:p>
        </p:txBody>
      </p:sp>
      <p:sp>
        <p:nvSpPr>
          <p:cNvPr id="9246" name="Text Box 88"/>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74"/>
                                        </p:tgtEl>
                                        <p:attrNameLst>
                                          <p:attrName>style.visibility</p:attrName>
                                        </p:attrNameLst>
                                      </p:cBhvr>
                                      <p:to>
                                        <p:strVal val="visible"/>
                                      </p:to>
                                    </p:set>
                                    <p:animEffect transition="in" filter="dissolve">
                                      <p:cBhvr>
                                        <p:cTn id="12" dur="500"/>
                                        <p:tgtEl>
                                          <p:spTgt spid="9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22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2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219">
                                            <p:txEl>
                                              <p:pRg st="0" end="0"/>
                                            </p:txEl>
                                          </p:spTgt>
                                        </p:tgtEl>
                                        <p:attrNameLst>
                                          <p:attrName>style.visibility</p:attrName>
                                        </p:attrNameLst>
                                      </p:cBhvr>
                                      <p:to>
                                        <p:strVal val="visible"/>
                                      </p:to>
                                    </p:set>
                                    <p:animEffect transition="in" filter="wipe(left)">
                                      <p:cBhvr>
                                        <p:cTn id="25" dur="500"/>
                                        <p:tgtEl>
                                          <p:spTgt spid="921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229"/>
                                        </p:tgtEl>
                                        <p:attrNameLst>
                                          <p:attrName>style.visibility</p:attrName>
                                        </p:attrNameLst>
                                      </p:cBhvr>
                                      <p:to>
                                        <p:strVal val="visible"/>
                                      </p:to>
                                    </p:set>
                                    <p:animEffect transition="in" filter="wipe(left)">
                                      <p:cBhvr>
                                        <p:cTn id="30" dur="500"/>
                                        <p:tgtEl>
                                          <p:spTgt spid="9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2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22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2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22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228"/>
                                        </p:tgtEl>
                                        <p:attrNameLst>
                                          <p:attrName>style.visibility</p:attrName>
                                        </p:attrNameLst>
                                      </p:cBhvr>
                                      <p:to>
                                        <p:strVal val="visible"/>
                                      </p:to>
                                    </p:set>
                                    <p:animEffect transition="in" filter="dissolve">
                                      <p:cBhvr>
                                        <p:cTn id="59" dur="500"/>
                                        <p:tgtEl>
                                          <p:spTgt spid="92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9230"/>
                                        </p:tgtEl>
                                        <p:attrNameLst>
                                          <p:attrName>style.visibility</p:attrName>
                                        </p:attrNameLst>
                                      </p:cBhvr>
                                      <p:to>
                                        <p:strVal val="visible"/>
                                      </p:to>
                                    </p:set>
                                    <p:animEffect transition="in" filter="dissolve">
                                      <p:cBhvr>
                                        <p:cTn id="64" dur="500"/>
                                        <p:tgtEl>
                                          <p:spTgt spid="923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9244"/>
                                        </p:tgtEl>
                                        <p:attrNameLst>
                                          <p:attrName>style.visibility</p:attrName>
                                        </p:attrNameLst>
                                      </p:cBhvr>
                                      <p:to>
                                        <p:strVal val="visible"/>
                                      </p:to>
                                    </p:set>
                                    <p:animEffect transition="in" filter="dissolve">
                                      <p:cBhvr>
                                        <p:cTn id="69" dur="500"/>
                                        <p:tgtEl>
                                          <p:spTgt spid="924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9236">
                                            <p:txEl>
                                              <p:pRg st="0" end="0"/>
                                            </p:txEl>
                                          </p:spTgt>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9237">
                                            <p:txEl>
                                              <p:pRg st="0" end="0"/>
                                            </p:txEl>
                                          </p:spTgt>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231">
                                            <p:txEl>
                                              <p:pRg st="0" end="0"/>
                                            </p:txEl>
                                          </p:spTgt>
                                        </p:tgtEl>
                                        <p:attrNameLst>
                                          <p:attrName>style.visibility</p:attrName>
                                        </p:attrNameLst>
                                      </p:cBhvr>
                                      <p:to>
                                        <p:strVal val="visible"/>
                                      </p:to>
                                    </p:set>
                                    <p:animEffect transition="in" filter="wipe(left)">
                                      <p:cBhvr>
                                        <p:cTn id="82" dur="500"/>
                                        <p:tgtEl>
                                          <p:spTgt spid="9231">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9232"/>
                                        </p:tgtEl>
                                        <p:attrNameLst>
                                          <p:attrName>style.visibility</p:attrName>
                                        </p:attrNameLst>
                                      </p:cBhvr>
                                      <p:to>
                                        <p:strVal val="visible"/>
                                      </p:to>
                                    </p:set>
                                    <p:animEffect transition="in" filter="wipe(left)">
                                      <p:cBhvr>
                                        <p:cTn id="87" dur="500"/>
                                        <p:tgtEl>
                                          <p:spTgt spid="92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9233"/>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9238"/>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9239"/>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9240"/>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9241"/>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9242"/>
                                        </p:tgtEl>
                                        <p:attrNameLst>
                                          <p:attrName>style.visibility</p:attrName>
                                        </p:attrNameLst>
                                      </p:cBhvr>
                                      <p:to>
                                        <p:strVal val="visible"/>
                                      </p:to>
                                    </p:set>
                                    <p:anim calcmode="lin" valueType="num">
                                      <p:cBhvr additive="base">
                                        <p:cTn id="112" dur="500" fill="hold"/>
                                        <p:tgtEl>
                                          <p:spTgt spid="9242"/>
                                        </p:tgtEl>
                                        <p:attrNameLst>
                                          <p:attrName>ppt_x</p:attrName>
                                        </p:attrNameLst>
                                      </p:cBhvr>
                                      <p:tavLst>
                                        <p:tav tm="0">
                                          <p:val>
                                            <p:strVal val="1+#ppt_w/2"/>
                                          </p:val>
                                        </p:tav>
                                        <p:tav tm="100000">
                                          <p:val>
                                            <p:strVal val="#ppt_x"/>
                                          </p:val>
                                        </p:tav>
                                      </p:tavLst>
                                    </p:anim>
                                    <p:anim calcmode="lin" valueType="num">
                                      <p:cBhvr additive="base">
                                        <p:cTn id="113" dur="500" fill="hold"/>
                                        <p:tgtEl>
                                          <p:spTgt spid="9242"/>
                                        </p:tgtEl>
                                        <p:attrNameLst>
                                          <p:attrName>ppt_y</p:attrName>
                                        </p:attrNameLst>
                                      </p:cBhvr>
                                      <p:tavLst>
                                        <p:tav tm="0">
                                          <p:val>
                                            <p:strVal val="#ppt_y"/>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2" fill="hold" nodeType="clickEffect">
                                  <p:stCondLst>
                                    <p:cond delay="0"/>
                                  </p:stCondLst>
                                  <p:childTnLst>
                                    <p:set>
                                      <p:cBhvr>
                                        <p:cTn id="117" dur="1" fill="hold">
                                          <p:stCondLst>
                                            <p:cond delay="0"/>
                                          </p:stCondLst>
                                        </p:cTn>
                                        <p:tgtEl>
                                          <p:spTgt spid="9243"/>
                                        </p:tgtEl>
                                        <p:attrNameLst>
                                          <p:attrName>style.visibility</p:attrName>
                                        </p:attrNameLst>
                                      </p:cBhvr>
                                      <p:to>
                                        <p:strVal val="visible"/>
                                      </p:to>
                                    </p:set>
                                    <p:anim calcmode="lin" valueType="num">
                                      <p:cBhvr additive="base">
                                        <p:cTn id="118" dur="500" fill="hold"/>
                                        <p:tgtEl>
                                          <p:spTgt spid="9243"/>
                                        </p:tgtEl>
                                        <p:attrNameLst>
                                          <p:attrName>ppt_x</p:attrName>
                                        </p:attrNameLst>
                                      </p:cBhvr>
                                      <p:tavLst>
                                        <p:tav tm="0">
                                          <p:val>
                                            <p:strVal val="1+#ppt_w/2"/>
                                          </p:val>
                                        </p:tav>
                                        <p:tav tm="100000">
                                          <p:val>
                                            <p:strVal val="#ppt_x"/>
                                          </p:val>
                                        </p:tav>
                                      </p:tavLst>
                                    </p:anim>
                                    <p:anim calcmode="lin" valueType="num">
                                      <p:cBhvr additive="base">
                                        <p:cTn id="119" dur="500" fill="hold"/>
                                        <p:tgtEl>
                                          <p:spTgt spid="9243"/>
                                        </p:tgtEl>
                                        <p:attrNameLst>
                                          <p:attrName>ppt_y</p:attrName>
                                        </p:attrNameLst>
                                      </p:cBhvr>
                                      <p:tavLst>
                                        <p:tav tm="0">
                                          <p:val>
                                            <p:strVal val="#ppt_y"/>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3" presetClass="entr" presetSubtype="32" fill="hold" grpId="0" nodeType="clickEffect">
                                  <p:stCondLst>
                                    <p:cond delay="0"/>
                                  </p:stCondLst>
                                  <p:childTnLst>
                                    <p:set>
                                      <p:cBhvr>
                                        <p:cTn id="123" dur="1" fill="hold">
                                          <p:stCondLst>
                                            <p:cond delay="0"/>
                                          </p:stCondLst>
                                        </p:cTn>
                                        <p:tgtEl>
                                          <p:spTgt spid="4"/>
                                        </p:tgtEl>
                                        <p:attrNameLst>
                                          <p:attrName>style.visibility</p:attrName>
                                        </p:attrNameLst>
                                      </p:cBhvr>
                                      <p:to>
                                        <p:strVal val="visible"/>
                                      </p:to>
                                    </p:set>
                                    <p:anim calcmode="lin" valueType="num">
                                      <p:cBhvr>
                                        <p:cTn id="124" dur="500" fill="hold"/>
                                        <p:tgtEl>
                                          <p:spTgt spid="4"/>
                                        </p:tgtEl>
                                        <p:attrNameLst>
                                          <p:attrName>ppt_w</p:attrName>
                                        </p:attrNameLst>
                                      </p:cBhvr>
                                      <p:tavLst>
                                        <p:tav tm="0">
                                          <p:val>
                                            <p:strVal val="4*#ppt_w"/>
                                          </p:val>
                                        </p:tav>
                                        <p:tav tm="100000">
                                          <p:val>
                                            <p:strVal val="#ppt_w"/>
                                          </p:val>
                                        </p:tav>
                                      </p:tavLst>
                                    </p:anim>
                                    <p:anim calcmode="lin" valueType="num">
                                      <p:cBhvr>
                                        <p:cTn id="125"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build="p"/>
      <p:bldP spid="9220" grpId="0"/>
      <p:bldP spid="9221" grpId="0"/>
      <p:bldP spid="9222" grpId="0" build="p"/>
      <p:bldP spid="9223" grpId="0" build="p"/>
      <p:bldP spid="9224" grpId="0"/>
      <p:bldP spid="9225" grpId="0"/>
      <p:bldP spid="9226" grpId="0"/>
      <p:bldP spid="9227" grpId="0"/>
      <p:bldP spid="9228" grpId="0"/>
      <p:bldP spid="9231" grpId="0" build="p"/>
      <p:bldP spid="9236" grpId="0" build="p"/>
      <p:bldP spid="9237" grpId="0" build="p"/>
      <p:bldP spid="9238" grpId="0"/>
      <p:bldP spid="9239" grpId="0"/>
      <p:bldP spid="9240" grpId="0"/>
      <p:bldP spid="9241" grpId="0"/>
      <p:bldP spid="9242" grpId="0"/>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74755"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74756" name="Text Box 4"/>
          <p:cNvSpPr txBox="1">
            <a:spLocks noChangeArrowheads="1"/>
          </p:cNvSpPr>
          <p:nvPr/>
        </p:nvSpPr>
        <p:spPr bwMode="auto">
          <a:xfrm>
            <a:off x="5410200" y="381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sp>
        <p:nvSpPr>
          <p:cNvPr id="74757" name="Text Box 77"/>
          <p:cNvSpPr txBox="1">
            <a:spLocks noChangeArrowheads="1"/>
          </p:cNvSpPr>
          <p:nvPr/>
        </p:nvSpPr>
        <p:spPr bwMode="auto">
          <a:xfrm>
            <a:off x="5486400" y="914400"/>
            <a:ext cx="3352800" cy="822325"/>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1</a:t>
            </a:r>
            <a:r>
              <a:rPr lang="zh-CN" altLang="en-US"/>
              <a:t>）</a:t>
            </a:r>
            <a:r>
              <a:rPr lang="en-US" altLang="zh-CN"/>
              <a:t>CP=0</a:t>
            </a:r>
            <a:r>
              <a:rPr lang="zh-CN" altLang="en-US"/>
              <a:t>时，触发器处于一个稳态</a:t>
            </a:r>
          </a:p>
        </p:txBody>
      </p:sp>
      <p:sp>
        <p:nvSpPr>
          <p:cNvPr id="74758" name="Text Box 78"/>
          <p:cNvSpPr txBox="1">
            <a:spLocks noChangeArrowheads="1"/>
          </p:cNvSpPr>
          <p:nvPr/>
        </p:nvSpPr>
        <p:spPr bwMode="auto">
          <a:xfrm>
            <a:off x="5562600" y="1828800"/>
            <a:ext cx="3200400" cy="822325"/>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2</a:t>
            </a:r>
            <a:r>
              <a:rPr lang="zh-CN" altLang="en-US"/>
              <a:t>）</a:t>
            </a:r>
            <a:r>
              <a:rPr lang="en-US" altLang="zh-CN"/>
              <a:t>CP</a:t>
            </a:r>
            <a:r>
              <a:rPr lang="zh-CN" altLang="en-US"/>
              <a:t>由</a:t>
            </a:r>
            <a:r>
              <a:rPr lang="en-US" altLang="zh-CN"/>
              <a:t>0</a:t>
            </a:r>
            <a:r>
              <a:rPr lang="zh-CN" altLang="en-US"/>
              <a:t>变</a:t>
            </a:r>
            <a:r>
              <a:rPr lang="en-US" altLang="zh-CN"/>
              <a:t>1</a:t>
            </a:r>
            <a:r>
              <a:rPr lang="zh-CN" altLang="en-US"/>
              <a:t>时，触发器不翻转</a:t>
            </a:r>
          </a:p>
        </p:txBody>
      </p:sp>
      <p:sp>
        <p:nvSpPr>
          <p:cNvPr id="74760" name="Text Box 88"/>
          <p:cNvSpPr txBox="1">
            <a:spLocks noChangeArrowheads="1"/>
          </p:cNvSpPr>
          <p:nvPr/>
        </p:nvSpPr>
        <p:spPr bwMode="auto">
          <a:xfrm>
            <a:off x="5299075" y="4997450"/>
            <a:ext cx="3270250" cy="461963"/>
          </a:xfrm>
          <a:prstGeom prst="rect">
            <a:avLst/>
          </a:prstGeom>
          <a:noFill/>
          <a:ln w="9525">
            <a:noFill/>
            <a:miter lim="800000"/>
            <a:headEnd/>
            <a:tailEnd/>
          </a:ln>
        </p:spPr>
        <p:txBody>
          <a:bodyPr>
            <a:spAutoFit/>
          </a:bodyPr>
          <a:lstStyle/>
          <a:p>
            <a:pPr algn="just" eaLnBrk="1" hangingPunct="1">
              <a:spcBef>
                <a:spcPct val="50000"/>
              </a:spcBef>
            </a:pPr>
            <a:r>
              <a:rPr lang="zh-CN" altLang="en-US"/>
              <a:t>在</a:t>
            </a:r>
            <a:r>
              <a:rPr lang="en-US" altLang="zh-CN"/>
              <a:t>CP</a:t>
            </a:r>
            <a:r>
              <a:rPr lang="zh-CN" altLang="en-US"/>
              <a:t>下降沿到来前：</a:t>
            </a:r>
            <a:r>
              <a:rPr lang="en-US" altLang="zh-CN"/>
              <a:t>        </a:t>
            </a:r>
            <a:r>
              <a:rPr lang="zh-CN" altLang="en-US"/>
              <a:t> </a:t>
            </a:r>
          </a:p>
        </p:txBody>
      </p:sp>
      <p:sp>
        <p:nvSpPr>
          <p:cNvPr id="93273" name="Text Box 89"/>
          <p:cNvSpPr txBox="1">
            <a:spLocks noChangeArrowheads="1"/>
          </p:cNvSpPr>
          <p:nvPr/>
        </p:nvSpPr>
        <p:spPr bwMode="auto">
          <a:xfrm>
            <a:off x="5638800" y="3733800"/>
            <a:ext cx="1295400" cy="457200"/>
          </a:xfrm>
          <a:prstGeom prst="rect">
            <a:avLst/>
          </a:prstGeom>
          <a:noFill/>
          <a:ln w="9525">
            <a:noFill/>
            <a:miter lim="800000"/>
            <a:headEnd/>
            <a:tailEnd/>
          </a:ln>
        </p:spPr>
        <p:txBody>
          <a:bodyPr>
            <a:spAutoFit/>
          </a:bodyPr>
          <a:lstStyle/>
          <a:p>
            <a:pPr eaLnBrk="1" hangingPunct="1">
              <a:spcBef>
                <a:spcPct val="50000"/>
              </a:spcBef>
            </a:pPr>
            <a:r>
              <a:rPr lang="en-US" altLang="zh-CN"/>
              <a:t>CP=1</a:t>
            </a:r>
            <a:r>
              <a:rPr lang="zh-CN" altLang="en-US"/>
              <a:t>时 </a:t>
            </a:r>
          </a:p>
        </p:txBody>
      </p:sp>
      <p:sp>
        <p:nvSpPr>
          <p:cNvPr id="93274" name="Text Box 90"/>
          <p:cNvSpPr txBox="1">
            <a:spLocks noChangeArrowheads="1"/>
          </p:cNvSpPr>
          <p:nvPr/>
        </p:nvSpPr>
        <p:spPr bwMode="auto">
          <a:xfrm>
            <a:off x="5410200" y="2667000"/>
            <a:ext cx="3581400" cy="1200150"/>
          </a:xfrm>
          <a:prstGeom prst="rect">
            <a:avLst/>
          </a:prstGeom>
          <a:noFill/>
          <a:ln w="9525">
            <a:noFill/>
            <a:miter lim="800000"/>
            <a:headEnd/>
            <a:tailEnd/>
          </a:ln>
        </p:spPr>
        <p:txBody>
          <a:bodyPr>
            <a:spAutoFit/>
          </a:bodyPr>
          <a:lstStyle/>
          <a:p>
            <a:pPr eaLnBrk="1" hangingPunct="1">
              <a:spcBef>
                <a:spcPct val="50000"/>
              </a:spcBef>
            </a:pPr>
            <a:r>
              <a:rPr lang="zh-CN" altLang="en-US"/>
              <a:t>（</a:t>
            </a:r>
            <a:r>
              <a:rPr lang="en-US" altLang="zh-CN"/>
              <a:t>3</a:t>
            </a:r>
            <a:r>
              <a:rPr lang="zh-CN" altLang="en-US"/>
              <a:t>）存入触发器的信息由</a:t>
            </a:r>
            <a:r>
              <a:rPr lang="en-US" altLang="zh-CN">
                <a:solidFill>
                  <a:srgbClr val="FF0000"/>
                </a:solidFill>
              </a:rPr>
              <a:t>CP</a:t>
            </a:r>
            <a:r>
              <a:rPr lang="zh-CN" altLang="en-US">
                <a:solidFill>
                  <a:srgbClr val="FF0000"/>
                </a:solidFill>
              </a:rPr>
              <a:t>的下降沿</a:t>
            </a:r>
            <a:r>
              <a:rPr lang="zh-CN" altLang="en-US"/>
              <a:t>到来前的瞬间</a:t>
            </a:r>
            <a:r>
              <a:rPr lang="en-US" altLang="zh-CN"/>
              <a:t>J</a:t>
            </a:r>
            <a:r>
              <a:rPr lang="zh-CN" altLang="en-US"/>
              <a:t>、</a:t>
            </a:r>
            <a:r>
              <a:rPr lang="en-US" altLang="zh-CN"/>
              <a:t>K</a:t>
            </a:r>
            <a:r>
              <a:rPr lang="zh-CN" altLang="en-US"/>
              <a:t>的状态决定 </a:t>
            </a:r>
          </a:p>
        </p:txBody>
      </p:sp>
      <p:graphicFrame>
        <p:nvGraphicFramePr>
          <p:cNvPr id="93275" name="Object 91"/>
          <p:cNvGraphicFramePr>
            <a:graphicFrameLocks noChangeAspect="1"/>
          </p:cNvGraphicFramePr>
          <p:nvPr/>
        </p:nvGraphicFramePr>
        <p:xfrm>
          <a:off x="5867400" y="4114800"/>
          <a:ext cx="2590800" cy="530225"/>
        </p:xfrm>
        <a:graphic>
          <a:graphicData uri="http://schemas.openxmlformats.org/presentationml/2006/ole">
            <mc:AlternateContent xmlns:mc="http://schemas.openxmlformats.org/markup-compatibility/2006">
              <mc:Choice xmlns:v="urn:schemas-microsoft-com:vml" Requires="v">
                <p:oleObj spid="_x0000_s74816" r:id="rId3" imgW="1307532" imgH="266584" progId="Equation.3">
                  <p:embed/>
                </p:oleObj>
              </mc:Choice>
              <mc:Fallback>
                <p:oleObj r:id="rId3" imgW="1307532" imgH="266584" progId="Equation.3">
                  <p:embed/>
                  <p:pic>
                    <p:nvPicPr>
                      <p:cNvPr id="0"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114800"/>
                        <a:ext cx="2590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3276" name="Group 92"/>
          <p:cNvGrpSpPr>
            <a:grpSpLocks/>
          </p:cNvGrpSpPr>
          <p:nvPr/>
        </p:nvGrpSpPr>
        <p:grpSpPr bwMode="auto">
          <a:xfrm>
            <a:off x="-76200" y="1066800"/>
            <a:ext cx="5562600" cy="4114800"/>
            <a:chOff x="0" y="864"/>
            <a:chExt cx="3504" cy="2592"/>
          </a:xfrm>
        </p:grpSpPr>
        <p:grpSp>
          <p:nvGrpSpPr>
            <p:cNvPr id="74768" name="Group 93"/>
            <p:cNvGrpSpPr>
              <a:grpSpLocks/>
            </p:cNvGrpSpPr>
            <p:nvPr/>
          </p:nvGrpSpPr>
          <p:grpSpPr bwMode="auto">
            <a:xfrm>
              <a:off x="240" y="864"/>
              <a:ext cx="3021" cy="2592"/>
              <a:chOff x="528" y="864"/>
              <a:chExt cx="3021" cy="2592"/>
            </a:xfrm>
          </p:grpSpPr>
          <p:grpSp>
            <p:nvGrpSpPr>
              <p:cNvPr id="74777" name="Group 94"/>
              <p:cNvGrpSpPr>
                <a:grpSpLocks/>
              </p:cNvGrpSpPr>
              <p:nvPr/>
            </p:nvGrpSpPr>
            <p:grpSpPr bwMode="auto">
              <a:xfrm>
                <a:off x="528" y="1008"/>
                <a:ext cx="3021" cy="2219"/>
                <a:chOff x="4088" y="3712"/>
                <a:chExt cx="3540" cy="2600"/>
              </a:xfrm>
            </p:grpSpPr>
            <p:sp>
              <p:nvSpPr>
                <p:cNvPr id="74791" name="Text Box 95"/>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4792" name="Text Box 96"/>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4793" name="Text Box 97"/>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4" name="Text Box 98"/>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5" name="Text Box 99"/>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6" name="Text Box 100"/>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7" name="Text Box 101"/>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8" name="Text Box 102"/>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4799" name="Line 103"/>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4800" name="Oval 104"/>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4801" name="Oval 105"/>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4802" name="Oval 106"/>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4803" name="Oval 107"/>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4804" name="Line 108"/>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4805" name="Line 109"/>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4806" name="Line 110"/>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4807" name="Line 111"/>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4808" name="Line 112"/>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4809" name="Line 113"/>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4810" name="Line 114"/>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4811" name="Line 115"/>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4812" name="Line 116"/>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4813" name="Line 117"/>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4814" name="Line 118"/>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4815" name="Line 119"/>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4816" name="Line 120"/>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4817" name="Line 121"/>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4818" name="Line 122"/>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4819" name="Line 123"/>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4820" name="Line 124"/>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4821" name="Line 125"/>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4822" name="Line 126"/>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4823" name="Line 127"/>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4824" name="Line 128"/>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4825" name="Line 129"/>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4826" name="Line 130"/>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4827" name="Line 131"/>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4828" name="Line 132"/>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4829" name="Line 133"/>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4830" name="Line 134"/>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4831" name="Line 135"/>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4832" name="Line 136"/>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4833" name="Line 137"/>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4834" name="Line 138"/>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4835" name="Line 139"/>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4836" name="Line 140"/>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4837" name="Line 141"/>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4838" name="Line 142"/>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4778" name="Text Box 143"/>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4779" name="Text Box 144"/>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4780" name="Text Box 145"/>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4781" name="Text Box 146"/>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4782" name="Text Box 147"/>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4783" name="Text Box 148"/>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4784" name="Text Box 149"/>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4785" name="Group 150"/>
              <p:cNvGrpSpPr>
                <a:grpSpLocks/>
              </p:cNvGrpSpPr>
              <p:nvPr/>
            </p:nvGrpSpPr>
            <p:grpSpPr bwMode="auto">
              <a:xfrm>
                <a:off x="2688" y="912"/>
                <a:ext cx="288" cy="288"/>
                <a:chOff x="3120" y="912"/>
                <a:chExt cx="288" cy="288"/>
              </a:xfrm>
            </p:grpSpPr>
            <p:sp>
              <p:nvSpPr>
                <p:cNvPr id="74789" name="Text Box 151"/>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4790" name="Line 152"/>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4786" name="Text Box 153"/>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4787" name="Text Box 154"/>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4788" name="Text Box 155"/>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4769" name="Text Box 156"/>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4770" name="Text Box 157"/>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4771" name="Text Box 158"/>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4772" name="Text Box 159"/>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4773" name="Text Box 160"/>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4774" name="Text Box 161"/>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4775" name="Text Box 162"/>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4776" name="Text Box 163"/>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grpSp>
        <p:nvGrpSpPr>
          <p:cNvPr id="92" name="Group 84"/>
          <p:cNvGrpSpPr>
            <a:grpSpLocks/>
          </p:cNvGrpSpPr>
          <p:nvPr/>
        </p:nvGrpSpPr>
        <p:grpSpPr bwMode="auto">
          <a:xfrm>
            <a:off x="5627688" y="5546725"/>
            <a:ext cx="3505200" cy="1082675"/>
            <a:chOff x="3168" y="3216"/>
            <a:chExt cx="2208" cy="682"/>
          </a:xfrm>
        </p:grpSpPr>
        <p:sp>
          <p:nvSpPr>
            <p:cNvPr id="74765" name="Text Box 85"/>
            <p:cNvSpPr txBox="1">
              <a:spLocks noChangeArrowheads="1"/>
            </p:cNvSpPr>
            <p:nvPr/>
          </p:nvSpPr>
          <p:spPr bwMode="auto">
            <a:xfrm>
              <a:off x="3168" y="3264"/>
              <a:ext cx="2208" cy="633"/>
            </a:xfrm>
            <a:prstGeom prst="rect">
              <a:avLst/>
            </a:prstGeom>
            <a:noFill/>
            <a:ln w="9525">
              <a:noFill/>
              <a:miter lim="800000"/>
              <a:headEnd/>
              <a:tailEnd/>
            </a:ln>
          </p:spPr>
          <p:txBody>
            <a:bodyPr>
              <a:spAutoFit/>
            </a:bodyPr>
            <a:lstStyle/>
            <a:p>
              <a:pPr eaLnBrk="1" hangingPunct="1">
                <a:spcBef>
                  <a:spcPct val="50000"/>
                </a:spcBef>
              </a:pPr>
              <a:r>
                <a:rPr lang="en-US" altLang="zh-CN"/>
                <a:t>Z</a:t>
              </a:r>
              <a:r>
                <a:rPr lang="en-US" altLang="zh-CN" baseline="-30000"/>
                <a:t>3</a:t>
              </a:r>
              <a:r>
                <a:rPr lang="en-US" altLang="zh-CN"/>
                <a:t>=Z</a:t>
              </a:r>
              <a:r>
                <a:rPr lang="en-US" altLang="zh-CN" baseline="-30000"/>
                <a:t>5</a:t>
              </a:r>
            </a:p>
            <a:p>
              <a:pPr eaLnBrk="1" hangingPunct="1">
                <a:spcBef>
                  <a:spcPct val="50000"/>
                </a:spcBef>
              </a:pPr>
              <a:r>
                <a:rPr lang="en-US" altLang="zh-CN"/>
                <a:t>Z</a:t>
              </a:r>
              <a:r>
                <a:rPr lang="en-US" altLang="zh-CN" baseline="-30000"/>
                <a:t>4</a:t>
              </a:r>
              <a:r>
                <a:rPr lang="en-US" altLang="zh-CN"/>
                <a:t>=Z</a:t>
              </a:r>
              <a:r>
                <a:rPr lang="en-US" altLang="zh-CN" baseline="-30000"/>
                <a:t>6</a:t>
              </a:r>
              <a:r>
                <a:rPr lang="en-US" altLang="zh-CN"/>
                <a:t> </a:t>
              </a:r>
            </a:p>
          </p:txBody>
        </p:sp>
        <p:graphicFrame>
          <p:nvGraphicFramePr>
            <p:cNvPr id="74766" name="Object 86"/>
            <p:cNvGraphicFramePr>
              <a:graphicFrameLocks noChangeAspect="1"/>
            </p:cNvGraphicFramePr>
            <p:nvPr/>
          </p:nvGraphicFramePr>
          <p:xfrm>
            <a:off x="3696" y="3216"/>
            <a:ext cx="1344" cy="336"/>
          </p:xfrm>
          <a:graphic>
            <a:graphicData uri="http://schemas.openxmlformats.org/presentationml/2006/ole">
              <mc:AlternateContent xmlns:mc="http://schemas.openxmlformats.org/markup-compatibility/2006">
                <mc:Choice xmlns:v="urn:schemas-microsoft-com:vml" Requires="v">
                  <p:oleObj spid="_x0000_s74817" r:id="rId5" imgW="1028254" imgH="253890" progId="Equation.3">
                    <p:embed/>
                  </p:oleObj>
                </mc:Choice>
                <mc:Fallback>
                  <p:oleObj r:id="rId5" imgW="1028254" imgH="25389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3216"/>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7" name="Object 87"/>
            <p:cNvGraphicFramePr>
              <a:graphicFrameLocks noChangeAspect="1"/>
            </p:cNvGraphicFramePr>
            <p:nvPr/>
          </p:nvGraphicFramePr>
          <p:xfrm>
            <a:off x="3648" y="3573"/>
            <a:ext cx="1488" cy="325"/>
          </p:xfrm>
          <a:graphic>
            <a:graphicData uri="http://schemas.openxmlformats.org/presentationml/2006/ole">
              <mc:AlternateContent xmlns:mc="http://schemas.openxmlformats.org/markup-compatibility/2006">
                <mc:Choice xmlns:v="urn:schemas-microsoft-com:vml" Requires="v">
                  <p:oleObj spid="_x0000_s74818" r:id="rId7" imgW="1091726" imgH="241195" progId="Equation.3">
                    <p:embed/>
                  </p:oleObj>
                </mc:Choice>
                <mc:Fallback>
                  <p:oleObj r:id="rId7" imgW="1091726" imgH="241195"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3573"/>
                          <a:ext cx="148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276"/>
                                        </p:tgtEl>
                                        <p:attrNameLst>
                                          <p:attrName>style.visibility</p:attrName>
                                        </p:attrNameLst>
                                      </p:cBhvr>
                                      <p:to>
                                        <p:strVal val="visible"/>
                                      </p:to>
                                    </p:set>
                                    <p:animEffect transition="in" filter="dissolve">
                                      <p:cBhvr>
                                        <p:cTn id="7" dur="500"/>
                                        <p:tgtEl>
                                          <p:spTgt spid="93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274">
                                            <p:txEl>
                                              <p:pRg st="0" end="0"/>
                                            </p:txEl>
                                          </p:spTgt>
                                        </p:tgtEl>
                                        <p:attrNameLst>
                                          <p:attrName>style.visibility</p:attrName>
                                        </p:attrNameLst>
                                      </p:cBhvr>
                                      <p:to>
                                        <p:strVal val="visible"/>
                                      </p:to>
                                    </p:set>
                                    <p:animEffect transition="in" filter="wipe(left)">
                                      <p:cBhvr>
                                        <p:cTn id="12" dur="500"/>
                                        <p:tgtEl>
                                          <p:spTgt spid="932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273">
                                            <p:txEl>
                                              <p:pRg st="0" end="0"/>
                                            </p:txEl>
                                          </p:spTgt>
                                        </p:tgtEl>
                                        <p:attrNameLst>
                                          <p:attrName>style.visibility</p:attrName>
                                        </p:attrNameLst>
                                      </p:cBhvr>
                                      <p:to>
                                        <p:strVal val="visible"/>
                                      </p:to>
                                    </p:set>
                                    <p:animEffect transition="in" filter="wipe(left)">
                                      <p:cBhvr>
                                        <p:cTn id="17" dur="500"/>
                                        <p:tgtEl>
                                          <p:spTgt spid="932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275"/>
                                        </p:tgtEl>
                                        <p:attrNameLst>
                                          <p:attrName>style.visibility</p:attrName>
                                        </p:attrNameLst>
                                      </p:cBhvr>
                                      <p:to>
                                        <p:strVal val="visible"/>
                                      </p:to>
                                    </p:set>
                                    <p:animEffect transition="in" filter="wipe(left)">
                                      <p:cBhvr>
                                        <p:cTn id="22" dur="500"/>
                                        <p:tgtEl>
                                          <p:spTgt spid="93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93273" grpId="0" build="p"/>
      <p:bldP spid="9327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75779"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75780" name="Text Box 4"/>
          <p:cNvSpPr txBox="1">
            <a:spLocks noChangeArrowheads="1"/>
          </p:cNvSpPr>
          <p:nvPr/>
        </p:nvSpPr>
        <p:spPr bwMode="auto">
          <a:xfrm>
            <a:off x="5410200" y="381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、工作原理 </a:t>
            </a:r>
          </a:p>
        </p:txBody>
      </p:sp>
      <p:sp>
        <p:nvSpPr>
          <p:cNvPr id="94285" name="Text Box 77"/>
          <p:cNvSpPr txBox="1">
            <a:spLocks noChangeArrowheads="1"/>
          </p:cNvSpPr>
          <p:nvPr/>
        </p:nvSpPr>
        <p:spPr bwMode="auto">
          <a:xfrm>
            <a:off x="5486400" y="914400"/>
            <a:ext cx="3352800" cy="822325"/>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4</a:t>
            </a:r>
            <a:r>
              <a:rPr lang="zh-CN" altLang="en-US"/>
              <a:t>）</a:t>
            </a:r>
            <a:r>
              <a:rPr lang="en-US" altLang="zh-CN"/>
              <a:t>CP</a:t>
            </a:r>
            <a:r>
              <a:rPr lang="zh-CN" altLang="en-US"/>
              <a:t>由</a:t>
            </a:r>
            <a:r>
              <a:rPr lang="en-US" altLang="zh-CN"/>
              <a:t>1</a:t>
            </a:r>
            <a:r>
              <a:rPr lang="zh-CN" altLang="en-US"/>
              <a:t>变</a:t>
            </a:r>
            <a:r>
              <a:rPr lang="en-US" altLang="zh-CN"/>
              <a:t>0</a:t>
            </a:r>
            <a:r>
              <a:rPr lang="zh-CN" altLang="en-US"/>
              <a:t>时触发器翻转 </a:t>
            </a:r>
          </a:p>
        </p:txBody>
      </p:sp>
      <p:sp>
        <p:nvSpPr>
          <p:cNvPr id="94286" name="Text Box 78"/>
          <p:cNvSpPr txBox="1">
            <a:spLocks noChangeArrowheads="1"/>
          </p:cNvSpPr>
          <p:nvPr/>
        </p:nvSpPr>
        <p:spPr bwMode="auto">
          <a:xfrm>
            <a:off x="5562600" y="1828800"/>
            <a:ext cx="3200400" cy="1187450"/>
          </a:xfrm>
          <a:prstGeom prst="rect">
            <a:avLst/>
          </a:prstGeom>
          <a:noFill/>
          <a:ln w="9525">
            <a:noFill/>
            <a:miter lim="800000"/>
            <a:headEnd/>
            <a:tailEnd/>
          </a:ln>
        </p:spPr>
        <p:txBody>
          <a:bodyPr>
            <a:spAutoFit/>
          </a:bodyPr>
          <a:lstStyle/>
          <a:p>
            <a:pPr algn="just" eaLnBrk="1" hangingPunct="1">
              <a:spcBef>
                <a:spcPct val="50000"/>
              </a:spcBef>
            </a:pPr>
            <a:r>
              <a:rPr lang="zh-CN" altLang="en-US"/>
              <a:t>由于</a:t>
            </a:r>
            <a:r>
              <a:rPr lang="en-US" altLang="zh-CN"/>
              <a:t>G</a:t>
            </a:r>
            <a:r>
              <a:rPr lang="zh-CN" altLang="en-US"/>
              <a:t>、</a:t>
            </a:r>
            <a:r>
              <a:rPr lang="en-US" altLang="zh-CN"/>
              <a:t>H</a:t>
            </a:r>
            <a:r>
              <a:rPr lang="zh-CN" altLang="en-US"/>
              <a:t>的延时效应，保证</a:t>
            </a:r>
            <a:r>
              <a:rPr lang="en-US" altLang="zh-CN"/>
              <a:t>C</a:t>
            </a:r>
            <a:r>
              <a:rPr lang="zh-CN" altLang="en-US"/>
              <a:t>、</a:t>
            </a:r>
            <a:r>
              <a:rPr lang="en-US" altLang="zh-CN"/>
              <a:t>D</a:t>
            </a:r>
            <a:r>
              <a:rPr lang="zh-CN" altLang="en-US"/>
              <a:t>先关闭，使</a:t>
            </a:r>
            <a:r>
              <a:rPr lang="en-US" altLang="zh-CN"/>
              <a:t>Z</a:t>
            </a:r>
            <a:r>
              <a:rPr lang="en-US" altLang="zh-CN" baseline="-30000"/>
              <a:t>1</a:t>
            </a:r>
            <a:r>
              <a:rPr lang="en-US" altLang="zh-CN"/>
              <a:t>=Z</a:t>
            </a:r>
            <a:r>
              <a:rPr lang="en-US" altLang="zh-CN" baseline="-30000"/>
              <a:t>2</a:t>
            </a:r>
            <a:r>
              <a:rPr lang="en-US" altLang="zh-CN"/>
              <a:t>=0 </a:t>
            </a:r>
            <a:r>
              <a:rPr lang="zh-CN" altLang="en-US"/>
              <a:t>，而 </a:t>
            </a:r>
          </a:p>
        </p:txBody>
      </p:sp>
      <p:sp>
        <p:nvSpPr>
          <p:cNvPr id="94292" name="Text Box 84"/>
          <p:cNvSpPr txBox="1">
            <a:spLocks noChangeArrowheads="1"/>
          </p:cNvSpPr>
          <p:nvPr/>
        </p:nvSpPr>
        <p:spPr bwMode="auto">
          <a:xfrm>
            <a:off x="5257800" y="3581400"/>
            <a:ext cx="3581400" cy="457200"/>
          </a:xfrm>
          <a:prstGeom prst="rect">
            <a:avLst/>
          </a:prstGeom>
          <a:noFill/>
          <a:ln w="9525">
            <a:noFill/>
            <a:miter lim="800000"/>
            <a:headEnd/>
            <a:tailEnd/>
          </a:ln>
        </p:spPr>
        <p:txBody>
          <a:bodyPr>
            <a:spAutoFit/>
          </a:bodyPr>
          <a:lstStyle/>
          <a:p>
            <a:pPr eaLnBrk="1" hangingPunct="1">
              <a:spcBef>
                <a:spcPct val="50000"/>
              </a:spcBef>
            </a:pPr>
            <a:r>
              <a:rPr lang="zh-CN" altLang="en-US"/>
              <a:t>则要保持一个</a:t>
            </a:r>
            <a:r>
              <a:rPr lang="en-US" altLang="zh-CN"/>
              <a:t>t</a:t>
            </a:r>
            <a:r>
              <a:rPr lang="en-US" altLang="zh-CN" baseline="-30000"/>
              <a:t>pd</a:t>
            </a:r>
            <a:r>
              <a:rPr lang="zh-CN" altLang="en-US"/>
              <a:t>的时间， </a:t>
            </a:r>
          </a:p>
        </p:txBody>
      </p:sp>
      <p:graphicFrame>
        <p:nvGraphicFramePr>
          <p:cNvPr id="94293" name="Object 85"/>
          <p:cNvGraphicFramePr>
            <a:graphicFrameLocks noChangeAspect="1"/>
          </p:cNvGraphicFramePr>
          <p:nvPr/>
        </p:nvGraphicFramePr>
        <p:xfrm>
          <a:off x="5718175" y="3060700"/>
          <a:ext cx="3043238" cy="504825"/>
        </p:xfrm>
        <a:graphic>
          <a:graphicData uri="http://schemas.openxmlformats.org/presentationml/2006/ole">
            <mc:AlternateContent xmlns:mc="http://schemas.openxmlformats.org/markup-compatibility/2006">
              <mc:Choice xmlns:v="urn:schemas-microsoft-com:vml" Requires="v">
                <p:oleObj spid="_x0000_s75826" r:id="rId3" imgW="1536033" imgH="253890" progId="Equation.3">
                  <p:embed/>
                </p:oleObj>
              </mc:Choice>
              <mc:Fallback>
                <p:oleObj r:id="rId3" imgW="1536033" imgH="253890"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175" y="3060700"/>
                        <a:ext cx="3043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5785" name="Group 93"/>
          <p:cNvGrpSpPr>
            <a:grpSpLocks/>
          </p:cNvGrpSpPr>
          <p:nvPr/>
        </p:nvGrpSpPr>
        <p:grpSpPr bwMode="auto">
          <a:xfrm>
            <a:off x="0" y="1371600"/>
            <a:ext cx="5562600" cy="4114800"/>
            <a:chOff x="0" y="864"/>
            <a:chExt cx="3504" cy="2592"/>
          </a:xfrm>
        </p:grpSpPr>
        <p:grpSp>
          <p:nvGrpSpPr>
            <p:cNvPr id="75791" name="Group 94"/>
            <p:cNvGrpSpPr>
              <a:grpSpLocks/>
            </p:cNvGrpSpPr>
            <p:nvPr/>
          </p:nvGrpSpPr>
          <p:grpSpPr bwMode="auto">
            <a:xfrm>
              <a:off x="240" y="864"/>
              <a:ext cx="3021" cy="2592"/>
              <a:chOff x="528" y="864"/>
              <a:chExt cx="3021" cy="2592"/>
            </a:xfrm>
          </p:grpSpPr>
          <p:grpSp>
            <p:nvGrpSpPr>
              <p:cNvPr id="75800" name="Group 95"/>
              <p:cNvGrpSpPr>
                <a:grpSpLocks/>
              </p:cNvGrpSpPr>
              <p:nvPr/>
            </p:nvGrpSpPr>
            <p:grpSpPr bwMode="auto">
              <a:xfrm>
                <a:off x="528" y="1008"/>
                <a:ext cx="3021" cy="2219"/>
                <a:chOff x="4088" y="3712"/>
                <a:chExt cx="3540" cy="2600"/>
              </a:xfrm>
            </p:grpSpPr>
            <p:sp>
              <p:nvSpPr>
                <p:cNvPr id="75814" name="Text Box 96"/>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5815" name="Text Box 97"/>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5816" name="Text Box 98"/>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17" name="Text Box 99"/>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18" name="Text Box 100"/>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19" name="Text Box 101"/>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20" name="Text Box 102"/>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21" name="Text Box 103"/>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5822" name="Line 104"/>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5823" name="Oval 105"/>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5824" name="Oval 106"/>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5825" name="Oval 107"/>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5826" name="Oval 108"/>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5827" name="Line 109"/>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5828" name="Line 110"/>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5829" name="Line 111"/>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5830" name="Line 112"/>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5831" name="Line 113"/>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5832" name="Line 114"/>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5833" name="Line 115"/>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5834" name="Line 116"/>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5835" name="Line 117"/>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5836" name="Line 118"/>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5837" name="Line 119"/>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5838" name="Line 120"/>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5839" name="Line 121"/>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5840" name="Line 122"/>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5841" name="Line 123"/>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5842" name="Line 124"/>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5843" name="Line 125"/>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5844" name="Line 126"/>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5845" name="Line 127"/>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5846" name="Line 128"/>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5847" name="Line 129"/>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5848" name="Line 130"/>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5849" name="Line 131"/>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5850" name="Line 132"/>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5851" name="Line 133"/>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5852" name="Line 134"/>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5853" name="Line 135"/>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5854" name="Line 136"/>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5855" name="Line 137"/>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5856" name="Line 138"/>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5857" name="Line 139"/>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5858" name="Line 140"/>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5859" name="Line 141"/>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5860" name="Line 142"/>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5861" name="Line 143"/>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5801" name="Text Box 144"/>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5802" name="Text Box 145"/>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5803" name="Text Box 146"/>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5804" name="Text Box 147"/>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5805" name="Text Box 148"/>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5806" name="Text Box 149"/>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5807" name="Text Box 150"/>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5808" name="Group 151"/>
              <p:cNvGrpSpPr>
                <a:grpSpLocks/>
              </p:cNvGrpSpPr>
              <p:nvPr/>
            </p:nvGrpSpPr>
            <p:grpSpPr bwMode="auto">
              <a:xfrm>
                <a:off x="2688" y="912"/>
                <a:ext cx="288" cy="288"/>
                <a:chOff x="3120" y="912"/>
                <a:chExt cx="288" cy="288"/>
              </a:xfrm>
            </p:grpSpPr>
            <p:sp>
              <p:nvSpPr>
                <p:cNvPr id="75812" name="Text Box 152"/>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5813" name="Line 153"/>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5809" name="Text Box 154"/>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5810" name="Text Box 155"/>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5811" name="Text Box 156"/>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5792" name="Text Box 157"/>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5793" name="Text Box 158"/>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5794" name="Text Box 159"/>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5795" name="Text Box 160"/>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5796" name="Text Box 161"/>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5797" name="Text Box 162"/>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5798" name="Text Box 163"/>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5799" name="Text Box 164"/>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grpSp>
        <p:nvGrpSpPr>
          <p:cNvPr id="95309" name="Group 77"/>
          <p:cNvGrpSpPr>
            <a:grpSpLocks/>
          </p:cNvGrpSpPr>
          <p:nvPr/>
        </p:nvGrpSpPr>
        <p:grpSpPr bwMode="auto">
          <a:xfrm>
            <a:off x="381000" y="5410200"/>
            <a:ext cx="8382000" cy="838200"/>
            <a:chOff x="240" y="3504"/>
            <a:chExt cx="5328" cy="528"/>
          </a:xfrm>
        </p:grpSpPr>
        <p:sp>
          <p:nvSpPr>
            <p:cNvPr id="75787" name="Text Box 78"/>
            <p:cNvSpPr txBox="1">
              <a:spLocks noChangeArrowheads="1"/>
            </p:cNvSpPr>
            <p:nvPr/>
          </p:nvSpPr>
          <p:spPr bwMode="auto">
            <a:xfrm>
              <a:off x="240" y="3504"/>
              <a:ext cx="5328" cy="523"/>
            </a:xfrm>
            <a:prstGeom prst="rect">
              <a:avLst/>
            </a:prstGeom>
            <a:noFill/>
            <a:ln w="9525">
              <a:noFill/>
              <a:miter lim="800000"/>
              <a:headEnd/>
              <a:tailEnd/>
            </a:ln>
          </p:spPr>
          <p:txBody>
            <a:bodyPr>
              <a:spAutoFit/>
            </a:bodyPr>
            <a:lstStyle/>
            <a:p>
              <a:pPr algn="just" eaLnBrk="1" hangingPunct="1">
                <a:spcBef>
                  <a:spcPct val="50000"/>
                </a:spcBef>
              </a:pPr>
              <a:r>
                <a:rPr lang="zh-CN" altLang="en-US"/>
                <a:t>（</a:t>
              </a:r>
              <a:r>
                <a:rPr lang="en-US" altLang="zh-CN"/>
                <a:t>5</a:t>
              </a:r>
              <a:r>
                <a:rPr lang="zh-CN" altLang="en-US"/>
                <a:t>）特性方程：在一极短暂的时间内，门</a:t>
              </a:r>
              <a:r>
                <a:rPr lang="en-US" altLang="zh-CN"/>
                <a:t>A</a:t>
              </a:r>
              <a:r>
                <a:rPr lang="zh-CN" altLang="en-US"/>
                <a:t>、</a:t>
              </a:r>
              <a:r>
                <a:rPr lang="en-US" altLang="zh-CN"/>
                <a:t>B</a:t>
              </a:r>
              <a:r>
                <a:rPr lang="zh-CN" altLang="en-US"/>
                <a:t>、</a:t>
              </a:r>
              <a:r>
                <a:rPr lang="en-US" altLang="zh-CN"/>
                <a:t>E</a:t>
              </a:r>
              <a:r>
                <a:rPr lang="zh-CN" altLang="en-US"/>
                <a:t>、</a:t>
              </a:r>
              <a:r>
                <a:rPr lang="en-US" altLang="zh-CN"/>
                <a:t>F</a:t>
              </a:r>
              <a:r>
                <a:rPr lang="zh-CN" altLang="en-US"/>
                <a:t>构成基本</a:t>
              </a:r>
              <a:r>
                <a:rPr lang="en-US" altLang="zh-CN"/>
                <a:t>RS</a:t>
              </a:r>
              <a:r>
                <a:rPr lang="zh-CN" altLang="en-US"/>
                <a:t>触发器，且</a:t>
              </a:r>
              <a:r>
                <a:rPr lang="en-US" altLang="zh-CN"/>
                <a:t>S=      </a:t>
              </a:r>
              <a:r>
                <a:rPr lang="zh-CN" altLang="en-US"/>
                <a:t>，</a:t>
              </a:r>
              <a:r>
                <a:rPr lang="en-US" altLang="zh-CN"/>
                <a:t>R=KQ</a:t>
              </a:r>
              <a:r>
                <a:rPr lang="zh-CN" altLang="en-US"/>
                <a:t>，代入</a:t>
              </a:r>
              <a:r>
                <a:rPr lang="en-US" altLang="zh-CN"/>
                <a:t>Q</a:t>
              </a:r>
              <a:r>
                <a:rPr lang="en-US" altLang="zh-CN" baseline="30000"/>
                <a:t>n+1</a:t>
              </a:r>
              <a:r>
                <a:rPr lang="en-US" altLang="zh-CN"/>
                <a:t>=S+RQ</a:t>
              </a:r>
              <a:r>
                <a:rPr lang="zh-CN" altLang="en-US"/>
                <a:t>中得：  </a:t>
              </a:r>
            </a:p>
          </p:txBody>
        </p:sp>
        <p:sp>
          <p:nvSpPr>
            <p:cNvPr id="75788" name="Line 79"/>
            <p:cNvSpPr>
              <a:spLocks noChangeShapeType="1"/>
            </p:cNvSpPr>
            <p:nvPr/>
          </p:nvSpPr>
          <p:spPr bwMode="auto">
            <a:xfrm>
              <a:off x="2784" y="3792"/>
              <a:ext cx="288" cy="0"/>
            </a:xfrm>
            <a:prstGeom prst="line">
              <a:avLst/>
            </a:prstGeom>
            <a:noFill/>
            <a:ln w="9525">
              <a:solidFill>
                <a:schemeClr val="tx1"/>
              </a:solidFill>
              <a:round/>
              <a:headEnd/>
              <a:tailEnd/>
            </a:ln>
          </p:spPr>
          <p:txBody>
            <a:bodyPr/>
            <a:lstStyle/>
            <a:p>
              <a:endParaRPr lang="zh-CN" altLang="en-US"/>
            </a:p>
          </p:txBody>
        </p:sp>
        <p:sp>
          <p:nvSpPr>
            <p:cNvPr id="75789" name="Line 80"/>
            <p:cNvSpPr>
              <a:spLocks noChangeShapeType="1"/>
            </p:cNvSpPr>
            <p:nvPr/>
          </p:nvSpPr>
          <p:spPr bwMode="auto">
            <a:xfrm>
              <a:off x="4080" y="3792"/>
              <a:ext cx="144" cy="0"/>
            </a:xfrm>
            <a:prstGeom prst="line">
              <a:avLst/>
            </a:prstGeom>
            <a:noFill/>
            <a:ln w="9525">
              <a:solidFill>
                <a:schemeClr val="tx1"/>
              </a:solidFill>
              <a:round/>
              <a:headEnd/>
              <a:tailEnd/>
            </a:ln>
          </p:spPr>
          <p:txBody>
            <a:bodyPr/>
            <a:lstStyle/>
            <a:p>
              <a:endParaRPr lang="zh-CN" altLang="en-US"/>
            </a:p>
          </p:txBody>
        </p:sp>
        <p:graphicFrame>
          <p:nvGraphicFramePr>
            <p:cNvPr id="75790" name="Object 81"/>
            <p:cNvGraphicFramePr>
              <a:graphicFrameLocks noChangeAspect="1"/>
            </p:cNvGraphicFramePr>
            <p:nvPr/>
          </p:nvGraphicFramePr>
          <p:xfrm>
            <a:off x="2112" y="3696"/>
            <a:ext cx="299" cy="336"/>
          </p:xfrm>
          <a:graphic>
            <a:graphicData uri="http://schemas.openxmlformats.org/presentationml/2006/ole">
              <mc:AlternateContent xmlns:mc="http://schemas.openxmlformats.org/markup-compatibility/2006">
                <mc:Choice xmlns:v="urn:schemas-microsoft-com:vml" Requires="v">
                  <p:oleObj spid="_x0000_s75827" r:id="rId5" imgW="228501" imgH="253890" progId="Equation.3">
                    <p:embed/>
                  </p:oleObj>
                </mc:Choice>
                <mc:Fallback>
                  <p:oleObj r:id="rId5" imgW="228501" imgH="253890" progId="Equation.3">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3696"/>
                          <a:ext cx="2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6" name="Object 81"/>
          <p:cNvGraphicFramePr>
            <a:graphicFrameLocks noChangeAspect="1"/>
          </p:cNvGraphicFramePr>
          <p:nvPr>
            <p:extLst>
              <p:ext uri="{D42A27DB-BD31-4B8C-83A1-F6EECF244321}">
                <p14:modId xmlns:p14="http://schemas.microsoft.com/office/powerpoint/2010/main" val="1208619703"/>
              </p:ext>
            </p:extLst>
          </p:nvPr>
        </p:nvGraphicFramePr>
        <p:xfrm>
          <a:off x="3415506" y="6247059"/>
          <a:ext cx="2130425" cy="476250"/>
        </p:xfrm>
        <a:graphic>
          <a:graphicData uri="http://schemas.openxmlformats.org/presentationml/2006/ole">
            <mc:AlternateContent xmlns:mc="http://schemas.openxmlformats.org/markup-compatibility/2006">
              <mc:Choice xmlns:v="urn:schemas-microsoft-com:vml" Requires="v">
                <p:oleObj spid="_x0000_s75828" r:id="rId7" imgW="1155700" imgH="254000" progId="Equation.3">
                  <p:embed/>
                </p:oleObj>
              </mc:Choice>
              <mc:Fallback>
                <p:oleObj r:id="rId7" imgW="1155700" imgH="254000" progId="Equation.3">
                  <p:embed/>
                  <p:pic>
                    <p:nvPicPr>
                      <p:cNvPr id="70737"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5506" y="6247059"/>
                        <a:ext cx="213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85">
                                            <p:txEl>
                                              <p:pRg st="0" end="0"/>
                                            </p:txEl>
                                          </p:spTgt>
                                        </p:tgtEl>
                                        <p:attrNameLst>
                                          <p:attrName>style.visibility</p:attrName>
                                        </p:attrNameLst>
                                      </p:cBhvr>
                                      <p:to>
                                        <p:strVal val="visible"/>
                                      </p:to>
                                    </p:set>
                                    <p:animEffect transition="in" filter="wipe(left)">
                                      <p:cBhvr>
                                        <p:cTn id="7" dur="500"/>
                                        <p:tgtEl>
                                          <p:spTgt spid="942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86">
                                            <p:txEl>
                                              <p:pRg st="0" end="0"/>
                                            </p:txEl>
                                          </p:spTgt>
                                        </p:tgtEl>
                                        <p:attrNameLst>
                                          <p:attrName>style.visibility</p:attrName>
                                        </p:attrNameLst>
                                      </p:cBhvr>
                                      <p:to>
                                        <p:strVal val="visible"/>
                                      </p:to>
                                    </p:set>
                                    <p:animEffect transition="in" filter="wipe(left)">
                                      <p:cBhvr>
                                        <p:cTn id="12" dur="500"/>
                                        <p:tgtEl>
                                          <p:spTgt spid="942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93"/>
                                        </p:tgtEl>
                                        <p:attrNameLst>
                                          <p:attrName>style.visibility</p:attrName>
                                        </p:attrNameLst>
                                      </p:cBhvr>
                                      <p:to>
                                        <p:strVal val="visible"/>
                                      </p:to>
                                    </p:set>
                                    <p:animEffect transition="in" filter="wipe(left)">
                                      <p:cBhvr>
                                        <p:cTn id="17" dur="500"/>
                                        <p:tgtEl>
                                          <p:spTgt spid="94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92">
                                            <p:txEl>
                                              <p:pRg st="0" end="0"/>
                                            </p:txEl>
                                          </p:spTgt>
                                        </p:tgtEl>
                                        <p:attrNameLst>
                                          <p:attrName>style.visibility</p:attrName>
                                        </p:attrNameLst>
                                      </p:cBhvr>
                                      <p:to>
                                        <p:strVal val="visible"/>
                                      </p:to>
                                    </p:set>
                                    <p:animEffect transition="in" filter="wipe(left)">
                                      <p:cBhvr>
                                        <p:cTn id="22" dur="500"/>
                                        <p:tgtEl>
                                          <p:spTgt spid="9429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5309"/>
                                        </p:tgtEl>
                                        <p:attrNameLst>
                                          <p:attrName>style.visibility</p:attrName>
                                        </p:attrNameLst>
                                      </p:cBhvr>
                                      <p:to>
                                        <p:strVal val="visible"/>
                                      </p:to>
                                    </p:set>
                                    <p:animEffect transition="in" filter="wipe(left)">
                                      <p:cBhvr>
                                        <p:cTn id="27" dur="500"/>
                                        <p:tgtEl>
                                          <p:spTgt spid="953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wipe(left)">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5" grpId="0" build="p"/>
      <p:bldP spid="94286" grpId="0" build="p"/>
      <p:bldP spid="9429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descr="花束"/>
          <p:cNvSpPr txBox="1">
            <a:spLocks noChangeArrowheads="1"/>
          </p:cNvSpPr>
          <p:nvPr/>
        </p:nvSpPr>
        <p:spPr bwMode="auto">
          <a:xfrm>
            <a:off x="381000" y="152400"/>
            <a:ext cx="36576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zh-CN" altLang="en-US" sz="2800" b="1">
                <a:ea typeface="长城楷体"/>
                <a:cs typeface="长城楷体"/>
              </a:rPr>
              <a:t>六、边沿</a:t>
            </a:r>
            <a:r>
              <a:rPr lang="en-US" altLang="zh-CN" sz="2800" b="1">
                <a:ea typeface="长城楷体"/>
                <a:cs typeface="长城楷体"/>
              </a:rPr>
              <a:t>JK</a:t>
            </a:r>
            <a:r>
              <a:rPr lang="zh-CN" altLang="en-US" sz="2800" b="1">
                <a:ea typeface="长城楷体"/>
                <a:cs typeface="长城楷体"/>
              </a:rPr>
              <a:t>触发器</a:t>
            </a:r>
          </a:p>
        </p:txBody>
      </p:sp>
      <p:sp>
        <p:nvSpPr>
          <p:cNvPr id="76803" name="Text Box 3"/>
          <p:cNvSpPr txBox="1">
            <a:spLocks noChangeArrowheads="1"/>
          </p:cNvSpPr>
          <p:nvPr/>
        </p:nvSpPr>
        <p:spPr bwMode="auto">
          <a:xfrm>
            <a:off x="609600" y="762000"/>
            <a:ext cx="2895600" cy="457200"/>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、电路组成 </a:t>
            </a:r>
          </a:p>
        </p:txBody>
      </p:sp>
      <p:sp>
        <p:nvSpPr>
          <p:cNvPr id="95236" name="Text Box 4"/>
          <p:cNvSpPr txBox="1">
            <a:spLocks noChangeArrowheads="1"/>
          </p:cNvSpPr>
          <p:nvPr/>
        </p:nvSpPr>
        <p:spPr bwMode="auto">
          <a:xfrm>
            <a:off x="5410200" y="381000"/>
            <a:ext cx="3352800" cy="4291013"/>
          </a:xfrm>
          <a:prstGeom prst="rect">
            <a:avLst/>
          </a:prstGeom>
          <a:noFill/>
          <a:ln w="9525">
            <a:noFill/>
            <a:miter lim="800000"/>
            <a:headEnd/>
            <a:tailEnd/>
          </a:ln>
        </p:spPr>
        <p:txBody>
          <a:bodyPr>
            <a:spAutoFit/>
          </a:bodyPr>
          <a:lstStyle/>
          <a:p>
            <a:pPr algn="just" eaLnBrk="1" hangingPunct="1">
              <a:spcBef>
                <a:spcPct val="50000"/>
              </a:spcBef>
            </a:pPr>
            <a:r>
              <a:rPr lang="en-US" altLang="zh-CN" dirty="0"/>
              <a:t>3</a:t>
            </a:r>
            <a:r>
              <a:rPr lang="zh-CN" altLang="en-US" dirty="0"/>
              <a:t>、说明</a:t>
            </a:r>
          </a:p>
          <a:p>
            <a:pPr algn="just" eaLnBrk="1" hangingPunct="1">
              <a:spcBef>
                <a:spcPct val="50000"/>
              </a:spcBef>
            </a:pPr>
            <a:r>
              <a:rPr lang="zh-CN" altLang="en-US" dirty="0"/>
              <a:t>（</a:t>
            </a:r>
            <a:r>
              <a:rPr lang="en-US" altLang="zh-CN" dirty="0"/>
              <a:t>1</a:t>
            </a:r>
            <a:r>
              <a:rPr lang="zh-CN" altLang="en-US" dirty="0"/>
              <a:t>）它是利用</a:t>
            </a:r>
            <a:r>
              <a:rPr lang="en-US" altLang="zh-CN" dirty="0"/>
              <a:t>G</a:t>
            </a:r>
            <a:r>
              <a:rPr lang="zh-CN" altLang="en-US" dirty="0"/>
              <a:t>、</a:t>
            </a:r>
            <a:r>
              <a:rPr lang="en-US" altLang="zh-CN" dirty="0"/>
              <a:t>H</a:t>
            </a:r>
            <a:r>
              <a:rPr lang="zh-CN" altLang="en-US" dirty="0"/>
              <a:t>的延迟时间比</a:t>
            </a:r>
            <a:r>
              <a:rPr lang="en-US" altLang="zh-CN" dirty="0"/>
              <a:t>C</a:t>
            </a:r>
            <a:r>
              <a:rPr lang="zh-CN" altLang="en-US" dirty="0"/>
              <a:t>、</a:t>
            </a:r>
            <a:r>
              <a:rPr lang="en-US" altLang="zh-CN" dirty="0"/>
              <a:t>D</a:t>
            </a:r>
            <a:r>
              <a:rPr lang="zh-CN" altLang="en-US" dirty="0"/>
              <a:t>的延迟时间长得多来保持在</a:t>
            </a:r>
            <a:r>
              <a:rPr lang="en-US" altLang="zh-CN" dirty="0"/>
              <a:t>CP</a:t>
            </a:r>
            <a:r>
              <a:rPr lang="zh-CN" altLang="en-US" dirty="0"/>
              <a:t>的下降沿前后接收信息和触发器可靠翻转。</a:t>
            </a:r>
          </a:p>
          <a:p>
            <a:pPr algn="just" eaLnBrk="1" hangingPunct="1">
              <a:spcBef>
                <a:spcPct val="50000"/>
              </a:spcBef>
            </a:pPr>
            <a:r>
              <a:rPr lang="zh-CN" altLang="en-US" dirty="0"/>
              <a:t>（</a:t>
            </a:r>
            <a:r>
              <a:rPr lang="en-US" altLang="zh-CN" dirty="0"/>
              <a:t>2</a:t>
            </a:r>
            <a:r>
              <a:rPr lang="zh-CN" altLang="en-US" dirty="0"/>
              <a:t>）边沿控制，下降沿触发。</a:t>
            </a:r>
          </a:p>
          <a:p>
            <a:pPr algn="just" eaLnBrk="1" hangingPunct="1">
              <a:spcBef>
                <a:spcPct val="50000"/>
              </a:spcBef>
            </a:pPr>
            <a:r>
              <a:rPr lang="zh-CN" altLang="en-US" dirty="0"/>
              <a:t>（</a:t>
            </a:r>
            <a:r>
              <a:rPr lang="en-US" altLang="zh-CN" dirty="0"/>
              <a:t>3</a:t>
            </a:r>
            <a:r>
              <a:rPr lang="zh-CN" altLang="en-US" dirty="0"/>
              <a:t>）制造工艺要求严格。</a:t>
            </a:r>
          </a:p>
        </p:txBody>
      </p:sp>
      <p:grpSp>
        <p:nvGrpSpPr>
          <p:cNvPr id="76805" name="Group 83"/>
          <p:cNvGrpSpPr>
            <a:grpSpLocks/>
          </p:cNvGrpSpPr>
          <p:nvPr/>
        </p:nvGrpSpPr>
        <p:grpSpPr bwMode="auto">
          <a:xfrm>
            <a:off x="0" y="1371600"/>
            <a:ext cx="5562600" cy="4114800"/>
            <a:chOff x="0" y="864"/>
            <a:chExt cx="3504" cy="2592"/>
          </a:xfrm>
        </p:grpSpPr>
        <p:grpSp>
          <p:nvGrpSpPr>
            <p:cNvPr id="76806" name="Group 84"/>
            <p:cNvGrpSpPr>
              <a:grpSpLocks/>
            </p:cNvGrpSpPr>
            <p:nvPr/>
          </p:nvGrpSpPr>
          <p:grpSpPr bwMode="auto">
            <a:xfrm>
              <a:off x="240" y="864"/>
              <a:ext cx="3021" cy="2592"/>
              <a:chOff x="528" y="864"/>
              <a:chExt cx="3021" cy="2592"/>
            </a:xfrm>
          </p:grpSpPr>
          <p:grpSp>
            <p:nvGrpSpPr>
              <p:cNvPr id="76815" name="Group 85"/>
              <p:cNvGrpSpPr>
                <a:grpSpLocks/>
              </p:cNvGrpSpPr>
              <p:nvPr/>
            </p:nvGrpSpPr>
            <p:grpSpPr bwMode="auto">
              <a:xfrm>
                <a:off x="528" y="1008"/>
                <a:ext cx="3021" cy="2219"/>
                <a:chOff x="4088" y="3712"/>
                <a:chExt cx="3540" cy="2600"/>
              </a:xfrm>
            </p:grpSpPr>
            <p:sp>
              <p:nvSpPr>
                <p:cNvPr id="76829" name="Text Box 86"/>
                <p:cNvSpPr txBox="1">
                  <a:spLocks noChangeArrowheads="1"/>
                </p:cNvSpPr>
                <p:nvPr/>
              </p:nvSpPr>
              <p:spPr bwMode="auto">
                <a:xfrm>
                  <a:off x="490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6830" name="Text Box 87"/>
                <p:cNvSpPr txBox="1">
                  <a:spLocks noChangeArrowheads="1"/>
                </p:cNvSpPr>
                <p:nvPr/>
              </p:nvSpPr>
              <p:spPr bwMode="auto">
                <a:xfrm>
                  <a:off x="6288" y="411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≥1</a:t>
                  </a:r>
                </a:p>
              </p:txBody>
            </p:sp>
            <p:sp>
              <p:nvSpPr>
                <p:cNvPr id="76831" name="Text Box 88"/>
                <p:cNvSpPr txBox="1">
                  <a:spLocks noChangeArrowheads="1"/>
                </p:cNvSpPr>
                <p:nvPr/>
              </p:nvSpPr>
              <p:spPr bwMode="auto">
                <a:xfrm>
                  <a:off x="490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2" name="Text Box 89"/>
                <p:cNvSpPr txBox="1">
                  <a:spLocks noChangeArrowheads="1"/>
                </p:cNvSpPr>
                <p:nvPr/>
              </p:nvSpPr>
              <p:spPr bwMode="auto">
                <a:xfrm>
                  <a:off x="4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3" name="Text Box 90"/>
                <p:cNvSpPr txBox="1">
                  <a:spLocks noChangeArrowheads="1"/>
                </p:cNvSpPr>
                <p:nvPr/>
              </p:nvSpPr>
              <p:spPr bwMode="auto">
                <a:xfrm>
                  <a:off x="490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4" name="Text Box 91"/>
                <p:cNvSpPr txBox="1">
                  <a:spLocks noChangeArrowheads="1"/>
                </p:cNvSpPr>
                <p:nvPr/>
              </p:nvSpPr>
              <p:spPr bwMode="auto">
                <a:xfrm>
                  <a:off x="6288" y="555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5" name="Text Box 92"/>
                <p:cNvSpPr txBox="1">
                  <a:spLocks noChangeArrowheads="1"/>
                </p:cNvSpPr>
                <p:nvPr/>
              </p:nvSpPr>
              <p:spPr bwMode="auto">
                <a:xfrm>
                  <a:off x="70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6" name="Text Box 93"/>
                <p:cNvSpPr txBox="1">
                  <a:spLocks noChangeArrowheads="1"/>
                </p:cNvSpPr>
                <p:nvPr/>
              </p:nvSpPr>
              <p:spPr bwMode="auto">
                <a:xfrm>
                  <a:off x="6288" y="4772"/>
                  <a:ext cx="540" cy="300"/>
                </a:xfrm>
                <a:prstGeom prst="rect">
                  <a:avLst/>
                </a:prstGeom>
                <a:solidFill>
                  <a:srgbClr val="FFFFFF"/>
                </a:solidFill>
                <a:ln w="9525">
                  <a:solidFill>
                    <a:srgbClr val="000000"/>
                  </a:solidFill>
                  <a:miter lim="800000"/>
                  <a:headEnd/>
                  <a:tailEnd/>
                </a:ln>
              </p:spPr>
              <p:txBody>
                <a:bodyPr tIns="10800" bIns="10800"/>
                <a:lstStyle/>
                <a:p>
                  <a:pPr algn="ctr"/>
                  <a:r>
                    <a:rPr lang="en-US" altLang="zh-CN" sz="2000"/>
                    <a:t>&amp;</a:t>
                  </a:r>
                </a:p>
              </p:txBody>
            </p:sp>
            <p:sp>
              <p:nvSpPr>
                <p:cNvPr id="76837" name="Line 94"/>
                <p:cNvSpPr>
                  <a:spLocks noChangeShapeType="1"/>
                </p:cNvSpPr>
                <p:nvPr/>
              </p:nvSpPr>
              <p:spPr bwMode="auto">
                <a:xfrm>
                  <a:off x="4188" y="6052"/>
                  <a:ext cx="3380" cy="0"/>
                </a:xfrm>
                <a:prstGeom prst="line">
                  <a:avLst/>
                </a:prstGeom>
                <a:noFill/>
                <a:ln w="9525">
                  <a:solidFill>
                    <a:srgbClr val="000000"/>
                  </a:solidFill>
                  <a:round/>
                  <a:headEnd/>
                  <a:tailEnd/>
                </a:ln>
              </p:spPr>
              <p:txBody>
                <a:bodyPr/>
                <a:lstStyle/>
                <a:p>
                  <a:endParaRPr lang="zh-CN" altLang="en-US"/>
                </a:p>
              </p:txBody>
            </p:sp>
            <p:sp>
              <p:nvSpPr>
                <p:cNvPr id="76838" name="Oval 95"/>
                <p:cNvSpPr>
                  <a:spLocks noChangeArrowheads="1"/>
                </p:cNvSpPr>
                <p:nvPr/>
              </p:nvSpPr>
              <p:spPr bwMode="auto">
                <a:xfrm>
                  <a:off x="654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6839" name="Oval 96"/>
                <p:cNvSpPr>
                  <a:spLocks noChangeArrowheads="1"/>
                </p:cNvSpPr>
                <p:nvPr/>
              </p:nvSpPr>
              <p:spPr bwMode="auto">
                <a:xfrm>
                  <a:off x="5188" y="40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6840" name="Oval 97"/>
                <p:cNvSpPr>
                  <a:spLocks noChangeArrowheads="1"/>
                </p:cNvSpPr>
                <p:nvPr/>
              </p:nvSpPr>
              <p:spPr bwMode="auto">
                <a:xfrm>
                  <a:off x="65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6841" name="Oval 98"/>
                <p:cNvSpPr>
                  <a:spLocks noChangeArrowheads="1"/>
                </p:cNvSpPr>
                <p:nvPr/>
              </p:nvSpPr>
              <p:spPr bwMode="auto">
                <a:xfrm>
                  <a:off x="514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76842" name="Line 99"/>
                <p:cNvSpPr>
                  <a:spLocks noChangeShapeType="1"/>
                </p:cNvSpPr>
                <p:nvPr/>
              </p:nvSpPr>
              <p:spPr bwMode="auto">
                <a:xfrm flipV="1">
                  <a:off x="5208" y="3732"/>
                  <a:ext cx="0" cy="320"/>
                </a:xfrm>
                <a:prstGeom prst="line">
                  <a:avLst/>
                </a:prstGeom>
                <a:noFill/>
                <a:ln w="9525">
                  <a:solidFill>
                    <a:srgbClr val="000000"/>
                  </a:solidFill>
                  <a:round/>
                  <a:headEnd/>
                  <a:tailEnd/>
                </a:ln>
              </p:spPr>
              <p:txBody>
                <a:bodyPr/>
                <a:lstStyle/>
                <a:p>
                  <a:endParaRPr lang="zh-CN" altLang="en-US"/>
                </a:p>
              </p:txBody>
            </p:sp>
            <p:sp>
              <p:nvSpPr>
                <p:cNvPr id="76843" name="Line 100"/>
                <p:cNvSpPr>
                  <a:spLocks noChangeShapeType="1"/>
                </p:cNvSpPr>
                <p:nvPr/>
              </p:nvSpPr>
              <p:spPr bwMode="auto">
                <a:xfrm flipV="1">
                  <a:off x="6588" y="3712"/>
                  <a:ext cx="0" cy="340"/>
                </a:xfrm>
                <a:prstGeom prst="line">
                  <a:avLst/>
                </a:prstGeom>
                <a:noFill/>
                <a:ln w="9525">
                  <a:solidFill>
                    <a:srgbClr val="000000"/>
                  </a:solidFill>
                  <a:round/>
                  <a:headEnd/>
                  <a:tailEnd/>
                </a:ln>
              </p:spPr>
              <p:txBody>
                <a:bodyPr/>
                <a:lstStyle/>
                <a:p>
                  <a:endParaRPr lang="zh-CN" altLang="en-US"/>
                </a:p>
              </p:txBody>
            </p:sp>
            <p:sp>
              <p:nvSpPr>
                <p:cNvPr id="76844" name="Line 101"/>
                <p:cNvSpPr>
                  <a:spLocks noChangeShapeType="1"/>
                </p:cNvSpPr>
                <p:nvPr/>
              </p:nvSpPr>
              <p:spPr bwMode="auto">
                <a:xfrm flipV="1">
                  <a:off x="5248" y="4412"/>
                  <a:ext cx="0" cy="360"/>
                </a:xfrm>
                <a:prstGeom prst="line">
                  <a:avLst/>
                </a:prstGeom>
                <a:noFill/>
                <a:ln w="9525">
                  <a:solidFill>
                    <a:srgbClr val="000000"/>
                  </a:solidFill>
                  <a:round/>
                  <a:headEnd/>
                  <a:tailEnd/>
                </a:ln>
              </p:spPr>
              <p:txBody>
                <a:bodyPr/>
                <a:lstStyle/>
                <a:p>
                  <a:endParaRPr lang="zh-CN" altLang="en-US"/>
                </a:p>
              </p:txBody>
            </p:sp>
            <p:sp>
              <p:nvSpPr>
                <p:cNvPr id="76845" name="Line 102"/>
                <p:cNvSpPr>
                  <a:spLocks noChangeShapeType="1"/>
                </p:cNvSpPr>
                <p:nvPr/>
              </p:nvSpPr>
              <p:spPr bwMode="auto">
                <a:xfrm>
                  <a:off x="6468" y="4412"/>
                  <a:ext cx="0" cy="340"/>
                </a:xfrm>
                <a:prstGeom prst="line">
                  <a:avLst/>
                </a:prstGeom>
                <a:noFill/>
                <a:ln w="9525">
                  <a:solidFill>
                    <a:srgbClr val="000000"/>
                  </a:solidFill>
                  <a:round/>
                  <a:headEnd/>
                  <a:tailEnd/>
                </a:ln>
              </p:spPr>
              <p:txBody>
                <a:bodyPr/>
                <a:lstStyle/>
                <a:p>
                  <a:endParaRPr lang="zh-CN" altLang="en-US"/>
                </a:p>
              </p:txBody>
            </p:sp>
            <p:sp>
              <p:nvSpPr>
                <p:cNvPr id="76846" name="Line 103"/>
                <p:cNvSpPr>
                  <a:spLocks noChangeShapeType="1"/>
                </p:cNvSpPr>
                <p:nvPr/>
              </p:nvSpPr>
              <p:spPr bwMode="auto">
                <a:xfrm>
                  <a:off x="6728" y="4412"/>
                  <a:ext cx="0" cy="200"/>
                </a:xfrm>
                <a:prstGeom prst="line">
                  <a:avLst/>
                </a:prstGeom>
                <a:noFill/>
                <a:ln w="9525">
                  <a:solidFill>
                    <a:srgbClr val="000000"/>
                  </a:solidFill>
                  <a:round/>
                  <a:headEnd/>
                  <a:tailEnd/>
                </a:ln>
              </p:spPr>
              <p:txBody>
                <a:bodyPr/>
                <a:lstStyle/>
                <a:p>
                  <a:endParaRPr lang="zh-CN" altLang="en-US"/>
                </a:p>
              </p:txBody>
            </p:sp>
            <p:sp>
              <p:nvSpPr>
                <p:cNvPr id="76847" name="Line 104"/>
                <p:cNvSpPr>
                  <a:spLocks noChangeShapeType="1"/>
                </p:cNvSpPr>
                <p:nvPr/>
              </p:nvSpPr>
              <p:spPr bwMode="auto">
                <a:xfrm>
                  <a:off x="6728" y="4612"/>
                  <a:ext cx="600" cy="0"/>
                </a:xfrm>
                <a:prstGeom prst="line">
                  <a:avLst/>
                </a:prstGeom>
                <a:noFill/>
                <a:ln w="9525">
                  <a:solidFill>
                    <a:srgbClr val="000000"/>
                  </a:solidFill>
                  <a:round/>
                  <a:headEnd/>
                  <a:tailEnd/>
                </a:ln>
              </p:spPr>
              <p:txBody>
                <a:bodyPr/>
                <a:lstStyle/>
                <a:p>
                  <a:endParaRPr lang="zh-CN" altLang="en-US"/>
                </a:p>
              </p:txBody>
            </p:sp>
            <p:sp>
              <p:nvSpPr>
                <p:cNvPr id="76848" name="Line 105"/>
                <p:cNvSpPr>
                  <a:spLocks noChangeShapeType="1"/>
                </p:cNvSpPr>
                <p:nvPr/>
              </p:nvSpPr>
              <p:spPr bwMode="auto">
                <a:xfrm>
                  <a:off x="7328" y="4612"/>
                  <a:ext cx="0" cy="160"/>
                </a:xfrm>
                <a:prstGeom prst="line">
                  <a:avLst/>
                </a:prstGeom>
                <a:noFill/>
                <a:ln w="9525">
                  <a:solidFill>
                    <a:srgbClr val="000000"/>
                  </a:solidFill>
                  <a:round/>
                  <a:headEnd/>
                  <a:tailEnd/>
                </a:ln>
              </p:spPr>
              <p:txBody>
                <a:bodyPr/>
                <a:lstStyle/>
                <a:p>
                  <a:endParaRPr lang="zh-CN" altLang="en-US"/>
                </a:p>
              </p:txBody>
            </p:sp>
            <p:sp>
              <p:nvSpPr>
                <p:cNvPr id="76849" name="Line 106"/>
                <p:cNvSpPr>
                  <a:spLocks noChangeShapeType="1"/>
                </p:cNvSpPr>
                <p:nvPr/>
              </p:nvSpPr>
              <p:spPr bwMode="auto">
                <a:xfrm>
                  <a:off x="5008" y="4432"/>
                  <a:ext cx="0" cy="160"/>
                </a:xfrm>
                <a:prstGeom prst="line">
                  <a:avLst/>
                </a:prstGeom>
                <a:noFill/>
                <a:ln w="9525">
                  <a:solidFill>
                    <a:srgbClr val="000000"/>
                  </a:solidFill>
                  <a:round/>
                  <a:headEnd/>
                  <a:tailEnd/>
                </a:ln>
              </p:spPr>
              <p:txBody>
                <a:bodyPr/>
                <a:lstStyle/>
                <a:p>
                  <a:endParaRPr lang="zh-CN" altLang="en-US"/>
                </a:p>
              </p:txBody>
            </p:sp>
            <p:sp>
              <p:nvSpPr>
                <p:cNvPr id="76850" name="Line 107"/>
                <p:cNvSpPr>
                  <a:spLocks noChangeShapeType="1"/>
                </p:cNvSpPr>
                <p:nvPr/>
              </p:nvSpPr>
              <p:spPr bwMode="auto">
                <a:xfrm flipH="1">
                  <a:off x="4388" y="4592"/>
                  <a:ext cx="620" cy="0"/>
                </a:xfrm>
                <a:prstGeom prst="line">
                  <a:avLst/>
                </a:prstGeom>
                <a:noFill/>
                <a:ln w="9525">
                  <a:solidFill>
                    <a:srgbClr val="000000"/>
                  </a:solidFill>
                  <a:round/>
                  <a:headEnd/>
                  <a:tailEnd/>
                </a:ln>
              </p:spPr>
              <p:txBody>
                <a:bodyPr/>
                <a:lstStyle/>
                <a:p>
                  <a:endParaRPr lang="zh-CN" altLang="en-US"/>
                </a:p>
              </p:txBody>
            </p:sp>
            <p:sp>
              <p:nvSpPr>
                <p:cNvPr id="76851" name="Line 108"/>
                <p:cNvSpPr>
                  <a:spLocks noChangeShapeType="1"/>
                </p:cNvSpPr>
                <p:nvPr/>
              </p:nvSpPr>
              <p:spPr bwMode="auto">
                <a:xfrm>
                  <a:off x="4388" y="4592"/>
                  <a:ext cx="0" cy="200"/>
                </a:xfrm>
                <a:prstGeom prst="line">
                  <a:avLst/>
                </a:prstGeom>
                <a:noFill/>
                <a:ln w="9525">
                  <a:solidFill>
                    <a:srgbClr val="000000"/>
                  </a:solidFill>
                  <a:round/>
                  <a:headEnd/>
                  <a:tailEnd/>
                </a:ln>
              </p:spPr>
              <p:txBody>
                <a:bodyPr/>
                <a:lstStyle/>
                <a:p>
                  <a:endParaRPr lang="zh-CN" altLang="en-US"/>
                </a:p>
              </p:txBody>
            </p:sp>
            <p:sp>
              <p:nvSpPr>
                <p:cNvPr id="76852" name="Line 109"/>
                <p:cNvSpPr>
                  <a:spLocks noChangeShapeType="1"/>
                </p:cNvSpPr>
                <p:nvPr/>
              </p:nvSpPr>
              <p:spPr bwMode="auto">
                <a:xfrm>
                  <a:off x="7188" y="5072"/>
                  <a:ext cx="0" cy="220"/>
                </a:xfrm>
                <a:prstGeom prst="line">
                  <a:avLst/>
                </a:prstGeom>
                <a:noFill/>
                <a:ln w="9525">
                  <a:solidFill>
                    <a:srgbClr val="000000"/>
                  </a:solidFill>
                  <a:round/>
                  <a:headEnd/>
                  <a:tailEnd/>
                </a:ln>
              </p:spPr>
              <p:txBody>
                <a:bodyPr/>
                <a:lstStyle/>
                <a:p>
                  <a:endParaRPr lang="zh-CN" altLang="en-US"/>
                </a:p>
              </p:txBody>
            </p:sp>
            <p:sp>
              <p:nvSpPr>
                <p:cNvPr id="76853" name="Line 110"/>
                <p:cNvSpPr>
                  <a:spLocks noChangeShapeType="1"/>
                </p:cNvSpPr>
                <p:nvPr/>
              </p:nvSpPr>
              <p:spPr bwMode="auto">
                <a:xfrm flipH="1">
                  <a:off x="6168" y="5292"/>
                  <a:ext cx="1040" cy="0"/>
                </a:xfrm>
                <a:prstGeom prst="line">
                  <a:avLst/>
                </a:prstGeom>
                <a:noFill/>
                <a:ln w="9525">
                  <a:solidFill>
                    <a:srgbClr val="000000"/>
                  </a:solidFill>
                  <a:round/>
                  <a:headEnd/>
                  <a:tailEnd/>
                </a:ln>
              </p:spPr>
              <p:txBody>
                <a:bodyPr/>
                <a:lstStyle/>
                <a:p>
                  <a:endParaRPr lang="zh-CN" altLang="en-US"/>
                </a:p>
              </p:txBody>
            </p:sp>
            <p:sp>
              <p:nvSpPr>
                <p:cNvPr id="76854" name="Line 111"/>
                <p:cNvSpPr>
                  <a:spLocks noChangeShapeType="1"/>
                </p:cNvSpPr>
                <p:nvPr/>
              </p:nvSpPr>
              <p:spPr bwMode="auto">
                <a:xfrm>
                  <a:off x="6388" y="5072"/>
                  <a:ext cx="0" cy="220"/>
                </a:xfrm>
                <a:prstGeom prst="line">
                  <a:avLst/>
                </a:prstGeom>
                <a:noFill/>
                <a:ln w="9525">
                  <a:solidFill>
                    <a:srgbClr val="000000"/>
                  </a:solidFill>
                  <a:round/>
                  <a:headEnd/>
                  <a:tailEnd/>
                </a:ln>
              </p:spPr>
              <p:txBody>
                <a:bodyPr/>
                <a:lstStyle/>
                <a:p>
                  <a:endParaRPr lang="zh-CN" altLang="en-US"/>
                </a:p>
              </p:txBody>
            </p:sp>
            <p:sp>
              <p:nvSpPr>
                <p:cNvPr id="76855" name="Line 112"/>
                <p:cNvSpPr>
                  <a:spLocks noChangeShapeType="1"/>
                </p:cNvSpPr>
                <p:nvPr/>
              </p:nvSpPr>
              <p:spPr bwMode="auto">
                <a:xfrm>
                  <a:off x="4528" y="5072"/>
                  <a:ext cx="0" cy="200"/>
                </a:xfrm>
                <a:prstGeom prst="line">
                  <a:avLst/>
                </a:prstGeom>
                <a:noFill/>
                <a:ln w="9525">
                  <a:solidFill>
                    <a:srgbClr val="000000"/>
                  </a:solidFill>
                  <a:round/>
                  <a:headEnd/>
                  <a:tailEnd/>
                </a:ln>
              </p:spPr>
              <p:txBody>
                <a:bodyPr/>
                <a:lstStyle/>
                <a:p>
                  <a:endParaRPr lang="zh-CN" altLang="en-US"/>
                </a:p>
              </p:txBody>
            </p:sp>
            <p:sp>
              <p:nvSpPr>
                <p:cNvPr id="76856" name="Line 113"/>
                <p:cNvSpPr>
                  <a:spLocks noChangeShapeType="1"/>
                </p:cNvSpPr>
                <p:nvPr/>
              </p:nvSpPr>
              <p:spPr bwMode="auto">
                <a:xfrm>
                  <a:off x="4548" y="5272"/>
                  <a:ext cx="1020" cy="0"/>
                </a:xfrm>
                <a:prstGeom prst="line">
                  <a:avLst/>
                </a:prstGeom>
                <a:noFill/>
                <a:ln w="9525">
                  <a:solidFill>
                    <a:srgbClr val="000000"/>
                  </a:solidFill>
                  <a:round/>
                  <a:headEnd/>
                  <a:tailEnd/>
                </a:ln>
              </p:spPr>
              <p:txBody>
                <a:bodyPr/>
                <a:lstStyle/>
                <a:p>
                  <a:endParaRPr lang="zh-CN" altLang="en-US"/>
                </a:p>
              </p:txBody>
            </p:sp>
            <p:sp>
              <p:nvSpPr>
                <p:cNvPr id="76857" name="Line 114"/>
                <p:cNvSpPr>
                  <a:spLocks noChangeShapeType="1"/>
                </p:cNvSpPr>
                <p:nvPr/>
              </p:nvSpPr>
              <p:spPr bwMode="auto">
                <a:xfrm flipV="1">
                  <a:off x="5568" y="3952"/>
                  <a:ext cx="540" cy="1320"/>
                </a:xfrm>
                <a:prstGeom prst="line">
                  <a:avLst/>
                </a:prstGeom>
                <a:noFill/>
                <a:ln w="9525">
                  <a:solidFill>
                    <a:srgbClr val="000000"/>
                  </a:solidFill>
                  <a:round/>
                  <a:headEnd/>
                  <a:tailEnd/>
                </a:ln>
              </p:spPr>
              <p:txBody>
                <a:bodyPr/>
                <a:lstStyle/>
                <a:p>
                  <a:endParaRPr lang="zh-CN" altLang="en-US"/>
                </a:p>
              </p:txBody>
            </p:sp>
            <p:sp>
              <p:nvSpPr>
                <p:cNvPr id="76858" name="Line 115"/>
                <p:cNvSpPr>
                  <a:spLocks noChangeShapeType="1"/>
                </p:cNvSpPr>
                <p:nvPr/>
              </p:nvSpPr>
              <p:spPr bwMode="auto">
                <a:xfrm>
                  <a:off x="6108" y="3952"/>
                  <a:ext cx="480" cy="0"/>
                </a:xfrm>
                <a:prstGeom prst="line">
                  <a:avLst/>
                </a:prstGeom>
                <a:noFill/>
                <a:ln w="9525">
                  <a:solidFill>
                    <a:srgbClr val="000000"/>
                  </a:solidFill>
                  <a:round/>
                  <a:headEnd/>
                  <a:tailEnd/>
                </a:ln>
              </p:spPr>
              <p:txBody>
                <a:bodyPr/>
                <a:lstStyle/>
                <a:p>
                  <a:endParaRPr lang="zh-CN" altLang="en-US"/>
                </a:p>
              </p:txBody>
            </p:sp>
            <p:sp>
              <p:nvSpPr>
                <p:cNvPr id="76859" name="Line 116"/>
                <p:cNvSpPr>
                  <a:spLocks noChangeShapeType="1"/>
                </p:cNvSpPr>
                <p:nvPr/>
              </p:nvSpPr>
              <p:spPr bwMode="auto">
                <a:xfrm flipH="1" flipV="1">
                  <a:off x="5628" y="3952"/>
                  <a:ext cx="560" cy="1340"/>
                </a:xfrm>
                <a:prstGeom prst="line">
                  <a:avLst/>
                </a:prstGeom>
                <a:noFill/>
                <a:ln w="9525">
                  <a:solidFill>
                    <a:srgbClr val="000000"/>
                  </a:solidFill>
                  <a:round/>
                  <a:headEnd/>
                  <a:tailEnd/>
                </a:ln>
              </p:spPr>
              <p:txBody>
                <a:bodyPr/>
                <a:lstStyle/>
                <a:p>
                  <a:endParaRPr lang="zh-CN" altLang="en-US"/>
                </a:p>
              </p:txBody>
            </p:sp>
            <p:sp>
              <p:nvSpPr>
                <p:cNvPr id="76860" name="Line 117"/>
                <p:cNvSpPr>
                  <a:spLocks noChangeShapeType="1"/>
                </p:cNvSpPr>
                <p:nvPr/>
              </p:nvSpPr>
              <p:spPr bwMode="auto">
                <a:xfrm flipH="1">
                  <a:off x="5208" y="3952"/>
                  <a:ext cx="420" cy="0"/>
                </a:xfrm>
                <a:prstGeom prst="line">
                  <a:avLst/>
                </a:prstGeom>
                <a:noFill/>
                <a:ln w="9525">
                  <a:solidFill>
                    <a:srgbClr val="000000"/>
                  </a:solidFill>
                  <a:round/>
                  <a:headEnd/>
                  <a:tailEnd/>
                </a:ln>
              </p:spPr>
              <p:txBody>
                <a:bodyPr/>
                <a:lstStyle/>
                <a:p>
                  <a:endParaRPr lang="zh-CN" altLang="en-US"/>
                </a:p>
              </p:txBody>
            </p:sp>
            <p:sp>
              <p:nvSpPr>
                <p:cNvPr id="76861" name="Line 118"/>
                <p:cNvSpPr>
                  <a:spLocks noChangeShapeType="1"/>
                </p:cNvSpPr>
                <p:nvPr/>
              </p:nvSpPr>
              <p:spPr bwMode="auto">
                <a:xfrm>
                  <a:off x="5368" y="5072"/>
                  <a:ext cx="0" cy="200"/>
                </a:xfrm>
                <a:prstGeom prst="line">
                  <a:avLst/>
                </a:prstGeom>
                <a:noFill/>
                <a:ln w="9525">
                  <a:solidFill>
                    <a:srgbClr val="000000"/>
                  </a:solidFill>
                  <a:round/>
                  <a:headEnd/>
                  <a:tailEnd/>
                </a:ln>
              </p:spPr>
              <p:txBody>
                <a:bodyPr/>
                <a:lstStyle/>
                <a:p>
                  <a:endParaRPr lang="zh-CN" altLang="en-US"/>
                </a:p>
              </p:txBody>
            </p:sp>
            <p:sp>
              <p:nvSpPr>
                <p:cNvPr id="76862" name="Line 119"/>
                <p:cNvSpPr>
                  <a:spLocks noChangeShapeType="1"/>
                </p:cNvSpPr>
                <p:nvPr/>
              </p:nvSpPr>
              <p:spPr bwMode="auto">
                <a:xfrm flipV="1">
                  <a:off x="5188" y="5072"/>
                  <a:ext cx="0" cy="440"/>
                </a:xfrm>
                <a:prstGeom prst="line">
                  <a:avLst/>
                </a:prstGeom>
                <a:noFill/>
                <a:ln w="9525">
                  <a:solidFill>
                    <a:srgbClr val="000000"/>
                  </a:solidFill>
                  <a:round/>
                  <a:headEnd/>
                  <a:tailEnd/>
                </a:ln>
              </p:spPr>
              <p:txBody>
                <a:bodyPr/>
                <a:lstStyle/>
                <a:p>
                  <a:endParaRPr lang="zh-CN" altLang="en-US"/>
                </a:p>
              </p:txBody>
            </p:sp>
            <p:sp>
              <p:nvSpPr>
                <p:cNvPr id="76863" name="Line 120"/>
                <p:cNvSpPr>
                  <a:spLocks noChangeShapeType="1"/>
                </p:cNvSpPr>
                <p:nvPr/>
              </p:nvSpPr>
              <p:spPr bwMode="auto">
                <a:xfrm flipV="1">
                  <a:off x="6588" y="5072"/>
                  <a:ext cx="0" cy="420"/>
                </a:xfrm>
                <a:prstGeom prst="line">
                  <a:avLst/>
                </a:prstGeom>
                <a:noFill/>
                <a:ln w="9525">
                  <a:solidFill>
                    <a:srgbClr val="000000"/>
                  </a:solidFill>
                  <a:round/>
                  <a:headEnd/>
                  <a:tailEnd/>
                </a:ln>
              </p:spPr>
              <p:txBody>
                <a:bodyPr/>
                <a:lstStyle/>
                <a:p>
                  <a:endParaRPr lang="zh-CN" altLang="en-US"/>
                </a:p>
              </p:txBody>
            </p:sp>
            <p:sp>
              <p:nvSpPr>
                <p:cNvPr id="76864" name="Line 121"/>
                <p:cNvSpPr>
                  <a:spLocks noChangeShapeType="1"/>
                </p:cNvSpPr>
                <p:nvPr/>
              </p:nvSpPr>
              <p:spPr bwMode="auto">
                <a:xfrm>
                  <a:off x="5348" y="5852"/>
                  <a:ext cx="0" cy="140"/>
                </a:xfrm>
                <a:prstGeom prst="line">
                  <a:avLst/>
                </a:prstGeom>
                <a:noFill/>
                <a:ln w="9525">
                  <a:solidFill>
                    <a:srgbClr val="000000"/>
                  </a:solidFill>
                  <a:round/>
                  <a:headEnd/>
                  <a:tailEnd/>
                </a:ln>
              </p:spPr>
              <p:txBody>
                <a:bodyPr/>
                <a:lstStyle/>
                <a:p>
                  <a:endParaRPr lang="zh-CN" altLang="en-US"/>
                </a:p>
              </p:txBody>
            </p:sp>
            <p:sp>
              <p:nvSpPr>
                <p:cNvPr id="76865" name="Line 122"/>
                <p:cNvSpPr>
                  <a:spLocks noChangeShapeType="1"/>
                </p:cNvSpPr>
                <p:nvPr/>
              </p:nvSpPr>
              <p:spPr bwMode="auto">
                <a:xfrm>
                  <a:off x="5348" y="5992"/>
                  <a:ext cx="220" cy="0"/>
                </a:xfrm>
                <a:prstGeom prst="line">
                  <a:avLst/>
                </a:prstGeom>
                <a:noFill/>
                <a:ln w="9525">
                  <a:solidFill>
                    <a:srgbClr val="000000"/>
                  </a:solidFill>
                  <a:round/>
                  <a:headEnd/>
                  <a:tailEnd/>
                </a:ln>
              </p:spPr>
              <p:txBody>
                <a:bodyPr/>
                <a:lstStyle/>
                <a:p>
                  <a:endParaRPr lang="zh-CN" altLang="en-US"/>
                </a:p>
              </p:txBody>
            </p:sp>
            <p:sp>
              <p:nvSpPr>
                <p:cNvPr id="76866" name="Line 123"/>
                <p:cNvSpPr>
                  <a:spLocks noChangeShapeType="1"/>
                </p:cNvSpPr>
                <p:nvPr/>
              </p:nvSpPr>
              <p:spPr bwMode="auto">
                <a:xfrm flipV="1">
                  <a:off x="5568" y="5272"/>
                  <a:ext cx="0" cy="720"/>
                </a:xfrm>
                <a:prstGeom prst="line">
                  <a:avLst/>
                </a:prstGeom>
                <a:noFill/>
                <a:ln w="9525">
                  <a:solidFill>
                    <a:srgbClr val="000000"/>
                  </a:solidFill>
                  <a:round/>
                  <a:headEnd/>
                  <a:tailEnd/>
                </a:ln>
              </p:spPr>
              <p:txBody>
                <a:bodyPr/>
                <a:lstStyle/>
                <a:p>
                  <a:endParaRPr lang="zh-CN" altLang="en-US"/>
                </a:p>
              </p:txBody>
            </p:sp>
            <p:sp>
              <p:nvSpPr>
                <p:cNvPr id="76867" name="Line 124"/>
                <p:cNvSpPr>
                  <a:spLocks noChangeShapeType="1"/>
                </p:cNvSpPr>
                <p:nvPr/>
              </p:nvSpPr>
              <p:spPr bwMode="auto">
                <a:xfrm>
                  <a:off x="6208" y="5292"/>
                  <a:ext cx="0" cy="700"/>
                </a:xfrm>
                <a:prstGeom prst="line">
                  <a:avLst/>
                </a:prstGeom>
                <a:noFill/>
                <a:ln w="9525">
                  <a:solidFill>
                    <a:srgbClr val="000000"/>
                  </a:solidFill>
                  <a:round/>
                  <a:headEnd/>
                  <a:tailEnd/>
                </a:ln>
              </p:spPr>
              <p:txBody>
                <a:bodyPr/>
                <a:lstStyle/>
                <a:p>
                  <a:endParaRPr lang="zh-CN" altLang="en-US"/>
                </a:p>
              </p:txBody>
            </p:sp>
            <p:sp>
              <p:nvSpPr>
                <p:cNvPr id="76868" name="Line 125"/>
                <p:cNvSpPr>
                  <a:spLocks noChangeShapeType="1"/>
                </p:cNvSpPr>
                <p:nvPr/>
              </p:nvSpPr>
              <p:spPr bwMode="auto">
                <a:xfrm>
                  <a:off x="6208" y="5992"/>
                  <a:ext cx="180" cy="0"/>
                </a:xfrm>
                <a:prstGeom prst="line">
                  <a:avLst/>
                </a:prstGeom>
                <a:noFill/>
                <a:ln w="9525">
                  <a:solidFill>
                    <a:srgbClr val="000000"/>
                  </a:solidFill>
                  <a:round/>
                  <a:headEnd/>
                  <a:tailEnd/>
                </a:ln>
              </p:spPr>
              <p:txBody>
                <a:bodyPr/>
                <a:lstStyle/>
                <a:p>
                  <a:endParaRPr lang="zh-CN" altLang="en-US"/>
                </a:p>
              </p:txBody>
            </p:sp>
            <p:sp>
              <p:nvSpPr>
                <p:cNvPr id="76869" name="Line 126"/>
                <p:cNvSpPr>
                  <a:spLocks noChangeShapeType="1"/>
                </p:cNvSpPr>
                <p:nvPr/>
              </p:nvSpPr>
              <p:spPr bwMode="auto">
                <a:xfrm flipV="1">
                  <a:off x="6388" y="5852"/>
                  <a:ext cx="0" cy="140"/>
                </a:xfrm>
                <a:prstGeom prst="line">
                  <a:avLst/>
                </a:prstGeom>
                <a:noFill/>
                <a:ln w="9525">
                  <a:solidFill>
                    <a:srgbClr val="000000"/>
                  </a:solidFill>
                  <a:round/>
                  <a:headEnd/>
                  <a:tailEnd/>
                </a:ln>
              </p:spPr>
              <p:txBody>
                <a:bodyPr/>
                <a:lstStyle/>
                <a:p>
                  <a:endParaRPr lang="zh-CN" altLang="en-US"/>
                </a:p>
              </p:txBody>
            </p:sp>
            <p:sp>
              <p:nvSpPr>
                <p:cNvPr id="76870" name="Line 127"/>
                <p:cNvSpPr>
                  <a:spLocks noChangeShapeType="1"/>
                </p:cNvSpPr>
                <p:nvPr/>
              </p:nvSpPr>
              <p:spPr bwMode="auto">
                <a:xfrm>
                  <a:off x="5188" y="5852"/>
                  <a:ext cx="0" cy="460"/>
                </a:xfrm>
                <a:prstGeom prst="line">
                  <a:avLst/>
                </a:prstGeom>
                <a:noFill/>
                <a:ln w="9525">
                  <a:solidFill>
                    <a:srgbClr val="000000"/>
                  </a:solidFill>
                  <a:round/>
                  <a:headEnd/>
                  <a:tailEnd/>
                </a:ln>
              </p:spPr>
              <p:txBody>
                <a:bodyPr/>
                <a:lstStyle/>
                <a:p>
                  <a:endParaRPr lang="zh-CN" altLang="en-US"/>
                </a:p>
              </p:txBody>
            </p:sp>
            <p:sp>
              <p:nvSpPr>
                <p:cNvPr id="76871" name="Line 128"/>
                <p:cNvSpPr>
                  <a:spLocks noChangeShapeType="1"/>
                </p:cNvSpPr>
                <p:nvPr/>
              </p:nvSpPr>
              <p:spPr bwMode="auto">
                <a:xfrm>
                  <a:off x="6568" y="5852"/>
                  <a:ext cx="0" cy="460"/>
                </a:xfrm>
                <a:prstGeom prst="line">
                  <a:avLst/>
                </a:prstGeom>
                <a:noFill/>
                <a:ln w="9525">
                  <a:solidFill>
                    <a:srgbClr val="000000"/>
                  </a:solidFill>
                  <a:round/>
                  <a:headEnd/>
                  <a:tailEnd/>
                </a:ln>
              </p:spPr>
              <p:txBody>
                <a:bodyPr/>
                <a:lstStyle/>
                <a:p>
                  <a:endParaRPr lang="zh-CN" altLang="en-US"/>
                </a:p>
              </p:txBody>
            </p:sp>
            <p:sp>
              <p:nvSpPr>
                <p:cNvPr id="76872" name="Line 129"/>
                <p:cNvSpPr>
                  <a:spLocks noChangeShapeType="1"/>
                </p:cNvSpPr>
                <p:nvPr/>
              </p:nvSpPr>
              <p:spPr bwMode="auto">
                <a:xfrm>
                  <a:off x="7548" y="5072"/>
                  <a:ext cx="0" cy="960"/>
                </a:xfrm>
                <a:prstGeom prst="line">
                  <a:avLst/>
                </a:prstGeom>
                <a:noFill/>
                <a:ln w="9525">
                  <a:solidFill>
                    <a:srgbClr val="000000"/>
                  </a:solidFill>
                  <a:round/>
                  <a:headEnd/>
                  <a:tailEnd/>
                </a:ln>
              </p:spPr>
              <p:txBody>
                <a:bodyPr/>
                <a:lstStyle/>
                <a:p>
                  <a:endParaRPr lang="zh-CN" altLang="en-US"/>
                </a:p>
              </p:txBody>
            </p:sp>
            <p:sp>
              <p:nvSpPr>
                <p:cNvPr id="76873" name="Line 130"/>
                <p:cNvSpPr>
                  <a:spLocks noChangeShapeType="1"/>
                </p:cNvSpPr>
                <p:nvPr/>
              </p:nvSpPr>
              <p:spPr bwMode="auto">
                <a:xfrm>
                  <a:off x="4188" y="5072"/>
                  <a:ext cx="0" cy="980"/>
                </a:xfrm>
                <a:prstGeom prst="line">
                  <a:avLst/>
                </a:prstGeom>
                <a:noFill/>
                <a:ln w="9525">
                  <a:solidFill>
                    <a:srgbClr val="000000"/>
                  </a:solidFill>
                  <a:round/>
                  <a:headEnd/>
                  <a:tailEnd/>
                </a:ln>
              </p:spPr>
              <p:txBody>
                <a:bodyPr/>
                <a:lstStyle/>
                <a:p>
                  <a:endParaRPr lang="zh-CN" altLang="en-US"/>
                </a:p>
              </p:txBody>
            </p:sp>
            <p:sp>
              <p:nvSpPr>
                <p:cNvPr id="76874" name="Line 131"/>
                <p:cNvSpPr>
                  <a:spLocks noChangeShapeType="1"/>
                </p:cNvSpPr>
                <p:nvPr/>
              </p:nvSpPr>
              <p:spPr bwMode="auto">
                <a:xfrm>
                  <a:off x="5928" y="6052"/>
                  <a:ext cx="0" cy="260"/>
                </a:xfrm>
                <a:prstGeom prst="line">
                  <a:avLst/>
                </a:prstGeom>
                <a:noFill/>
                <a:ln w="9525">
                  <a:solidFill>
                    <a:srgbClr val="000000"/>
                  </a:solidFill>
                  <a:round/>
                  <a:headEnd/>
                  <a:tailEnd/>
                </a:ln>
              </p:spPr>
              <p:txBody>
                <a:bodyPr/>
                <a:lstStyle/>
                <a:p>
                  <a:endParaRPr lang="zh-CN" altLang="en-US"/>
                </a:p>
              </p:txBody>
            </p:sp>
            <p:sp>
              <p:nvSpPr>
                <p:cNvPr id="76875" name="Line 132"/>
                <p:cNvSpPr>
                  <a:spLocks noChangeShapeType="1"/>
                </p:cNvSpPr>
                <p:nvPr/>
              </p:nvSpPr>
              <p:spPr bwMode="auto">
                <a:xfrm>
                  <a:off x="4988" y="5852"/>
                  <a:ext cx="0" cy="200"/>
                </a:xfrm>
                <a:prstGeom prst="line">
                  <a:avLst/>
                </a:prstGeom>
                <a:noFill/>
                <a:ln w="9525">
                  <a:solidFill>
                    <a:srgbClr val="000000"/>
                  </a:solidFill>
                  <a:round/>
                  <a:headEnd/>
                  <a:tailEnd/>
                </a:ln>
              </p:spPr>
              <p:txBody>
                <a:bodyPr/>
                <a:lstStyle/>
                <a:p>
                  <a:endParaRPr lang="zh-CN" altLang="en-US"/>
                </a:p>
              </p:txBody>
            </p:sp>
            <p:sp>
              <p:nvSpPr>
                <p:cNvPr id="76876" name="Line 133"/>
                <p:cNvSpPr>
                  <a:spLocks noChangeShapeType="1"/>
                </p:cNvSpPr>
                <p:nvPr/>
              </p:nvSpPr>
              <p:spPr bwMode="auto">
                <a:xfrm>
                  <a:off x="6728" y="5852"/>
                  <a:ext cx="0" cy="200"/>
                </a:xfrm>
                <a:prstGeom prst="line">
                  <a:avLst/>
                </a:prstGeom>
                <a:noFill/>
                <a:ln w="9525">
                  <a:solidFill>
                    <a:srgbClr val="000000"/>
                  </a:solidFill>
                  <a:round/>
                  <a:headEnd/>
                  <a:tailEnd/>
                </a:ln>
              </p:spPr>
              <p:txBody>
                <a:bodyPr/>
                <a:lstStyle/>
                <a:p>
                  <a:endParaRPr lang="zh-CN" altLang="en-US"/>
                </a:p>
              </p:txBody>
            </p:sp>
          </p:grpSp>
          <p:sp>
            <p:nvSpPr>
              <p:cNvPr id="76816" name="Text Box 134"/>
              <p:cNvSpPr txBox="1">
                <a:spLocks noChangeArrowheads="1"/>
              </p:cNvSpPr>
              <p:nvPr/>
            </p:nvSpPr>
            <p:spPr bwMode="auto">
              <a:xfrm>
                <a:off x="562" y="1605"/>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1</a:t>
                </a:r>
                <a:endParaRPr lang="en-US" altLang="zh-CN" sz="2000"/>
              </a:p>
            </p:txBody>
          </p:sp>
          <p:sp>
            <p:nvSpPr>
              <p:cNvPr id="76817" name="Text Box 135"/>
              <p:cNvSpPr txBox="1">
                <a:spLocks noChangeArrowheads="1"/>
              </p:cNvSpPr>
              <p:nvPr/>
            </p:nvSpPr>
            <p:spPr bwMode="auto">
              <a:xfrm>
                <a:off x="1552"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3</a:t>
                </a:r>
                <a:endParaRPr lang="en-US" altLang="zh-CN" sz="2000"/>
              </a:p>
            </p:txBody>
          </p:sp>
          <p:sp>
            <p:nvSpPr>
              <p:cNvPr id="76818" name="Text Box 136"/>
              <p:cNvSpPr txBox="1">
                <a:spLocks noChangeArrowheads="1"/>
              </p:cNvSpPr>
              <p:nvPr/>
            </p:nvSpPr>
            <p:spPr bwMode="auto">
              <a:xfrm>
                <a:off x="2354" y="1622"/>
                <a:ext cx="171" cy="257"/>
              </a:xfrm>
              <a:prstGeom prst="rect">
                <a:avLst/>
              </a:prstGeom>
              <a:noFill/>
              <a:ln w="9525">
                <a:noFill/>
                <a:miter lim="800000"/>
                <a:headEnd/>
                <a:tailEnd/>
              </a:ln>
            </p:spPr>
            <p:txBody>
              <a:bodyPr lIns="0" tIns="0" rIns="0" bIns="0"/>
              <a:lstStyle/>
              <a:p>
                <a:pPr algn="just"/>
                <a:r>
                  <a:rPr lang="en-US" altLang="zh-CN" sz="2000"/>
                  <a:t>Z</a:t>
                </a:r>
                <a:r>
                  <a:rPr lang="en-US" altLang="zh-CN" sz="2000" baseline="-25000"/>
                  <a:t>4</a:t>
                </a:r>
                <a:endParaRPr lang="en-US" altLang="zh-CN" sz="2000"/>
              </a:p>
            </p:txBody>
          </p:sp>
          <p:sp>
            <p:nvSpPr>
              <p:cNvPr id="76819" name="Text Box 137"/>
              <p:cNvSpPr txBox="1">
                <a:spLocks noChangeArrowheads="1"/>
              </p:cNvSpPr>
              <p:nvPr/>
            </p:nvSpPr>
            <p:spPr bwMode="auto">
              <a:xfrm>
                <a:off x="3327" y="1640"/>
                <a:ext cx="171"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2</a:t>
                </a:r>
                <a:endParaRPr lang="en-US" altLang="zh-CN" sz="2000"/>
              </a:p>
            </p:txBody>
          </p:sp>
          <p:sp>
            <p:nvSpPr>
              <p:cNvPr id="76820" name="Text Box 138"/>
              <p:cNvSpPr txBox="1">
                <a:spLocks noChangeArrowheads="1"/>
              </p:cNvSpPr>
              <p:nvPr/>
            </p:nvSpPr>
            <p:spPr bwMode="auto">
              <a:xfrm>
                <a:off x="1228"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5</a:t>
                </a:r>
                <a:endParaRPr lang="en-US" altLang="zh-CN" sz="2000"/>
              </a:p>
            </p:txBody>
          </p:sp>
          <p:sp>
            <p:nvSpPr>
              <p:cNvPr id="76821" name="Text Box 139"/>
              <p:cNvSpPr txBox="1">
                <a:spLocks noChangeArrowheads="1"/>
              </p:cNvSpPr>
              <p:nvPr/>
            </p:nvSpPr>
            <p:spPr bwMode="auto">
              <a:xfrm>
                <a:off x="2730" y="2336"/>
                <a:ext cx="170" cy="256"/>
              </a:xfrm>
              <a:prstGeom prst="rect">
                <a:avLst/>
              </a:prstGeom>
              <a:noFill/>
              <a:ln w="9525">
                <a:noFill/>
                <a:miter lim="800000"/>
                <a:headEnd/>
                <a:tailEnd/>
              </a:ln>
            </p:spPr>
            <p:txBody>
              <a:bodyPr lIns="0" tIns="0" rIns="0" bIns="0"/>
              <a:lstStyle/>
              <a:p>
                <a:pPr algn="just"/>
                <a:r>
                  <a:rPr lang="en-US" altLang="zh-CN" sz="2000"/>
                  <a:t>Z</a:t>
                </a:r>
                <a:r>
                  <a:rPr lang="en-US" altLang="zh-CN" sz="2000" baseline="-25000"/>
                  <a:t>6</a:t>
                </a:r>
                <a:endParaRPr lang="en-US" altLang="zh-CN" sz="2000"/>
              </a:p>
            </p:txBody>
          </p:sp>
          <p:sp>
            <p:nvSpPr>
              <p:cNvPr id="76822" name="Text Box 140"/>
              <p:cNvSpPr txBox="1">
                <a:spLocks noChangeArrowheads="1"/>
              </p:cNvSpPr>
              <p:nvPr/>
            </p:nvSpPr>
            <p:spPr bwMode="auto">
              <a:xfrm>
                <a:off x="1488" y="864"/>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grpSp>
            <p:nvGrpSpPr>
              <p:cNvPr id="76823" name="Group 141"/>
              <p:cNvGrpSpPr>
                <a:grpSpLocks/>
              </p:cNvGrpSpPr>
              <p:nvPr/>
            </p:nvGrpSpPr>
            <p:grpSpPr bwMode="auto">
              <a:xfrm>
                <a:off x="2688" y="912"/>
                <a:ext cx="288" cy="288"/>
                <a:chOff x="3120" y="912"/>
                <a:chExt cx="288" cy="288"/>
              </a:xfrm>
            </p:grpSpPr>
            <p:sp>
              <p:nvSpPr>
                <p:cNvPr id="76827" name="Text Box 142"/>
                <p:cNvSpPr txBox="1">
                  <a:spLocks noChangeArrowheads="1"/>
                </p:cNvSpPr>
                <p:nvPr/>
              </p:nvSpPr>
              <p:spPr bwMode="auto">
                <a:xfrm>
                  <a:off x="3120" y="91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76828" name="Line 143"/>
                <p:cNvSpPr>
                  <a:spLocks noChangeShapeType="1"/>
                </p:cNvSpPr>
                <p:nvPr/>
              </p:nvSpPr>
              <p:spPr bwMode="auto">
                <a:xfrm>
                  <a:off x="3168" y="960"/>
                  <a:ext cx="144" cy="0"/>
                </a:xfrm>
                <a:prstGeom prst="line">
                  <a:avLst/>
                </a:prstGeom>
                <a:noFill/>
                <a:ln w="9525">
                  <a:solidFill>
                    <a:schemeClr val="tx1"/>
                  </a:solidFill>
                  <a:round/>
                  <a:headEnd/>
                  <a:tailEnd/>
                </a:ln>
              </p:spPr>
              <p:txBody>
                <a:bodyPr/>
                <a:lstStyle/>
                <a:p>
                  <a:endParaRPr lang="zh-CN" altLang="en-US"/>
                </a:p>
              </p:txBody>
            </p:sp>
          </p:grpSp>
          <p:sp>
            <p:nvSpPr>
              <p:cNvPr id="76824" name="Text Box 144"/>
              <p:cNvSpPr txBox="1">
                <a:spLocks noChangeArrowheads="1"/>
              </p:cNvSpPr>
              <p:nvPr/>
            </p:nvSpPr>
            <p:spPr bwMode="auto">
              <a:xfrm>
                <a:off x="1920" y="3168"/>
                <a:ext cx="432"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76825" name="Text Box 145"/>
              <p:cNvSpPr txBox="1">
                <a:spLocks noChangeArrowheads="1"/>
              </p:cNvSpPr>
              <p:nvPr/>
            </p:nvSpPr>
            <p:spPr bwMode="auto">
              <a:xfrm>
                <a:off x="1392"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76826" name="Text Box 146"/>
              <p:cNvSpPr txBox="1">
                <a:spLocks noChangeArrowheads="1"/>
              </p:cNvSpPr>
              <p:nvPr/>
            </p:nvSpPr>
            <p:spPr bwMode="auto">
              <a:xfrm>
                <a:off x="254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grpSp>
        <p:sp>
          <p:nvSpPr>
            <p:cNvPr id="76807" name="Text Box 147"/>
            <p:cNvSpPr txBox="1">
              <a:spLocks noChangeArrowheads="1"/>
            </p:cNvSpPr>
            <p:nvPr/>
          </p:nvSpPr>
          <p:spPr bwMode="auto">
            <a:xfrm>
              <a:off x="2592"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H</a:t>
              </a:r>
            </a:p>
          </p:txBody>
        </p:sp>
        <p:sp>
          <p:nvSpPr>
            <p:cNvPr id="76808" name="Text Box 148"/>
            <p:cNvSpPr txBox="1">
              <a:spLocks noChangeArrowheads="1"/>
            </p:cNvSpPr>
            <p:nvPr/>
          </p:nvSpPr>
          <p:spPr bwMode="auto">
            <a:xfrm>
              <a:off x="720" y="25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G</a:t>
              </a:r>
            </a:p>
          </p:txBody>
        </p:sp>
        <p:sp>
          <p:nvSpPr>
            <p:cNvPr id="76809" name="Text Box 149"/>
            <p:cNvSpPr txBox="1">
              <a:spLocks noChangeArrowheads="1"/>
            </p:cNvSpPr>
            <p:nvPr/>
          </p:nvSpPr>
          <p:spPr bwMode="auto">
            <a:xfrm>
              <a:off x="2592"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F</a:t>
              </a:r>
            </a:p>
          </p:txBody>
        </p:sp>
        <p:sp>
          <p:nvSpPr>
            <p:cNvPr id="76810" name="Text Box 150"/>
            <p:cNvSpPr txBox="1">
              <a:spLocks noChangeArrowheads="1"/>
            </p:cNvSpPr>
            <p:nvPr/>
          </p:nvSpPr>
          <p:spPr bwMode="auto">
            <a:xfrm>
              <a:off x="720" y="1920"/>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E</a:t>
              </a:r>
            </a:p>
          </p:txBody>
        </p:sp>
        <p:sp>
          <p:nvSpPr>
            <p:cNvPr id="76811" name="Text Box 151"/>
            <p:cNvSpPr txBox="1">
              <a:spLocks noChangeArrowheads="1"/>
            </p:cNvSpPr>
            <p:nvPr/>
          </p:nvSpPr>
          <p:spPr bwMode="auto">
            <a:xfrm>
              <a:off x="3264"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D</a:t>
              </a:r>
            </a:p>
          </p:txBody>
        </p:sp>
        <p:sp>
          <p:nvSpPr>
            <p:cNvPr id="76812" name="Text Box 152"/>
            <p:cNvSpPr txBox="1">
              <a:spLocks noChangeArrowheads="1"/>
            </p:cNvSpPr>
            <p:nvPr/>
          </p:nvSpPr>
          <p:spPr bwMode="auto">
            <a:xfrm>
              <a:off x="0" y="1872"/>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C</a:t>
              </a:r>
            </a:p>
          </p:txBody>
        </p:sp>
        <p:sp>
          <p:nvSpPr>
            <p:cNvPr id="76813" name="Text Box 153"/>
            <p:cNvSpPr txBox="1">
              <a:spLocks noChangeArrowheads="1"/>
            </p:cNvSpPr>
            <p:nvPr/>
          </p:nvSpPr>
          <p:spPr bwMode="auto">
            <a:xfrm>
              <a:off x="2592" y="1344"/>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B</a:t>
              </a:r>
            </a:p>
          </p:txBody>
        </p:sp>
        <p:sp>
          <p:nvSpPr>
            <p:cNvPr id="76814" name="Text Box 154"/>
            <p:cNvSpPr txBox="1">
              <a:spLocks noChangeArrowheads="1"/>
            </p:cNvSpPr>
            <p:nvPr/>
          </p:nvSpPr>
          <p:spPr bwMode="auto">
            <a:xfrm>
              <a:off x="720" y="1296"/>
              <a:ext cx="240" cy="288"/>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0000"/>
                  </a:solidFill>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 calcmode="lin" valueType="num">
                                      <p:cBhvr additive="base">
                                        <p:cTn id="7" dur="500" fill="hold"/>
                                        <p:tgtEl>
                                          <p:spTgt spid="9523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2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5236">
                                            <p:txEl>
                                              <p:pRg st="1" end="1"/>
                                            </p:txEl>
                                          </p:spTgt>
                                        </p:tgtEl>
                                        <p:attrNameLst>
                                          <p:attrName>style.visibility</p:attrName>
                                        </p:attrNameLst>
                                      </p:cBhvr>
                                      <p:to>
                                        <p:strVal val="visible"/>
                                      </p:to>
                                    </p:set>
                                    <p:anim calcmode="lin" valueType="num">
                                      <p:cBhvr additive="base">
                                        <p:cTn id="13" dur="500" fill="hold"/>
                                        <p:tgtEl>
                                          <p:spTgt spid="9523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52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5236">
                                            <p:txEl>
                                              <p:pRg st="2" end="2"/>
                                            </p:txEl>
                                          </p:spTgt>
                                        </p:tgtEl>
                                        <p:attrNameLst>
                                          <p:attrName>style.visibility</p:attrName>
                                        </p:attrNameLst>
                                      </p:cBhvr>
                                      <p:to>
                                        <p:strVal val="visible"/>
                                      </p:to>
                                    </p:set>
                                    <p:anim calcmode="lin" valueType="num">
                                      <p:cBhvr additive="base">
                                        <p:cTn id="19" dur="500" fill="hold"/>
                                        <p:tgtEl>
                                          <p:spTgt spid="9523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52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5236">
                                            <p:txEl>
                                              <p:pRg st="3" end="3"/>
                                            </p:txEl>
                                          </p:spTgt>
                                        </p:tgtEl>
                                        <p:attrNameLst>
                                          <p:attrName>style.visibility</p:attrName>
                                        </p:attrNameLst>
                                      </p:cBhvr>
                                      <p:to>
                                        <p:strVal val="visible"/>
                                      </p:to>
                                    </p:set>
                                    <p:anim calcmode="lin" valueType="num">
                                      <p:cBhvr additive="base">
                                        <p:cTn id="25" dur="500" fill="hold"/>
                                        <p:tgtEl>
                                          <p:spTgt spid="9523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523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66700" y="460375"/>
            <a:ext cx="7177088"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5.3   </a:t>
            </a:r>
            <a:r>
              <a:rPr lang="zh-CN" altLang="en-US" sz="4000" b="1">
                <a:solidFill>
                  <a:srgbClr val="FF0000"/>
                </a:solidFill>
                <a:ea typeface="隶书" pitchFamily="49" charset="-122"/>
              </a:rPr>
              <a:t>触发器的触发方式</a:t>
            </a:r>
          </a:p>
        </p:txBody>
      </p:sp>
      <p:sp>
        <p:nvSpPr>
          <p:cNvPr id="106499" name="Text Box 3"/>
          <p:cNvSpPr txBox="1">
            <a:spLocks noChangeArrowheads="1"/>
          </p:cNvSpPr>
          <p:nvPr/>
        </p:nvSpPr>
        <p:spPr bwMode="auto">
          <a:xfrm>
            <a:off x="952500" y="1495425"/>
            <a:ext cx="2190750" cy="617538"/>
          </a:xfrm>
          <a:prstGeom prst="rect">
            <a:avLst/>
          </a:prstGeom>
          <a:noFill/>
          <a:ln w="38100">
            <a:solidFill>
              <a:srgbClr val="3333FF"/>
            </a:solidFill>
            <a:miter lim="800000"/>
            <a:headEnd/>
            <a:tailEnd/>
          </a:ln>
        </p:spPr>
        <p:txBody>
          <a:bodyPr>
            <a:spAutoFit/>
          </a:bodyPr>
          <a:lstStyle/>
          <a:p>
            <a:pPr eaLnBrk="1" hangingPunct="1">
              <a:spcBef>
                <a:spcPct val="50000"/>
              </a:spcBef>
            </a:pPr>
            <a:r>
              <a:rPr lang="zh-CN" altLang="en-US" sz="3200" b="1">
                <a:ea typeface="长城楷体"/>
                <a:cs typeface="长城楷体"/>
              </a:rPr>
              <a:t>触发方式？</a:t>
            </a:r>
          </a:p>
        </p:txBody>
      </p:sp>
      <p:sp>
        <p:nvSpPr>
          <p:cNvPr id="106500" name="AutoShape 4" descr="棕色大理石"/>
          <p:cNvSpPr>
            <a:spLocks noChangeArrowheads="1"/>
          </p:cNvSpPr>
          <p:nvPr/>
        </p:nvSpPr>
        <p:spPr bwMode="auto">
          <a:xfrm>
            <a:off x="3695700" y="1009650"/>
            <a:ext cx="4248150" cy="2476500"/>
          </a:xfrm>
          <a:prstGeom prst="cloudCallout">
            <a:avLst>
              <a:gd name="adj1" fmla="val -30866"/>
              <a:gd name="adj2" fmla="val 25833"/>
            </a:avLst>
          </a:prstGeom>
          <a:noFill/>
          <a:ln w="38100">
            <a:solidFill>
              <a:srgbClr val="FF0000"/>
            </a:solidFill>
            <a:round/>
            <a:headEnd/>
            <a:tailEnd/>
          </a:ln>
        </p:spPr>
        <p:txBody>
          <a:bodyPr wrap="none" anchor="ctr"/>
          <a:lstStyle/>
          <a:p>
            <a:pPr algn="ctr" eaLnBrk="1" hangingPunct="1">
              <a:lnSpc>
                <a:spcPct val="70000"/>
              </a:lnSpc>
              <a:spcBef>
                <a:spcPct val="50000"/>
              </a:spcBef>
            </a:pPr>
            <a:r>
              <a:rPr lang="zh-CN" altLang="en-US" sz="3200" b="1" dirty="0" smtClean="0">
                <a:ea typeface="长城楷体"/>
                <a:cs typeface="长城楷体"/>
              </a:rPr>
              <a:t>研究</a:t>
            </a:r>
            <a:r>
              <a:rPr lang="zh-CN" altLang="en-US" sz="3200" b="1" dirty="0" smtClean="0">
                <a:ea typeface="长城楷体"/>
                <a:cs typeface="长城楷体"/>
              </a:rPr>
              <a:t>状态变化</a:t>
            </a:r>
            <a:r>
              <a:rPr lang="zh-CN" altLang="en-US" sz="3200" b="1" dirty="0" smtClean="0">
                <a:ea typeface="长城楷体"/>
                <a:cs typeface="长城楷体"/>
              </a:rPr>
              <a:t>时刻</a:t>
            </a:r>
            <a:r>
              <a:rPr lang="zh-CN" altLang="en-US" sz="3200" b="1" dirty="0">
                <a:ea typeface="长城楷体"/>
                <a:cs typeface="长城楷体"/>
              </a:rPr>
              <a:t>与</a:t>
            </a:r>
          </a:p>
          <a:p>
            <a:pPr algn="ctr" eaLnBrk="1" hangingPunct="1">
              <a:lnSpc>
                <a:spcPct val="70000"/>
              </a:lnSpc>
              <a:spcBef>
                <a:spcPct val="50000"/>
              </a:spcBef>
            </a:pPr>
            <a:r>
              <a:rPr lang="zh-CN" altLang="en-US" sz="3200" b="1" dirty="0">
                <a:ea typeface="长城楷体"/>
                <a:cs typeface="长城楷体"/>
              </a:rPr>
              <a:t>时钟脉冲间的关系</a:t>
            </a:r>
          </a:p>
        </p:txBody>
      </p:sp>
      <p:sp>
        <p:nvSpPr>
          <p:cNvPr id="106501" name="Text Box 5"/>
          <p:cNvSpPr txBox="1">
            <a:spLocks noChangeArrowheads="1"/>
          </p:cNvSpPr>
          <p:nvPr/>
        </p:nvSpPr>
        <p:spPr bwMode="auto">
          <a:xfrm>
            <a:off x="476250" y="3227388"/>
            <a:ext cx="5607918" cy="646331"/>
          </a:xfrm>
          <a:prstGeom prst="rect">
            <a:avLst/>
          </a:prstGeom>
          <a:noFill/>
          <a:ln w="9525">
            <a:noFill/>
            <a:miter lim="800000"/>
            <a:headEnd/>
            <a:tailEnd/>
          </a:ln>
        </p:spPr>
        <p:txBody>
          <a:bodyPr wrap="square">
            <a:spAutoFit/>
          </a:bodyPr>
          <a:lstStyle/>
          <a:p>
            <a:pPr eaLnBrk="1" hangingPunct="1">
              <a:spcBef>
                <a:spcPct val="50000"/>
              </a:spcBef>
            </a:pPr>
            <a:r>
              <a:rPr lang="zh-CN" altLang="en-US" sz="3600" b="1" dirty="0">
                <a:solidFill>
                  <a:srgbClr val="0000FF"/>
                </a:solidFill>
                <a:ea typeface="隶书" pitchFamily="49" charset="-122"/>
              </a:rPr>
              <a:t>一、 </a:t>
            </a:r>
            <a:r>
              <a:rPr lang="zh-CN" altLang="en-US" sz="3600" b="1" dirty="0" smtClean="0">
                <a:solidFill>
                  <a:srgbClr val="0000FF"/>
                </a:solidFill>
                <a:ea typeface="隶书" pitchFamily="49" charset="-122"/>
              </a:rPr>
              <a:t>电位</a:t>
            </a:r>
            <a:r>
              <a:rPr lang="en-US" altLang="zh-CN" sz="3600" b="1" dirty="0" smtClean="0">
                <a:solidFill>
                  <a:srgbClr val="0000FF"/>
                </a:solidFill>
                <a:ea typeface="隶书" pitchFamily="49" charset="-122"/>
              </a:rPr>
              <a:t>/</a:t>
            </a:r>
            <a:r>
              <a:rPr lang="zh-CN" altLang="en-US" sz="3600" b="1" dirty="0" smtClean="0">
                <a:solidFill>
                  <a:srgbClr val="0000FF"/>
                </a:solidFill>
                <a:ea typeface="隶书" pitchFamily="49" charset="-122"/>
              </a:rPr>
              <a:t>电平触发</a:t>
            </a:r>
            <a:r>
              <a:rPr lang="zh-CN" altLang="en-US" sz="3600" b="1" dirty="0">
                <a:solidFill>
                  <a:srgbClr val="0000FF"/>
                </a:solidFill>
                <a:ea typeface="隶书" pitchFamily="49" charset="-122"/>
              </a:rPr>
              <a:t>方式</a:t>
            </a:r>
          </a:p>
        </p:txBody>
      </p:sp>
      <p:sp>
        <p:nvSpPr>
          <p:cNvPr id="106502" name="Rectangle 6"/>
          <p:cNvSpPr>
            <a:spLocks noChangeArrowheads="1"/>
          </p:cNvSpPr>
          <p:nvPr/>
        </p:nvSpPr>
        <p:spPr bwMode="auto">
          <a:xfrm>
            <a:off x="682997" y="4996190"/>
            <a:ext cx="1617290" cy="523220"/>
          </a:xfrm>
          <a:prstGeom prst="rect">
            <a:avLst/>
          </a:prstGeom>
          <a:noFill/>
          <a:ln w="38100">
            <a:solidFill>
              <a:schemeClr val="accent1"/>
            </a:solidFill>
            <a:miter lim="800000"/>
            <a:headEnd/>
            <a:tailEnd/>
          </a:ln>
        </p:spPr>
        <p:txBody>
          <a:bodyPr wrap="square">
            <a:spAutoFit/>
          </a:bodyPr>
          <a:lstStyle/>
          <a:p>
            <a:pPr algn="ctr" eaLnBrk="1" hangingPunct="1">
              <a:spcBef>
                <a:spcPct val="50000"/>
              </a:spcBef>
            </a:pPr>
            <a:r>
              <a:rPr lang="zh-CN" altLang="en-US" sz="2800" b="1" dirty="0" smtClean="0"/>
              <a:t>电平触发</a:t>
            </a:r>
            <a:endParaRPr lang="zh-CN" altLang="en-US" sz="2800" b="1" dirty="0"/>
          </a:p>
        </p:txBody>
      </p:sp>
      <p:sp>
        <p:nvSpPr>
          <p:cNvPr id="106503" name="AutoShape 7"/>
          <p:cNvSpPr>
            <a:spLocks/>
          </p:cNvSpPr>
          <p:nvPr/>
        </p:nvSpPr>
        <p:spPr bwMode="auto">
          <a:xfrm>
            <a:off x="2552700" y="4495800"/>
            <a:ext cx="495300" cy="1524000"/>
          </a:xfrm>
          <a:prstGeom prst="leftBrace">
            <a:avLst>
              <a:gd name="adj1" fmla="val 25613"/>
              <a:gd name="adj2" fmla="val 50000"/>
            </a:avLst>
          </a:prstGeom>
          <a:noFill/>
          <a:ln w="57150">
            <a:solidFill>
              <a:schemeClr val="accent1"/>
            </a:solidFill>
            <a:round/>
            <a:headEnd/>
            <a:tailEnd/>
          </a:ln>
        </p:spPr>
        <p:txBody>
          <a:bodyPr wrap="none" anchor="ctr"/>
          <a:lstStyle/>
          <a:p>
            <a:pPr eaLnBrk="1" hangingPunct="1"/>
            <a:endParaRPr lang="zh-CN" altLang="en-US"/>
          </a:p>
        </p:txBody>
      </p:sp>
      <p:sp>
        <p:nvSpPr>
          <p:cNvPr id="106504" name="Rectangle 8"/>
          <p:cNvSpPr>
            <a:spLocks noChangeArrowheads="1"/>
          </p:cNvSpPr>
          <p:nvPr/>
        </p:nvSpPr>
        <p:spPr bwMode="auto">
          <a:xfrm>
            <a:off x="3310485" y="4119563"/>
            <a:ext cx="1988045" cy="523220"/>
          </a:xfrm>
          <a:prstGeom prst="rect">
            <a:avLst/>
          </a:prstGeom>
          <a:noFill/>
          <a:ln w="38100">
            <a:solidFill>
              <a:schemeClr val="accent1"/>
            </a:solidFill>
            <a:miter lim="800000"/>
            <a:headEnd/>
            <a:tailEnd/>
          </a:ln>
        </p:spPr>
        <p:txBody>
          <a:bodyPr wrap="none">
            <a:spAutoFit/>
          </a:bodyPr>
          <a:lstStyle/>
          <a:p>
            <a:pPr algn="ctr" eaLnBrk="1" hangingPunct="1">
              <a:spcBef>
                <a:spcPct val="50000"/>
              </a:spcBef>
            </a:pPr>
            <a:r>
              <a:rPr lang="zh-CN" altLang="en-US" sz="2800" b="1" dirty="0" smtClean="0"/>
              <a:t>正电平触发</a:t>
            </a:r>
            <a:endParaRPr lang="zh-CN" altLang="en-US" sz="2800" b="1" dirty="0"/>
          </a:p>
        </p:txBody>
      </p:sp>
      <p:sp>
        <p:nvSpPr>
          <p:cNvPr id="106505" name="Rectangle 9"/>
          <p:cNvSpPr>
            <a:spLocks noChangeArrowheads="1"/>
          </p:cNvSpPr>
          <p:nvPr/>
        </p:nvSpPr>
        <p:spPr bwMode="auto">
          <a:xfrm>
            <a:off x="3235079" y="5853113"/>
            <a:ext cx="1988045" cy="523220"/>
          </a:xfrm>
          <a:prstGeom prst="rect">
            <a:avLst/>
          </a:prstGeom>
          <a:noFill/>
          <a:ln w="38100">
            <a:solidFill>
              <a:schemeClr val="accent1"/>
            </a:solidFill>
            <a:miter lim="800000"/>
            <a:headEnd/>
            <a:tailEnd/>
          </a:ln>
        </p:spPr>
        <p:txBody>
          <a:bodyPr wrap="none">
            <a:spAutoFit/>
          </a:bodyPr>
          <a:lstStyle/>
          <a:p>
            <a:pPr algn="ctr" eaLnBrk="1" hangingPunct="1">
              <a:spcBef>
                <a:spcPct val="50000"/>
              </a:spcBef>
            </a:pPr>
            <a:r>
              <a:rPr lang="zh-CN" altLang="en-US" sz="2800" b="1" dirty="0" smtClean="0"/>
              <a:t>负电平触发</a:t>
            </a:r>
            <a:endParaRPr lang="zh-CN" altLang="en-US" sz="2800" b="1" dirty="0"/>
          </a:p>
        </p:txBody>
      </p:sp>
      <p:sp>
        <p:nvSpPr>
          <p:cNvPr id="106506" name="Text Box 10"/>
          <p:cNvSpPr txBox="1">
            <a:spLocks noChangeArrowheads="1"/>
          </p:cNvSpPr>
          <p:nvPr/>
        </p:nvSpPr>
        <p:spPr bwMode="auto">
          <a:xfrm>
            <a:off x="5421313" y="4133850"/>
            <a:ext cx="2941637" cy="523220"/>
          </a:xfrm>
          <a:prstGeom prst="rect">
            <a:avLst/>
          </a:prstGeom>
          <a:noFill/>
          <a:ln w="9525">
            <a:noFill/>
            <a:miter lim="800000"/>
            <a:headEnd/>
            <a:tailEnd/>
          </a:ln>
        </p:spPr>
        <p:txBody>
          <a:bodyPr>
            <a:spAutoFit/>
          </a:bodyPr>
          <a:lstStyle/>
          <a:p>
            <a:pPr eaLnBrk="1" hangingPunct="1">
              <a:spcBef>
                <a:spcPct val="50000"/>
              </a:spcBef>
            </a:pPr>
            <a:r>
              <a:rPr lang="en-US" altLang="zh-CN" sz="2800" b="1" dirty="0"/>
              <a:t>CP=1 </a:t>
            </a:r>
            <a:r>
              <a:rPr lang="zh-CN" altLang="zh-CN" sz="2800" b="1" dirty="0" smtClean="0"/>
              <a:t>期间</a:t>
            </a:r>
            <a:r>
              <a:rPr lang="zh-CN" altLang="en-US" sz="2800" b="1" dirty="0" smtClean="0"/>
              <a:t>变化</a:t>
            </a:r>
            <a:endParaRPr lang="zh-CN" altLang="en-US" sz="2800" b="1" dirty="0"/>
          </a:p>
        </p:txBody>
      </p:sp>
      <p:sp>
        <p:nvSpPr>
          <p:cNvPr id="106507" name="Text Box 11"/>
          <p:cNvSpPr txBox="1">
            <a:spLocks noChangeArrowheads="1"/>
          </p:cNvSpPr>
          <p:nvPr/>
        </p:nvSpPr>
        <p:spPr bwMode="auto">
          <a:xfrm>
            <a:off x="5364163" y="5886450"/>
            <a:ext cx="2941637" cy="523220"/>
          </a:xfrm>
          <a:prstGeom prst="rect">
            <a:avLst/>
          </a:prstGeom>
          <a:noFill/>
          <a:ln w="9525">
            <a:noFill/>
            <a:miter lim="800000"/>
            <a:headEnd/>
            <a:tailEnd/>
          </a:ln>
        </p:spPr>
        <p:txBody>
          <a:bodyPr>
            <a:spAutoFit/>
          </a:bodyPr>
          <a:lstStyle/>
          <a:p>
            <a:pPr eaLnBrk="1" hangingPunct="1">
              <a:spcBef>
                <a:spcPct val="50000"/>
              </a:spcBef>
            </a:pPr>
            <a:r>
              <a:rPr lang="en-US" altLang="zh-CN" sz="2800" b="1" dirty="0"/>
              <a:t>CP=0 </a:t>
            </a:r>
            <a:r>
              <a:rPr lang="zh-CN" altLang="zh-CN" sz="2800" b="1" dirty="0" smtClean="0"/>
              <a:t>期间</a:t>
            </a:r>
            <a:r>
              <a:rPr lang="zh-CN" altLang="en-US" sz="2800" b="1" dirty="0" smtClean="0"/>
              <a:t>变化</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box(out)">
                                      <p:cBhvr>
                                        <p:cTn id="12" dur="500"/>
                                        <p:tgtEl>
                                          <p:spTgt spid="10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Effect transition="in" filter="wipe(left)">
                                      <p:cBhvr>
                                        <p:cTn id="17" dur="500"/>
                                        <p:tgtEl>
                                          <p:spTgt spid="106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02"/>
                                        </p:tgtEl>
                                        <p:attrNameLst>
                                          <p:attrName>style.visibility</p:attrName>
                                        </p:attrNameLst>
                                      </p:cBhvr>
                                      <p:to>
                                        <p:strVal val="visible"/>
                                      </p:to>
                                    </p:set>
                                    <p:animEffect transition="in" filter="wipe(left)">
                                      <p:cBhvr>
                                        <p:cTn id="22" dur="500"/>
                                        <p:tgtEl>
                                          <p:spTgt spid="106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503"/>
                                        </p:tgtEl>
                                        <p:attrNameLst>
                                          <p:attrName>style.visibility</p:attrName>
                                        </p:attrNameLst>
                                      </p:cBhvr>
                                      <p:to>
                                        <p:strVal val="visible"/>
                                      </p:to>
                                    </p:set>
                                    <p:animEffect transition="in" filter="wipe(left)">
                                      <p:cBhvr>
                                        <p:cTn id="27" dur="500"/>
                                        <p:tgtEl>
                                          <p:spTgt spid="1065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504"/>
                                        </p:tgtEl>
                                        <p:attrNameLst>
                                          <p:attrName>style.visibility</p:attrName>
                                        </p:attrNameLst>
                                      </p:cBhvr>
                                      <p:to>
                                        <p:strVal val="visible"/>
                                      </p:to>
                                    </p:set>
                                    <p:animEffect transition="in" filter="wipe(left)">
                                      <p:cBhvr>
                                        <p:cTn id="32" dur="500"/>
                                        <p:tgtEl>
                                          <p:spTgt spid="1065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505"/>
                                        </p:tgtEl>
                                        <p:attrNameLst>
                                          <p:attrName>style.visibility</p:attrName>
                                        </p:attrNameLst>
                                      </p:cBhvr>
                                      <p:to>
                                        <p:strVal val="visible"/>
                                      </p:to>
                                    </p:set>
                                    <p:animEffect transition="in" filter="wipe(left)">
                                      <p:cBhvr>
                                        <p:cTn id="37" dur="500"/>
                                        <p:tgtEl>
                                          <p:spTgt spid="1065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506">
                                            <p:txEl>
                                              <p:pRg st="0" end="0"/>
                                            </p:txEl>
                                          </p:spTgt>
                                        </p:tgtEl>
                                        <p:attrNameLst>
                                          <p:attrName>style.visibility</p:attrName>
                                        </p:attrNameLst>
                                      </p:cBhvr>
                                      <p:to>
                                        <p:strVal val="visible"/>
                                      </p:to>
                                    </p:set>
                                    <p:animEffect transition="in" filter="wipe(left)">
                                      <p:cBhvr>
                                        <p:cTn id="42" dur="500"/>
                                        <p:tgtEl>
                                          <p:spTgt spid="10650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507">
                                            <p:txEl>
                                              <p:pRg st="0" end="0"/>
                                            </p:txEl>
                                          </p:spTgt>
                                        </p:tgtEl>
                                        <p:attrNameLst>
                                          <p:attrName>style.visibility</p:attrName>
                                        </p:attrNameLst>
                                      </p:cBhvr>
                                      <p:to>
                                        <p:strVal val="visible"/>
                                      </p:to>
                                    </p:set>
                                    <p:animEffect transition="in" filter="wipe(left)">
                                      <p:cBhvr>
                                        <p:cTn id="47" dur="500"/>
                                        <p:tgtEl>
                                          <p:spTgt spid="106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p:bldP spid="106500" grpId="0" animBg="1"/>
      <p:bldP spid="106501" grpId="0"/>
      <p:bldP spid="106502" grpId="0" animBg="1"/>
      <p:bldP spid="106503" grpId="0" animBg="1"/>
      <p:bldP spid="106504" grpId="0" animBg="1"/>
      <p:bldP spid="106505" grpId="0" animBg="1"/>
      <p:bldP spid="106506" grpId="0" build="p"/>
      <p:bldP spid="1065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14325" y="428625"/>
            <a:ext cx="7905750" cy="519113"/>
          </a:xfrm>
          <a:prstGeom prst="rect">
            <a:avLst/>
          </a:prstGeom>
          <a:noFill/>
          <a:ln w="9525">
            <a:noFill/>
            <a:miter lim="800000"/>
            <a:headEnd/>
            <a:tailEnd/>
          </a:ln>
        </p:spPr>
        <p:txBody>
          <a:bodyPr>
            <a:spAutoFit/>
          </a:bodyPr>
          <a:lstStyle/>
          <a:p>
            <a:pPr eaLnBrk="1" hangingPunct="1">
              <a:spcBef>
                <a:spcPct val="50000"/>
              </a:spcBef>
            </a:pPr>
            <a:r>
              <a:rPr lang="zh-CN" altLang="en-US" sz="2800" b="1" u="sng" dirty="0">
                <a:solidFill>
                  <a:srgbClr val="FF0000"/>
                </a:solidFill>
              </a:rPr>
              <a:t>例如：</a:t>
            </a:r>
            <a:r>
              <a:rPr lang="zh-CN" altLang="en-US" sz="2800" b="1" dirty="0"/>
              <a:t>下图所示的</a:t>
            </a:r>
            <a:r>
              <a:rPr lang="en-US" altLang="zh-CN" sz="2800" b="1" dirty="0"/>
              <a:t>D</a:t>
            </a:r>
            <a:r>
              <a:rPr lang="zh-CN" altLang="en-US" sz="2800" b="1" dirty="0"/>
              <a:t>触发器就是</a:t>
            </a:r>
            <a:r>
              <a:rPr lang="zh-CN" altLang="en-US" sz="2800" b="1" dirty="0" smtClean="0"/>
              <a:t>电平触发</a:t>
            </a:r>
            <a:r>
              <a:rPr lang="zh-CN" altLang="en-US" sz="2800" b="1" dirty="0"/>
              <a:t>方式。</a:t>
            </a:r>
          </a:p>
        </p:txBody>
      </p:sp>
      <p:grpSp>
        <p:nvGrpSpPr>
          <p:cNvPr id="78851" name="Group 3"/>
          <p:cNvGrpSpPr>
            <a:grpSpLocks/>
          </p:cNvGrpSpPr>
          <p:nvPr/>
        </p:nvGrpSpPr>
        <p:grpSpPr bwMode="auto">
          <a:xfrm>
            <a:off x="58738" y="1401763"/>
            <a:ext cx="3935412" cy="4633912"/>
            <a:chOff x="56" y="484"/>
            <a:chExt cx="2479" cy="2919"/>
          </a:xfrm>
        </p:grpSpPr>
        <p:grpSp>
          <p:nvGrpSpPr>
            <p:cNvPr id="78900" name="Group 4"/>
            <p:cNvGrpSpPr>
              <a:grpSpLocks/>
            </p:cNvGrpSpPr>
            <p:nvPr/>
          </p:nvGrpSpPr>
          <p:grpSpPr bwMode="auto">
            <a:xfrm>
              <a:off x="56" y="484"/>
              <a:ext cx="2479" cy="2919"/>
              <a:chOff x="1172" y="664"/>
              <a:chExt cx="2479" cy="2919"/>
            </a:xfrm>
          </p:grpSpPr>
          <p:sp>
            <p:nvSpPr>
              <p:cNvPr id="78903" name="Text Box 5" descr="花束"/>
              <p:cNvSpPr txBox="1">
                <a:spLocks noChangeArrowheads="1"/>
              </p:cNvSpPr>
              <p:nvPr/>
            </p:nvSpPr>
            <p:spPr bwMode="auto">
              <a:xfrm>
                <a:off x="1844" y="2209"/>
                <a:ext cx="237"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c</a:t>
                </a:r>
              </a:p>
            </p:txBody>
          </p:sp>
          <p:sp>
            <p:nvSpPr>
              <p:cNvPr id="78904" name="Text Box 6" descr="花束"/>
              <p:cNvSpPr txBox="1">
                <a:spLocks noChangeArrowheads="1"/>
              </p:cNvSpPr>
              <p:nvPr/>
            </p:nvSpPr>
            <p:spPr bwMode="auto">
              <a:xfrm>
                <a:off x="2671" y="2237"/>
                <a:ext cx="245"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d</a:t>
                </a:r>
              </a:p>
            </p:txBody>
          </p:sp>
          <p:sp>
            <p:nvSpPr>
              <p:cNvPr id="78905" name="Line 7"/>
              <p:cNvSpPr>
                <a:spLocks noChangeShapeType="1"/>
              </p:cNvSpPr>
              <p:nvPr/>
            </p:nvSpPr>
            <p:spPr bwMode="auto">
              <a:xfrm flipH="1">
                <a:off x="1953" y="1583"/>
                <a:ext cx="0" cy="573"/>
              </a:xfrm>
              <a:prstGeom prst="line">
                <a:avLst/>
              </a:prstGeom>
              <a:noFill/>
              <a:ln w="38100">
                <a:solidFill>
                  <a:schemeClr val="tx1"/>
                </a:solidFill>
                <a:round/>
                <a:headEnd/>
                <a:tailEnd/>
              </a:ln>
            </p:spPr>
            <p:txBody>
              <a:bodyPr/>
              <a:lstStyle/>
              <a:p>
                <a:endParaRPr lang="zh-CN" altLang="en-US"/>
              </a:p>
            </p:txBody>
          </p:sp>
          <p:sp>
            <p:nvSpPr>
              <p:cNvPr id="78906" name="Text Box 8" descr="花束"/>
              <p:cNvSpPr txBox="1">
                <a:spLocks noChangeArrowheads="1"/>
              </p:cNvSpPr>
              <p:nvPr/>
            </p:nvSpPr>
            <p:spPr bwMode="auto">
              <a:xfrm>
                <a:off x="2017" y="3256"/>
                <a:ext cx="428"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CP</a:t>
                </a:r>
              </a:p>
            </p:txBody>
          </p:sp>
          <p:grpSp>
            <p:nvGrpSpPr>
              <p:cNvPr id="78907" name="Group 9"/>
              <p:cNvGrpSpPr>
                <a:grpSpLocks/>
              </p:cNvGrpSpPr>
              <p:nvPr/>
            </p:nvGrpSpPr>
            <p:grpSpPr bwMode="auto">
              <a:xfrm>
                <a:off x="1172" y="664"/>
                <a:ext cx="2479" cy="1139"/>
                <a:chOff x="1482" y="954"/>
                <a:chExt cx="2479" cy="1139"/>
              </a:xfrm>
            </p:grpSpPr>
            <p:sp>
              <p:nvSpPr>
                <p:cNvPr id="78925" name="Line 10"/>
                <p:cNvSpPr>
                  <a:spLocks noChangeShapeType="1"/>
                </p:cNvSpPr>
                <p:nvPr/>
              </p:nvSpPr>
              <p:spPr bwMode="auto">
                <a:xfrm flipH="1">
                  <a:off x="2601" y="1366"/>
                  <a:ext cx="163" cy="727"/>
                </a:xfrm>
                <a:prstGeom prst="line">
                  <a:avLst/>
                </a:prstGeom>
                <a:noFill/>
                <a:ln w="38100">
                  <a:solidFill>
                    <a:schemeClr val="tx1"/>
                  </a:solidFill>
                  <a:round/>
                  <a:headEnd/>
                  <a:tailEnd/>
                </a:ln>
              </p:spPr>
              <p:txBody>
                <a:bodyPr/>
                <a:lstStyle/>
                <a:p>
                  <a:endParaRPr lang="zh-CN" altLang="en-US"/>
                </a:p>
              </p:txBody>
            </p:sp>
            <p:grpSp>
              <p:nvGrpSpPr>
                <p:cNvPr id="78926" name="Group 11"/>
                <p:cNvGrpSpPr>
                  <a:grpSpLocks/>
                </p:cNvGrpSpPr>
                <p:nvPr/>
              </p:nvGrpSpPr>
              <p:grpSpPr bwMode="auto">
                <a:xfrm>
                  <a:off x="1482" y="954"/>
                  <a:ext cx="2479" cy="1139"/>
                  <a:chOff x="1482" y="954"/>
                  <a:chExt cx="2479" cy="1139"/>
                </a:xfrm>
              </p:grpSpPr>
              <p:sp>
                <p:nvSpPr>
                  <p:cNvPr id="78927" name="Oval 12" descr="花束"/>
                  <p:cNvSpPr>
                    <a:spLocks noChangeArrowheads="1"/>
                  </p:cNvSpPr>
                  <p:nvPr/>
                </p:nvSpPr>
                <p:spPr bwMode="auto">
                  <a:xfrm>
                    <a:off x="2228" y="1484"/>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928" name="Oval 13" descr="花束"/>
                  <p:cNvSpPr>
                    <a:spLocks noChangeArrowheads="1"/>
                  </p:cNvSpPr>
                  <p:nvPr/>
                </p:nvSpPr>
                <p:spPr bwMode="auto">
                  <a:xfrm>
                    <a:off x="3080" y="148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929" name="Rectangle 14" descr="花束"/>
                  <p:cNvSpPr>
                    <a:spLocks noChangeArrowheads="1"/>
                  </p:cNvSpPr>
                  <p:nvPr/>
                </p:nvSpPr>
                <p:spPr bwMode="auto">
                  <a:xfrm>
                    <a:off x="2037" y="156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78930" name="Rectangle 15" descr="花束"/>
                  <p:cNvSpPr>
                    <a:spLocks noChangeArrowheads="1"/>
                  </p:cNvSpPr>
                  <p:nvPr/>
                </p:nvSpPr>
                <p:spPr bwMode="auto">
                  <a:xfrm>
                    <a:off x="2889" y="1562"/>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78931" name="Line 16"/>
                  <p:cNvSpPr>
                    <a:spLocks noChangeShapeType="1"/>
                  </p:cNvSpPr>
                  <p:nvPr/>
                </p:nvSpPr>
                <p:spPr bwMode="auto">
                  <a:xfrm>
                    <a:off x="2392" y="1875"/>
                    <a:ext cx="0" cy="209"/>
                  </a:xfrm>
                  <a:prstGeom prst="line">
                    <a:avLst/>
                  </a:prstGeom>
                  <a:noFill/>
                  <a:ln w="38100">
                    <a:solidFill>
                      <a:schemeClr val="tx1"/>
                    </a:solidFill>
                    <a:round/>
                    <a:headEnd/>
                    <a:tailEnd/>
                  </a:ln>
                </p:spPr>
                <p:txBody>
                  <a:bodyPr/>
                  <a:lstStyle/>
                  <a:p>
                    <a:endParaRPr lang="zh-CN" altLang="en-US"/>
                  </a:p>
                </p:txBody>
              </p:sp>
              <p:sp>
                <p:nvSpPr>
                  <p:cNvPr id="78932" name="Line 17"/>
                  <p:cNvSpPr>
                    <a:spLocks noChangeShapeType="1"/>
                  </p:cNvSpPr>
                  <p:nvPr/>
                </p:nvSpPr>
                <p:spPr bwMode="auto">
                  <a:xfrm>
                    <a:off x="2964" y="1884"/>
                    <a:ext cx="0" cy="200"/>
                  </a:xfrm>
                  <a:prstGeom prst="line">
                    <a:avLst/>
                  </a:prstGeom>
                  <a:noFill/>
                  <a:ln w="38100">
                    <a:solidFill>
                      <a:schemeClr val="tx1"/>
                    </a:solidFill>
                    <a:round/>
                    <a:headEnd/>
                    <a:tailEnd/>
                  </a:ln>
                </p:spPr>
                <p:txBody>
                  <a:bodyPr/>
                  <a:lstStyle/>
                  <a:p>
                    <a:endParaRPr lang="zh-CN" altLang="en-US"/>
                  </a:p>
                </p:txBody>
              </p:sp>
              <p:sp>
                <p:nvSpPr>
                  <p:cNvPr id="78933" name="Line 18"/>
                  <p:cNvSpPr>
                    <a:spLocks noChangeShapeType="1"/>
                  </p:cNvSpPr>
                  <p:nvPr/>
                </p:nvSpPr>
                <p:spPr bwMode="auto">
                  <a:xfrm>
                    <a:off x="2264" y="1084"/>
                    <a:ext cx="0" cy="400"/>
                  </a:xfrm>
                  <a:prstGeom prst="line">
                    <a:avLst/>
                  </a:prstGeom>
                  <a:noFill/>
                  <a:ln w="38100">
                    <a:solidFill>
                      <a:schemeClr val="tx1"/>
                    </a:solidFill>
                    <a:round/>
                    <a:headEnd/>
                    <a:tailEnd/>
                  </a:ln>
                </p:spPr>
                <p:txBody>
                  <a:bodyPr/>
                  <a:lstStyle/>
                  <a:p>
                    <a:endParaRPr lang="zh-CN" altLang="en-US"/>
                  </a:p>
                </p:txBody>
              </p:sp>
              <p:sp>
                <p:nvSpPr>
                  <p:cNvPr id="78934" name="Line 19"/>
                  <p:cNvSpPr>
                    <a:spLocks noChangeShapeType="1"/>
                  </p:cNvSpPr>
                  <p:nvPr/>
                </p:nvSpPr>
                <p:spPr bwMode="auto">
                  <a:xfrm>
                    <a:off x="3115" y="1071"/>
                    <a:ext cx="0" cy="400"/>
                  </a:xfrm>
                  <a:prstGeom prst="line">
                    <a:avLst/>
                  </a:prstGeom>
                  <a:noFill/>
                  <a:ln w="38100">
                    <a:solidFill>
                      <a:schemeClr val="tx1"/>
                    </a:solidFill>
                    <a:round/>
                    <a:headEnd/>
                    <a:tailEnd/>
                  </a:ln>
                </p:spPr>
                <p:txBody>
                  <a:bodyPr/>
                  <a:lstStyle/>
                  <a:p>
                    <a:endParaRPr lang="zh-CN" altLang="en-US"/>
                  </a:p>
                </p:txBody>
              </p:sp>
              <p:sp>
                <p:nvSpPr>
                  <p:cNvPr id="78935" name="Line 20"/>
                  <p:cNvSpPr>
                    <a:spLocks noChangeShapeType="1"/>
                  </p:cNvSpPr>
                  <p:nvPr/>
                </p:nvSpPr>
                <p:spPr bwMode="auto">
                  <a:xfrm>
                    <a:off x="2255" y="1366"/>
                    <a:ext cx="346" cy="0"/>
                  </a:xfrm>
                  <a:prstGeom prst="line">
                    <a:avLst/>
                  </a:prstGeom>
                  <a:noFill/>
                  <a:ln w="38100">
                    <a:solidFill>
                      <a:schemeClr val="tx1"/>
                    </a:solidFill>
                    <a:round/>
                    <a:headEnd/>
                    <a:tailEnd/>
                  </a:ln>
                </p:spPr>
                <p:txBody>
                  <a:bodyPr/>
                  <a:lstStyle/>
                  <a:p>
                    <a:endParaRPr lang="zh-CN" altLang="en-US"/>
                  </a:p>
                </p:txBody>
              </p:sp>
              <p:sp>
                <p:nvSpPr>
                  <p:cNvPr id="78936" name="Line 21"/>
                  <p:cNvSpPr>
                    <a:spLocks noChangeShapeType="1"/>
                  </p:cNvSpPr>
                  <p:nvPr/>
                </p:nvSpPr>
                <p:spPr bwMode="auto">
                  <a:xfrm>
                    <a:off x="2764" y="1366"/>
                    <a:ext cx="355" cy="0"/>
                  </a:xfrm>
                  <a:prstGeom prst="line">
                    <a:avLst/>
                  </a:prstGeom>
                  <a:noFill/>
                  <a:ln w="38100">
                    <a:solidFill>
                      <a:schemeClr val="tx1"/>
                    </a:solidFill>
                    <a:round/>
                    <a:headEnd/>
                    <a:tailEnd/>
                  </a:ln>
                </p:spPr>
                <p:txBody>
                  <a:bodyPr/>
                  <a:lstStyle/>
                  <a:p>
                    <a:endParaRPr lang="zh-CN" altLang="en-US"/>
                  </a:p>
                </p:txBody>
              </p:sp>
              <p:sp>
                <p:nvSpPr>
                  <p:cNvPr id="78937" name="Line 22"/>
                  <p:cNvSpPr>
                    <a:spLocks noChangeShapeType="1"/>
                  </p:cNvSpPr>
                  <p:nvPr/>
                </p:nvSpPr>
                <p:spPr bwMode="auto">
                  <a:xfrm>
                    <a:off x="2383" y="2093"/>
                    <a:ext cx="218" cy="0"/>
                  </a:xfrm>
                  <a:prstGeom prst="line">
                    <a:avLst/>
                  </a:prstGeom>
                  <a:noFill/>
                  <a:ln w="38100">
                    <a:solidFill>
                      <a:schemeClr val="tx1"/>
                    </a:solidFill>
                    <a:round/>
                    <a:headEnd/>
                    <a:tailEnd/>
                  </a:ln>
                </p:spPr>
                <p:txBody>
                  <a:bodyPr/>
                  <a:lstStyle/>
                  <a:p>
                    <a:endParaRPr lang="zh-CN" altLang="en-US"/>
                  </a:p>
                </p:txBody>
              </p:sp>
              <p:sp>
                <p:nvSpPr>
                  <p:cNvPr id="78938" name="Line 23"/>
                  <p:cNvSpPr>
                    <a:spLocks noChangeShapeType="1"/>
                  </p:cNvSpPr>
                  <p:nvPr/>
                </p:nvSpPr>
                <p:spPr bwMode="auto">
                  <a:xfrm>
                    <a:off x="2764" y="2084"/>
                    <a:ext cx="218" cy="9"/>
                  </a:xfrm>
                  <a:prstGeom prst="line">
                    <a:avLst/>
                  </a:prstGeom>
                  <a:noFill/>
                  <a:ln w="38100">
                    <a:solidFill>
                      <a:schemeClr val="tx1"/>
                    </a:solidFill>
                    <a:round/>
                    <a:headEnd/>
                    <a:tailEnd/>
                  </a:ln>
                </p:spPr>
                <p:txBody>
                  <a:bodyPr/>
                  <a:lstStyle/>
                  <a:p>
                    <a:endParaRPr lang="zh-CN" altLang="en-US"/>
                  </a:p>
                </p:txBody>
              </p:sp>
              <p:sp>
                <p:nvSpPr>
                  <p:cNvPr id="78939" name="Line 24"/>
                  <p:cNvSpPr>
                    <a:spLocks noChangeShapeType="1"/>
                  </p:cNvSpPr>
                  <p:nvPr/>
                </p:nvSpPr>
                <p:spPr bwMode="auto">
                  <a:xfrm>
                    <a:off x="2119" y="1875"/>
                    <a:ext cx="0" cy="218"/>
                  </a:xfrm>
                  <a:prstGeom prst="line">
                    <a:avLst/>
                  </a:prstGeom>
                  <a:noFill/>
                  <a:ln w="38100">
                    <a:solidFill>
                      <a:schemeClr val="tx1"/>
                    </a:solidFill>
                    <a:prstDash val="sysDot"/>
                    <a:round/>
                    <a:headEnd/>
                    <a:tailEnd/>
                  </a:ln>
                </p:spPr>
                <p:txBody>
                  <a:bodyPr/>
                  <a:lstStyle/>
                  <a:p>
                    <a:endParaRPr lang="zh-CN" altLang="en-US"/>
                  </a:p>
                </p:txBody>
              </p:sp>
              <p:sp>
                <p:nvSpPr>
                  <p:cNvPr id="78940" name="Line 25"/>
                  <p:cNvSpPr>
                    <a:spLocks noChangeShapeType="1"/>
                  </p:cNvSpPr>
                  <p:nvPr/>
                </p:nvSpPr>
                <p:spPr bwMode="auto">
                  <a:xfrm flipH="1">
                    <a:off x="3219" y="1875"/>
                    <a:ext cx="0" cy="218"/>
                  </a:xfrm>
                  <a:prstGeom prst="line">
                    <a:avLst/>
                  </a:prstGeom>
                  <a:noFill/>
                  <a:ln w="38100">
                    <a:solidFill>
                      <a:schemeClr val="tx1"/>
                    </a:solidFill>
                    <a:prstDash val="sysDot"/>
                    <a:round/>
                    <a:headEnd/>
                    <a:tailEnd/>
                  </a:ln>
                </p:spPr>
                <p:txBody>
                  <a:bodyPr/>
                  <a:lstStyle/>
                  <a:p>
                    <a:endParaRPr lang="zh-CN" altLang="en-US"/>
                  </a:p>
                </p:txBody>
              </p:sp>
              <p:sp>
                <p:nvSpPr>
                  <p:cNvPr id="78941" name="Line 26"/>
                  <p:cNvSpPr>
                    <a:spLocks noChangeShapeType="1"/>
                  </p:cNvSpPr>
                  <p:nvPr/>
                </p:nvSpPr>
                <p:spPr bwMode="auto">
                  <a:xfrm>
                    <a:off x="2598" y="1363"/>
                    <a:ext cx="163" cy="727"/>
                  </a:xfrm>
                  <a:prstGeom prst="line">
                    <a:avLst/>
                  </a:prstGeom>
                  <a:noFill/>
                  <a:ln w="38100">
                    <a:solidFill>
                      <a:schemeClr val="tx1"/>
                    </a:solidFill>
                    <a:round/>
                    <a:headEnd/>
                    <a:tailEnd/>
                  </a:ln>
                </p:spPr>
                <p:txBody>
                  <a:bodyPr/>
                  <a:lstStyle/>
                  <a:p>
                    <a:endParaRPr lang="zh-CN" altLang="en-US"/>
                  </a:p>
                </p:txBody>
              </p:sp>
              <p:sp>
                <p:nvSpPr>
                  <p:cNvPr id="78942" name="Oval 27"/>
                  <p:cNvSpPr>
                    <a:spLocks noChangeArrowheads="1"/>
                  </p:cNvSpPr>
                  <p:nvPr/>
                </p:nvSpPr>
                <p:spPr bwMode="auto">
                  <a:xfrm>
                    <a:off x="2209" y="1320"/>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78943" name="Oval 28"/>
                  <p:cNvSpPr>
                    <a:spLocks noChangeArrowheads="1"/>
                  </p:cNvSpPr>
                  <p:nvPr/>
                </p:nvSpPr>
                <p:spPr bwMode="auto">
                  <a:xfrm>
                    <a:off x="3060" y="1316"/>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78944" name="Text Box 29" descr="花束"/>
                  <p:cNvSpPr txBox="1">
                    <a:spLocks noChangeArrowheads="1"/>
                  </p:cNvSpPr>
                  <p:nvPr/>
                </p:nvSpPr>
                <p:spPr bwMode="auto">
                  <a:xfrm>
                    <a:off x="1927" y="957"/>
                    <a:ext cx="3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Q</a:t>
                    </a:r>
                  </a:p>
                </p:txBody>
              </p:sp>
              <p:sp>
                <p:nvSpPr>
                  <p:cNvPr id="78945" name="Text Box 30" descr="花束"/>
                  <p:cNvSpPr txBox="1">
                    <a:spLocks noChangeArrowheads="1"/>
                  </p:cNvSpPr>
                  <p:nvPr/>
                </p:nvSpPr>
                <p:spPr bwMode="auto">
                  <a:xfrm>
                    <a:off x="3175" y="954"/>
                    <a:ext cx="3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Q</a:t>
                    </a:r>
                  </a:p>
                </p:txBody>
              </p:sp>
              <p:sp>
                <p:nvSpPr>
                  <p:cNvPr id="78946" name="Line 31"/>
                  <p:cNvSpPr>
                    <a:spLocks noChangeShapeType="1"/>
                  </p:cNvSpPr>
                  <p:nvPr/>
                </p:nvSpPr>
                <p:spPr bwMode="auto">
                  <a:xfrm>
                    <a:off x="1983" y="975"/>
                    <a:ext cx="200" cy="0"/>
                  </a:xfrm>
                  <a:prstGeom prst="line">
                    <a:avLst/>
                  </a:prstGeom>
                  <a:noFill/>
                  <a:ln w="38100">
                    <a:solidFill>
                      <a:schemeClr val="tx1"/>
                    </a:solidFill>
                    <a:round/>
                    <a:headEnd/>
                    <a:tailEnd/>
                  </a:ln>
                </p:spPr>
                <p:txBody>
                  <a:bodyPr/>
                  <a:lstStyle/>
                  <a:p>
                    <a:endParaRPr lang="zh-CN" altLang="en-US"/>
                  </a:p>
                </p:txBody>
              </p:sp>
              <p:sp>
                <p:nvSpPr>
                  <p:cNvPr id="78947" name="Text Box 32" descr="花束"/>
                  <p:cNvSpPr txBox="1">
                    <a:spLocks noChangeArrowheads="1"/>
                  </p:cNvSpPr>
                  <p:nvPr/>
                </p:nvSpPr>
                <p:spPr bwMode="auto">
                  <a:xfrm>
                    <a:off x="1482" y="1739"/>
                    <a:ext cx="473"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R</a:t>
                    </a:r>
                    <a:r>
                      <a:rPr lang="en-US" altLang="zh-CN" sz="2800" b="1" baseline="-25000">
                        <a:ea typeface="长城楷体"/>
                        <a:cs typeface="长城楷体"/>
                      </a:rPr>
                      <a:t>D</a:t>
                    </a:r>
                    <a:endParaRPr lang="en-US" altLang="zh-CN" sz="2800" b="1">
                      <a:ea typeface="长城楷体"/>
                      <a:cs typeface="长城楷体"/>
                    </a:endParaRPr>
                  </a:p>
                </p:txBody>
              </p:sp>
              <p:sp>
                <p:nvSpPr>
                  <p:cNvPr id="78948" name="Text Box 33" descr="花束"/>
                  <p:cNvSpPr txBox="1">
                    <a:spLocks noChangeArrowheads="1"/>
                  </p:cNvSpPr>
                  <p:nvPr/>
                </p:nvSpPr>
                <p:spPr bwMode="auto">
                  <a:xfrm>
                    <a:off x="3507" y="1736"/>
                    <a:ext cx="45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S</a:t>
                    </a:r>
                    <a:r>
                      <a:rPr lang="en-US" altLang="zh-CN" sz="2800" b="1" baseline="-25000">
                        <a:ea typeface="长城楷体"/>
                        <a:cs typeface="长城楷体"/>
                      </a:rPr>
                      <a:t>D</a:t>
                    </a:r>
                    <a:endParaRPr lang="en-US" altLang="zh-CN" sz="2800" b="1">
                      <a:ea typeface="长城楷体"/>
                      <a:cs typeface="长城楷体"/>
                    </a:endParaRPr>
                  </a:p>
                </p:txBody>
              </p:sp>
              <p:sp>
                <p:nvSpPr>
                  <p:cNvPr id="78949" name="Text Box 34" descr="花束"/>
                  <p:cNvSpPr txBox="1">
                    <a:spLocks noChangeArrowheads="1"/>
                  </p:cNvSpPr>
                  <p:nvPr/>
                </p:nvSpPr>
                <p:spPr bwMode="auto">
                  <a:xfrm>
                    <a:off x="2153" y="1538"/>
                    <a:ext cx="44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a</a:t>
                    </a:r>
                  </a:p>
                </p:txBody>
              </p:sp>
              <p:sp>
                <p:nvSpPr>
                  <p:cNvPr id="78950" name="Text Box 35" descr="花束"/>
                  <p:cNvSpPr txBox="1">
                    <a:spLocks noChangeArrowheads="1"/>
                  </p:cNvSpPr>
                  <p:nvPr/>
                </p:nvSpPr>
                <p:spPr bwMode="auto">
                  <a:xfrm>
                    <a:off x="3010" y="1566"/>
                    <a:ext cx="25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ea typeface="长城楷体"/>
                        <a:cs typeface="长城楷体"/>
                      </a:rPr>
                      <a:t>b</a:t>
                    </a:r>
                  </a:p>
                </p:txBody>
              </p:sp>
              <p:sp>
                <p:nvSpPr>
                  <p:cNvPr id="78951" name="Line 36"/>
                  <p:cNvSpPr>
                    <a:spLocks noChangeShapeType="1"/>
                  </p:cNvSpPr>
                  <p:nvPr/>
                </p:nvSpPr>
                <p:spPr bwMode="auto">
                  <a:xfrm>
                    <a:off x="3218" y="2091"/>
                    <a:ext cx="573" cy="0"/>
                  </a:xfrm>
                  <a:prstGeom prst="line">
                    <a:avLst/>
                  </a:prstGeom>
                  <a:noFill/>
                  <a:ln w="38100">
                    <a:solidFill>
                      <a:schemeClr val="tx1"/>
                    </a:solidFill>
                    <a:prstDash val="sysDot"/>
                    <a:round/>
                    <a:headEnd/>
                    <a:tailEnd/>
                  </a:ln>
                </p:spPr>
                <p:txBody>
                  <a:bodyPr/>
                  <a:lstStyle/>
                  <a:p>
                    <a:endParaRPr lang="zh-CN" altLang="en-US"/>
                  </a:p>
                </p:txBody>
              </p:sp>
              <p:sp>
                <p:nvSpPr>
                  <p:cNvPr id="78952" name="Line 37"/>
                  <p:cNvSpPr>
                    <a:spLocks noChangeShapeType="1"/>
                  </p:cNvSpPr>
                  <p:nvPr/>
                </p:nvSpPr>
                <p:spPr bwMode="auto">
                  <a:xfrm>
                    <a:off x="1543" y="2087"/>
                    <a:ext cx="573" cy="0"/>
                  </a:xfrm>
                  <a:prstGeom prst="line">
                    <a:avLst/>
                  </a:prstGeom>
                  <a:noFill/>
                  <a:ln w="38100">
                    <a:solidFill>
                      <a:schemeClr val="tx1"/>
                    </a:solidFill>
                    <a:prstDash val="sysDot"/>
                    <a:round/>
                    <a:headEnd/>
                    <a:tailEnd/>
                  </a:ln>
                </p:spPr>
                <p:txBody>
                  <a:bodyPr/>
                  <a:lstStyle/>
                  <a:p>
                    <a:endParaRPr lang="zh-CN" altLang="en-US"/>
                  </a:p>
                </p:txBody>
              </p:sp>
            </p:grpSp>
          </p:grpSp>
          <p:sp>
            <p:nvSpPr>
              <p:cNvPr id="78908" name="Line 38"/>
              <p:cNvSpPr>
                <a:spLocks noChangeShapeType="1"/>
              </p:cNvSpPr>
              <p:nvPr/>
            </p:nvSpPr>
            <p:spPr bwMode="auto">
              <a:xfrm flipH="1">
                <a:off x="2808" y="1583"/>
                <a:ext cx="0" cy="574"/>
              </a:xfrm>
              <a:prstGeom prst="line">
                <a:avLst/>
              </a:prstGeom>
              <a:noFill/>
              <a:ln w="38100">
                <a:solidFill>
                  <a:schemeClr val="tx1"/>
                </a:solidFill>
                <a:round/>
                <a:headEnd/>
                <a:tailEnd/>
              </a:ln>
            </p:spPr>
            <p:txBody>
              <a:bodyPr/>
              <a:lstStyle/>
              <a:p>
                <a:endParaRPr lang="zh-CN" altLang="en-US"/>
              </a:p>
            </p:txBody>
          </p:sp>
          <p:sp>
            <p:nvSpPr>
              <p:cNvPr id="78909" name="Rectangle 39" descr="花束"/>
              <p:cNvSpPr>
                <a:spLocks noChangeArrowheads="1"/>
              </p:cNvSpPr>
              <p:nvPr/>
            </p:nvSpPr>
            <p:spPr bwMode="auto">
              <a:xfrm>
                <a:off x="2577" y="2235"/>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78910" name="Line 40"/>
              <p:cNvSpPr>
                <a:spLocks noChangeShapeType="1"/>
              </p:cNvSpPr>
              <p:nvPr/>
            </p:nvSpPr>
            <p:spPr bwMode="auto">
              <a:xfrm flipH="1">
                <a:off x="2651" y="2548"/>
                <a:ext cx="1" cy="409"/>
              </a:xfrm>
              <a:prstGeom prst="line">
                <a:avLst/>
              </a:prstGeom>
              <a:noFill/>
              <a:ln w="38100">
                <a:solidFill>
                  <a:schemeClr val="tx1"/>
                </a:solidFill>
                <a:round/>
                <a:headEnd/>
                <a:tailEnd/>
              </a:ln>
            </p:spPr>
            <p:txBody>
              <a:bodyPr/>
              <a:lstStyle/>
              <a:p>
                <a:endParaRPr lang="zh-CN" altLang="en-US"/>
              </a:p>
            </p:txBody>
          </p:sp>
          <p:sp>
            <p:nvSpPr>
              <p:cNvPr id="78911" name="Oval 41" descr="花束"/>
              <p:cNvSpPr>
                <a:spLocks noChangeArrowheads="1"/>
              </p:cNvSpPr>
              <p:nvPr/>
            </p:nvSpPr>
            <p:spPr bwMode="auto">
              <a:xfrm>
                <a:off x="2768" y="2145"/>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912" name="Line 42"/>
              <p:cNvSpPr>
                <a:spLocks noChangeShapeType="1"/>
              </p:cNvSpPr>
              <p:nvPr/>
            </p:nvSpPr>
            <p:spPr bwMode="auto">
              <a:xfrm>
                <a:off x="2907" y="2548"/>
                <a:ext cx="0" cy="617"/>
              </a:xfrm>
              <a:prstGeom prst="line">
                <a:avLst/>
              </a:prstGeom>
              <a:noFill/>
              <a:ln w="38100">
                <a:solidFill>
                  <a:schemeClr val="tx1"/>
                </a:solidFill>
                <a:round/>
                <a:headEnd/>
                <a:tailEnd/>
              </a:ln>
            </p:spPr>
            <p:txBody>
              <a:bodyPr/>
              <a:lstStyle/>
              <a:p>
                <a:endParaRPr lang="zh-CN" altLang="en-US"/>
              </a:p>
            </p:txBody>
          </p:sp>
          <p:sp>
            <p:nvSpPr>
              <p:cNvPr id="78913" name="Rectangle 43" descr="花束"/>
              <p:cNvSpPr>
                <a:spLocks noChangeArrowheads="1"/>
              </p:cNvSpPr>
              <p:nvPr/>
            </p:nvSpPr>
            <p:spPr bwMode="auto">
              <a:xfrm>
                <a:off x="1728" y="2236"/>
                <a:ext cx="436" cy="309"/>
              </a:xfrm>
              <a:prstGeom prst="rect">
                <a:avLst/>
              </a:prstGeom>
              <a:noFill/>
              <a:ln w="38100">
                <a:solidFill>
                  <a:schemeClr val="tx1"/>
                </a:solidFill>
                <a:miter lim="800000"/>
                <a:headEnd/>
                <a:tailEnd/>
              </a:ln>
            </p:spPr>
            <p:txBody>
              <a:bodyPr wrap="none" lIns="90000" tIns="46800" rIns="90000" bIns="46800" anchor="ctr">
                <a:spAutoFit/>
              </a:bodyPr>
              <a:lstStyle/>
              <a:p>
                <a:pPr eaLnBrk="1" hangingPunct="1"/>
                <a:endParaRPr lang="zh-CN" altLang="en-US"/>
              </a:p>
            </p:txBody>
          </p:sp>
          <p:sp>
            <p:nvSpPr>
              <p:cNvPr id="78914" name="Line 44"/>
              <p:cNvSpPr>
                <a:spLocks noChangeShapeType="1"/>
              </p:cNvSpPr>
              <p:nvPr/>
            </p:nvSpPr>
            <p:spPr bwMode="auto">
              <a:xfrm>
                <a:off x="2083" y="2546"/>
                <a:ext cx="0" cy="209"/>
              </a:xfrm>
              <a:prstGeom prst="line">
                <a:avLst/>
              </a:prstGeom>
              <a:noFill/>
              <a:ln w="38100">
                <a:solidFill>
                  <a:schemeClr val="tx1"/>
                </a:solidFill>
                <a:round/>
                <a:headEnd/>
                <a:tailEnd/>
              </a:ln>
            </p:spPr>
            <p:txBody>
              <a:bodyPr/>
              <a:lstStyle/>
              <a:p>
                <a:endParaRPr lang="zh-CN" altLang="en-US"/>
              </a:p>
            </p:txBody>
          </p:sp>
          <p:sp>
            <p:nvSpPr>
              <p:cNvPr id="78915" name="Oval 45" descr="花束"/>
              <p:cNvSpPr>
                <a:spLocks noChangeArrowheads="1"/>
              </p:cNvSpPr>
              <p:nvPr/>
            </p:nvSpPr>
            <p:spPr bwMode="auto">
              <a:xfrm>
                <a:off x="1919" y="2137"/>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916" name="Line 46"/>
              <p:cNvSpPr>
                <a:spLocks noChangeShapeType="1"/>
              </p:cNvSpPr>
              <p:nvPr/>
            </p:nvSpPr>
            <p:spPr bwMode="auto">
              <a:xfrm>
                <a:off x="1810" y="2546"/>
                <a:ext cx="0" cy="400"/>
              </a:xfrm>
              <a:prstGeom prst="line">
                <a:avLst/>
              </a:prstGeom>
              <a:noFill/>
              <a:ln w="38100">
                <a:solidFill>
                  <a:schemeClr val="tx1"/>
                </a:solidFill>
                <a:round/>
                <a:headEnd/>
                <a:tailEnd/>
              </a:ln>
            </p:spPr>
            <p:txBody>
              <a:bodyPr/>
              <a:lstStyle/>
              <a:p>
                <a:endParaRPr lang="zh-CN" altLang="en-US"/>
              </a:p>
            </p:txBody>
          </p:sp>
          <p:sp>
            <p:nvSpPr>
              <p:cNvPr id="78917" name="Line 47"/>
              <p:cNvSpPr>
                <a:spLocks noChangeShapeType="1"/>
              </p:cNvSpPr>
              <p:nvPr/>
            </p:nvSpPr>
            <p:spPr bwMode="auto">
              <a:xfrm>
                <a:off x="1801" y="2943"/>
                <a:ext cx="855" cy="0"/>
              </a:xfrm>
              <a:prstGeom prst="line">
                <a:avLst/>
              </a:prstGeom>
              <a:noFill/>
              <a:ln w="38100">
                <a:solidFill>
                  <a:schemeClr val="tx1"/>
                </a:solidFill>
                <a:round/>
                <a:headEnd/>
                <a:tailEnd/>
              </a:ln>
            </p:spPr>
            <p:txBody>
              <a:bodyPr/>
              <a:lstStyle/>
              <a:p>
                <a:endParaRPr lang="zh-CN" altLang="en-US"/>
              </a:p>
            </p:txBody>
          </p:sp>
          <p:sp>
            <p:nvSpPr>
              <p:cNvPr id="78918" name="Line 48"/>
              <p:cNvSpPr>
                <a:spLocks noChangeShapeType="1"/>
              </p:cNvSpPr>
              <p:nvPr/>
            </p:nvSpPr>
            <p:spPr bwMode="auto">
              <a:xfrm>
                <a:off x="2235" y="2955"/>
                <a:ext cx="0" cy="319"/>
              </a:xfrm>
              <a:prstGeom prst="line">
                <a:avLst/>
              </a:prstGeom>
              <a:noFill/>
              <a:ln w="38100">
                <a:solidFill>
                  <a:schemeClr val="tx1"/>
                </a:solidFill>
                <a:round/>
                <a:headEnd/>
                <a:tailEnd/>
              </a:ln>
            </p:spPr>
            <p:txBody>
              <a:bodyPr/>
              <a:lstStyle/>
              <a:p>
                <a:endParaRPr lang="zh-CN" altLang="en-US"/>
              </a:p>
            </p:txBody>
          </p:sp>
          <p:sp>
            <p:nvSpPr>
              <p:cNvPr id="78919" name="Oval 49"/>
              <p:cNvSpPr>
                <a:spLocks noChangeArrowheads="1"/>
              </p:cNvSpPr>
              <p:nvPr/>
            </p:nvSpPr>
            <p:spPr bwMode="auto">
              <a:xfrm>
                <a:off x="2182" y="2912"/>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78920" name="Text Box 50" descr="花束"/>
              <p:cNvSpPr txBox="1">
                <a:spLocks noChangeArrowheads="1"/>
              </p:cNvSpPr>
              <p:nvPr/>
            </p:nvSpPr>
            <p:spPr bwMode="auto">
              <a:xfrm>
                <a:off x="2799" y="3135"/>
                <a:ext cx="354"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chemeClr val="tx2"/>
                    </a:solidFill>
                    <a:ea typeface="长城楷体"/>
                    <a:cs typeface="长城楷体"/>
                  </a:rPr>
                  <a:t>D</a:t>
                </a:r>
              </a:p>
            </p:txBody>
          </p:sp>
          <p:sp>
            <p:nvSpPr>
              <p:cNvPr id="78921" name="Line 51"/>
              <p:cNvSpPr>
                <a:spLocks noChangeShapeType="1"/>
              </p:cNvSpPr>
              <p:nvPr/>
            </p:nvSpPr>
            <p:spPr bwMode="auto">
              <a:xfrm>
                <a:off x="2453" y="2019"/>
                <a:ext cx="355" cy="0"/>
              </a:xfrm>
              <a:prstGeom prst="line">
                <a:avLst/>
              </a:prstGeom>
              <a:noFill/>
              <a:ln w="38100">
                <a:solidFill>
                  <a:schemeClr val="tx1"/>
                </a:solidFill>
                <a:round/>
                <a:headEnd/>
                <a:tailEnd/>
              </a:ln>
            </p:spPr>
            <p:txBody>
              <a:bodyPr/>
              <a:lstStyle/>
              <a:p>
                <a:endParaRPr lang="zh-CN" altLang="en-US"/>
              </a:p>
            </p:txBody>
          </p:sp>
          <p:sp>
            <p:nvSpPr>
              <p:cNvPr id="78922" name="Oval 52"/>
              <p:cNvSpPr>
                <a:spLocks noChangeArrowheads="1"/>
              </p:cNvSpPr>
              <p:nvPr/>
            </p:nvSpPr>
            <p:spPr bwMode="auto">
              <a:xfrm>
                <a:off x="2751" y="1974"/>
                <a:ext cx="100" cy="91"/>
              </a:xfrm>
              <a:prstGeom prst="ellipse">
                <a:avLst/>
              </a:prstGeom>
              <a:solidFill>
                <a:schemeClr val="tx1"/>
              </a:solidFill>
              <a:ln w="38100">
                <a:solidFill>
                  <a:schemeClr val="tx1"/>
                </a:solidFill>
                <a:round/>
                <a:headEnd/>
                <a:tailEnd/>
              </a:ln>
            </p:spPr>
            <p:txBody>
              <a:bodyPr lIns="90000" tIns="46800" rIns="90000" bIns="46800" anchor="ctr">
                <a:spAutoFit/>
              </a:bodyPr>
              <a:lstStyle/>
              <a:p>
                <a:pPr eaLnBrk="1" hangingPunct="1"/>
                <a:endParaRPr lang="zh-CN" altLang="en-US"/>
              </a:p>
            </p:txBody>
          </p:sp>
          <p:sp>
            <p:nvSpPr>
              <p:cNvPr id="78923" name="Line 53"/>
              <p:cNvSpPr>
                <a:spLocks noChangeShapeType="1"/>
              </p:cNvSpPr>
              <p:nvPr/>
            </p:nvSpPr>
            <p:spPr bwMode="auto">
              <a:xfrm flipH="1">
                <a:off x="2281" y="2028"/>
                <a:ext cx="172" cy="718"/>
              </a:xfrm>
              <a:prstGeom prst="line">
                <a:avLst/>
              </a:prstGeom>
              <a:noFill/>
              <a:ln w="38100">
                <a:solidFill>
                  <a:schemeClr val="tx1"/>
                </a:solidFill>
                <a:round/>
                <a:headEnd/>
                <a:tailEnd/>
              </a:ln>
            </p:spPr>
            <p:txBody>
              <a:bodyPr/>
              <a:lstStyle/>
              <a:p>
                <a:endParaRPr lang="zh-CN" altLang="en-US"/>
              </a:p>
            </p:txBody>
          </p:sp>
          <p:sp>
            <p:nvSpPr>
              <p:cNvPr id="78924" name="Line 54"/>
              <p:cNvSpPr>
                <a:spLocks noChangeShapeType="1"/>
              </p:cNvSpPr>
              <p:nvPr/>
            </p:nvSpPr>
            <p:spPr bwMode="auto">
              <a:xfrm>
                <a:off x="2091" y="2737"/>
                <a:ext cx="200" cy="0"/>
              </a:xfrm>
              <a:prstGeom prst="line">
                <a:avLst/>
              </a:prstGeom>
              <a:noFill/>
              <a:ln w="38100">
                <a:solidFill>
                  <a:schemeClr val="tx1"/>
                </a:solidFill>
                <a:round/>
                <a:headEnd/>
                <a:tailEnd/>
              </a:ln>
            </p:spPr>
            <p:txBody>
              <a:bodyPr/>
              <a:lstStyle/>
              <a:p>
                <a:endParaRPr lang="zh-CN" altLang="en-US"/>
              </a:p>
            </p:txBody>
          </p:sp>
        </p:grpSp>
        <p:sp>
          <p:nvSpPr>
            <p:cNvPr id="78901" name="Line 55"/>
            <p:cNvSpPr>
              <a:spLocks noChangeShapeType="1"/>
            </p:cNvSpPr>
            <p:nvPr/>
          </p:nvSpPr>
          <p:spPr bwMode="auto">
            <a:xfrm>
              <a:off x="93" y="1320"/>
              <a:ext cx="155" cy="0"/>
            </a:xfrm>
            <a:prstGeom prst="line">
              <a:avLst/>
            </a:prstGeom>
            <a:noFill/>
            <a:ln w="19050">
              <a:solidFill>
                <a:schemeClr val="tx1"/>
              </a:solidFill>
              <a:round/>
              <a:headEnd/>
              <a:tailEnd/>
            </a:ln>
          </p:spPr>
          <p:txBody>
            <a:bodyPr/>
            <a:lstStyle/>
            <a:p>
              <a:endParaRPr lang="zh-CN" altLang="en-US"/>
            </a:p>
          </p:txBody>
        </p:sp>
        <p:sp>
          <p:nvSpPr>
            <p:cNvPr id="78902" name="Line 56"/>
            <p:cNvSpPr>
              <a:spLocks noChangeShapeType="1"/>
            </p:cNvSpPr>
            <p:nvPr/>
          </p:nvSpPr>
          <p:spPr bwMode="auto">
            <a:xfrm>
              <a:off x="2109" y="1320"/>
              <a:ext cx="168" cy="0"/>
            </a:xfrm>
            <a:prstGeom prst="line">
              <a:avLst/>
            </a:prstGeom>
            <a:noFill/>
            <a:ln w="19050">
              <a:solidFill>
                <a:schemeClr val="tx1"/>
              </a:solidFill>
              <a:round/>
              <a:headEnd/>
              <a:tailEnd/>
            </a:ln>
          </p:spPr>
          <p:txBody>
            <a:bodyPr/>
            <a:lstStyle/>
            <a:p>
              <a:endParaRPr lang="zh-CN" altLang="en-US"/>
            </a:p>
          </p:txBody>
        </p:sp>
      </p:grpSp>
      <p:grpSp>
        <p:nvGrpSpPr>
          <p:cNvPr id="107577" name="Group 57"/>
          <p:cNvGrpSpPr>
            <a:grpSpLocks/>
          </p:cNvGrpSpPr>
          <p:nvPr/>
        </p:nvGrpSpPr>
        <p:grpSpPr bwMode="auto">
          <a:xfrm>
            <a:off x="4197350" y="1120775"/>
            <a:ext cx="2027238" cy="1890713"/>
            <a:chOff x="2617" y="325"/>
            <a:chExt cx="1277" cy="1191"/>
          </a:xfrm>
        </p:grpSpPr>
        <p:grpSp>
          <p:nvGrpSpPr>
            <p:cNvPr id="78880" name="Group 58"/>
            <p:cNvGrpSpPr>
              <a:grpSpLocks/>
            </p:cNvGrpSpPr>
            <p:nvPr/>
          </p:nvGrpSpPr>
          <p:grpSpPr bwMode="auto">
            <a:xfrm>
              <a:off x="2617" y="325"/>
              <a:ext cx="1277" cy="1191"/>
              <a:chOff x="3625" y="1747"/>
              <a:chExt cx="1277" cy="1191"/>
            </a:xfrm>
          </p:grpSpPr>
          <p:sp>
            <p:nvSpPr>
              <p:cNvPr id="78883" name="Rectangle 59" descr="花束"/>
              <p:cNvSpPr>
                <a:spLocks noChangeArrowheads="1"/>
              </p:cNvSpPr>
              <p:nvPr/>
            </p:nvSpPr>
            <p:spPr bwMode="auto">
              <a:xfrm>
                <a:off x="3625" y="2009"/>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78884" name="Oval 60" descr="花束"/>
              <p:cNvSpPr>
                <a:spLocks noChangeArrowheads="1"/>
              </p:cNvSpPr>
              <p:nvPr/>
            </p:nvSpPr>
            <p:spPr bwMode="auto">
              <a:xfrm>
                <a:off x="3815" y="1911"/>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85" name="Oval 61" descr="花束"/>
              <p:cNvSpPr>
                <a:spLocks noChangeArrowheads="1"/>
              </p:cNvSpPr>
              <p:nvPr/>
            </p:nvSpPr>
            <p:spPr bwMode="auto">
              <a:xfrm>
                <a:off x="3740" y="2682"/>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86" name="Oval 62" descr="花束"/>
              <p:cNvSpPr>
                <a:spLocks noChangeArrowheads="1"/>
              </p:cNvSpPr>
              <p:nvPr/>
            </p:nvSpPr>
            <p:spPr bwMode="auto">
              <a:xfrm>
                <a:off x="4619" y="2688"/>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87" name="Text Box 63" descr="花束"/>
              <p:cNvSpPr txBox="1">
                <a:spLocks noChangeArrowheads="1"/>
              </p:cNvSpPr>
              <p:nvPr/>
            </p:nvSpPr>
            <p:spPr bwMode="auto">
              <a:xfrm>
                <a:off x="4451" y="1994"/>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78888" name="Text Box 64" descr="花束"/>
              <p:cNvSpPr txBox="1">
                <a:spLocks noChangeArrowheads="1"/>
              </p:cNvSpPr>
              <p:nvPr/>
            </p:nvSpPr>
            <p:spPr bwMode="auto">
              <a:xfrm>
                <a:off x="3719" y="2027"/>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78889" name="Line 65"/>
              <p:cNvSpPr>
                <a:spLocks noChangeShapeType="1"/>
              </p:cNvSpPr>
              <p:nvPr/>
            </p:nvSpPr>
            <p:spPr bwMode="auto">
              <a:xfrm>
                <a:off x="3797" y="2066"/>
                <a:ext cx="110" cy="0"/>
              </a:xfrm>
              <a:prstGeom prst="line">
                <a:avLst/>
              </a:prstGeom>
              <a:noFill/>
              <a:ln w="38100">
                <a:solidFill>
                  <a:schemeClr val="tx1"/>
                </a:solidFill>
                <a:round/>
                <a:headEnd/>
                <a:tailEnd/>
              </a:ln>
            </p:spPr>
            <p:txBody>
              <a:bodyPr/>
              <a:lstStyle/>
              <a:p>
                <a:endParaRPr lang="zh-CN" altLang="en-US"/>
              </a:p>
            </p:txBody>
          </p:sp>
          <p:sp>
            <p:nvSpPr>
              <p:cNvPr id="78890" name="Text Box 66" descr="花束"/>
              <p:cNvSpPr txBox="1">
                <a:spLocks noChangeArrowheads="1"/>
              </p:cNvSpPr>
              <p:nvPr/>
            </p:nvSpPr>
            <p:spPr bwMode="auto">
              <a:xfrm>
                <a:off x="3643" y="2402"/>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ea typeface="长城楷体"/>
                    <a:cs typeface="长城楷体"/>
                  </a:rPr>
                  <a:t>R</a:t>
                </a:r>
                <a:r>
                  <a:rPr lang="en-US" altLang="zh-CN" sz="2000" b="1" baseline="-25000">
                    <a:ea typeface="长城楷体"/>
                    <a:cs typeface="长城楷体"/>
                  </a:rPr>
                  <a:t>D</a:t>
                </a:r>
                <a:endParaRPr lang="en-US" altLang="zh-CN" sz="2000" b="1">
                  <a:ea typeface="长城楷体"/>
                  <a:cs typeface="长城楷体"/>
                </a:endParaRPr>
              </a:p>
            </p:txBody>
          </p:sp>
          <p:sp>
            <p:nvSpPr>
              <p:cNvPr id="78891" name="Text Box 67" descr="花束"/>
              <p:cNvSpPr txBox="1">
                <a:spLocks noChangeArrowheads="1"/>
              </p:cNvSpPr>
              <p:nvPr/>
            </p:nvSpPr>
            <p:spPr bwMode="auto">
              <a:xfrm>
                <a:off x="4529" y="2405"/>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ea typeface="长城楷体"/>
                    <a:cs typeface="长城楷体"/>
                  </a:rPr>
                  <a:t>S</a:t>
                </a:r>
                <a:r>
                  <a:rPr lang="en-US" altLang="zh-CN" sz="2000" b="1" baseline="-25000">
                    <a:ea typeface="长城楷体"/>
                    <a:cs typeface="长城楷体"/>
                  </a:rPr>
                  <a:t>D</a:t>
                </a:r>
                <a:endParaRPr lang="en-US" altLang="zh-CN" sz="2000" b="1">
                  <a:ea typeface="长城楷体"/>
                  <a:cs typeface="长城楷体"/>
                </a:endParaRPr>
              </a:p>
            </p:txBody>
          </p:sp>
          <p:sp>
            <p:nvSpPr>
              <p:cNvPr id="78892" name="Text Box 68" descr="花束"/>
              <p:cNvSpPr txBox="1">
                <a:spLocks noChangeArrowheads="1"/>
              </p:cNvSpPr>
              <p:nvPr/>
            </p:nvSpPr>
            <p:spPr bwMode="auto">
              <a:xfrm>
                <a:off x="3951" y="2419"/>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D</a:t>
                </a:r>
              </a:p>
            </p:txBody>
          </p:sp>
          <p:sp>
            <p:nvSpPr>
              <p:cNvPr id="78893" name="Text Box 69" descr="花束"/>
              <p:cNvSpPr txBox="1">
                <a:spLocks noChangeArrowheads="1"/>
              </p:cNvSpPr>
              <p:nvPr/>
            </p:nvSpPr>
            <p:spPr bwMode="auto">
              <a:xfrm>
                <a:off x="4252" y="2411"/>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C</a:t>
                </a:r>
              </a:p>
            </p:txBody>
          </p:sp>
          <p:sp>
            <p:nvSpPr>
              <p:cNvPr id="78894" name="Line 70"/>
              <p:cNvSpPr>
                <a:spLocks noChangeShapeType="1"/>
              </p:cNvSpPr>
              <p:nvPr/>
            </p:nvSpPr>
            <p:spPr bwMode="auto">
              <a:xfrm>
                <a:off x="3852" y="1747"/>
                <a:ext cx="0" cy="155"/>
              </a:xfrm>
              <a:prstGeom prst="line">
                <a:avLst/>
              </a:prstGeom>
              <a:noFill/>
              <a:ln w="38100">
                <a:solidFill>
                  <a:schemeClr val="tx1"/>
                </a:solidFill>
                <a:round/>
                <a:headEnd/>
                <a:tailEnd/>
              </a:ln>
            </p:spPr>
            <p:txBody>
              <a:bodyPr/>
              <a:lstStyle/>
              <a:p>
                <a:endParaRPr lang="zh-CN" altLang="en-US"/>
              </a:p>
            </p:txBody>
          </p:sp>
          <p:sp>
            <p:nvSpPr>
              <p:cNvPr id="78895" name="Line 71"/>
              <p:cNvSpPr>
                <a:spLocks noChangeShapeType="1"/>
              </p:cNvSpPr>
              <p:nvPr/>
            </p:nvSpPr>
            <p:spPr bwMode="auto">
              <a:xfrm>
                <a:off x="4579" y="1747"/>
                <a:ext cx="0" cy="273"/>
              </a:xfrm>
              <a:prstGeom prst="line">
                <a:avLst/>
              </a:prstGeom>
              <a:noFill/>
              <a:ln w="38100">
                <a:solidFill>
                  <a:schemeClr val="tx1"/>
                </a:solidFill>
                <a:round/>
                <a:headEnd/>
                <a:tailEnd/>
              </a:ln>
            </p:spPr>
            <p:txBody>
              <a:bodyPr/>
              <a:lstStyle/>
              <a:p>
                <a:endParaRPr lang="zh-CN" altLang="en-US"/>
              </a:p>
            </p:txBody>
          </p:sp>
          <p:sp>
            <p:nvSpPr>
              <p:cNvPr id="78896" name="Line 72"/>
              <p:cNvSpPr>
                <a:spLocks noChangeShapeType="1"/>
              </p:cNvSpPr>
              <p:nvPr/>
            </p:nvSpPr>
            <p:spPr bwMode="auto">
              <a:xfrm>
                <a:off x="3779" y="2756"/>
                <a:ext cx="0" cy="182"/>
              </a:xfrm>
              <a:prstGeom prst="line">
                <a:avLst/>
              </a:prstGeom>
              <a:noFill/>
              <a:ln w="38100">
                <a:solidFill>
                  <a:schemeClr val="tx1"/>
                </a:solidFill>
                <a:round/>
                <a:headEnd/>
                <a:tailEnd/>
              </a:ln>
            </p:spPr>
            <p:txBody>
              <a:bodyPr/>
              <a:lstStyle/>
              <a:p>
                <a:endParaRPr lang="zh-CN" altLang="en-US"/>
              </a:p>
            </p:txBody>
          </p:sp>
          <p:sp>
            <p:nvSpPr>
              <p:cNvPr id="78897" name="Line 73"/>
              <p:cNvSpPr>
                <a:spLocks noChangeShapeType="1"/>
              </p:cNvSpPr>
              <p:nvPr/>
            </p:nvSpPr>
            <p:spPr bwMode="auto">
              <a:xfrm>
                <a:off x="4070" y="2675"/>
                <a:ext cx="0" cy="263"/>
              </a:xfrm>
              <a:prstGeom prst="line">
                <a:avLst/>
              </a:prstGeom>
              <a:noFill/>
              <a:ln w="38100">
                <a:solidFill>
                  <a:schemeClr val="tx1"/>
                </a:solidFill>
                <a:round/>
                <a:headEnd/>
                <a:tailEnd/>
              </a:ln>
            </p:spPr>
            <p:txBody>
              <a:bodyPr/>
              <a:lstStyle/>
              <a:p>
                <a:endParaRPr lang="zh-CN" altLang="en-US"/>
              </a:p>
            </p:txBody>
          </p:sp>
          <p:sp>
            <p:nvSpPr>
              <p:cNvPr id="78898" name="Line 74"/>
              <p:cNvSpPr>
                <a:spLocks noChangeShapeType="1"/>
              </p:cNvSpPr>
              <p:nvPr/>
            </p:nvSpPr>
            <p:spPr bwMode="auto">
              <a:xfrm>
                <a:off x="4369" y="2675"/>
                <a:ext cx="0" cy="263"/>
              </a:xfrm>
              <a:prstGeom prst="line">
                <a:avLst/>
              </a:prstGeom>
              <a:noFill/>
              <a:ln w="38100">
                <a:solidFill>
                  <a:schemeClr val="tx1"/>
                </a:solidFill>
                <a:round/>
                <a:headEnd/>
                <a:tailEnd/>
              </a:ln>
            </p:spPr>
            <p:txBody>
              <a:bodyPr/>
              <a:lstStyle/>
              <a:p>
                <a:endParaRPr lang="zh-CN" altLang="en-US"/>
              </a:p>
            </p:txBody>
          </p:sp>
          <p:sp>
            <p:nvSpPr>
              <p:cNvPr id="78899" name="Line 75"/>
              <p:cNvSpPr>
                <a:spLocks noChangeShapeType="1"/>
              </p:cNvSpPr>
              <p:nvPr/>
            </p:nvSpPr>
            <p:spPr bwMode="auto">
              <a:xfrm>
                <a:off x="4655" y="2756"/>
                <a:ext cx="0" cy="182"/>
              </a:xfrm>
              <a:prstGeom prst="line">
                <a:avLst/>
              </a:prstGeom>
              <a:noFill/>
              <a:ln w="38100">
                <a:solidFill>
                  <a:schemeClr val="tx1"/>
                </a:solidFill>
                <a:round/>
                <a:headEnd/>
                <a:tailEnd/>
              </a:ln>
            </p:spPr>
            <p:txBody>
              <a:bodyPr/>
              <a:lstStyle/>
              <a:p>
                <a:endParaRPr lang="zh-CN" altLang="en-US"/>
              </a:p>
            </p:txBody>
          </p:sp>
        </p:grpSp>
        <p:sp>
          <p:nvSpPr>
            <p:cNvPr id="78881" name="Line 76"/>
            <p:cNvSpPr>
              <a:spLocks noChangeShapeType="1"/>
            </p:cNvSpPr>
            <p:nvPr/>
          </p:nvSpPr>
          <p:spPr bwMode="auto">
            <a:xfrm>
              <a:off x="2661" y="1008"/>
              <a:ext cx="119" cy="0"/>
            </a:xfrm>
            <a:prstGeom prst="line">
              <a:avLst/>
            </a:prstGeom>
            <a:noFill/>
            <a:ln w="19050">
              <a:solidFill>
                <a:schemeClr val="tx1"/>
              </a:solidFill>
              <a:round/>
              <a:headEnd/>
              <a:tailEnd/>
            </a:ln>
          </p:spPr>
          <p:txBody>
            <a:bodyPr/>
            <a:lstStyle/>
            <a:p>
              <a:endParaRPr lang="zh-CN" altLang="en-US"/>
            </a:p>
          </p:txBody>
        </p:sp>
        <p:sp>
          <p:nvSpPr>
            <p:cNvPr id="78882" name="Line 77"/>
            <p:cNvSpPr>
              <a:spLocks noChangeShapeType="1"/>
            </p:cNvSpPr>
            <p:nvPr/>
          </p:nvSpPr>
          <p:spPr bwMode="auto">
            <a:xfrm>
              <a:off x="3546" y="1020"/>
              <a:ext cx="111" cy="0"/>
            </a:xfrm>
            <a:prstGeom prst="line">
              <a:avLst/>
            </a:prstGeom>
            <a:noFill/>
            <a:ln w="19050">
              <a:solidFill>
                <a:schemeClr val="tx1"/>
              </a:solidFill>
              <a:round/>
              <a:headEnd/>
              <a:tailEnd/>
            </a:ln>
          </p:spPr>
          <p:txBody>
            <a:bodyPr/>
            <a:lstStyle/>
            <a:p>
              <a:endParaRPr lang="zh-CN" altLang="en-US"/>
            </a:p>
          </p:txBody>
        </p:sp>
      </p:grpSp>
      <p:grpSp>
        <p:nvGrpSpPr>
          <p:cNvPr id="107598" name="Group 78"/>
          <p:cNvGrpSpPr>
            <a:grpSpLocks/>
          </p:cNvGrpSpPr>
          <p:nvPr/>
        </p:nvGrpSpPr>
        <p:grpSpPr bwMode="auto">
          <a:xfrm>
            <a:off x="4179888" y="3725863"/>
            <a:ext cx="2027237" cy="1919287"/>
            <a:chOff x="2623" y="2059"/>
            <a:chExt cx="1277" cy="1209"/>
          </a:xfrm>
        </p:grpSpPr>
        <p:grpSp>
          <p:nvGrpSpPr>
            <p:cNvPr id="78859" name="Group 79"/>
            <p:cNvGrpSpPr>
              <a:grpSpLocks/>
            </p:cNvGrpSpPr>
            <p:nvPr/>
          </p:nvGrpSpPr>
          <p:grpSpPr bwMode="auto">
            <a:xfrm>
              <a:off x="2623" y="2059"/>
              <a:ext cx="1277" cy="1209"/>
              <a:chOff x="3739" y="2329"/>
              <a:chExt cx="1277" cy="1209"/>
            </a:xfrm>
          </p:grpSpPr>
          <p:sp>
            <p:nvSpPr>
              <p:cNvPr id="78862" name="Rectangle 80" descr="花束"/>
              <p:cNvSpPr>
                <a:spLocks noChangeArrowheads="1"/>
              </p:cNvSpPr>
              <p:nvPr/>
            </p:nvSpPr>
            <p:spPr bwMode="auto">
              <a:xfrm>
                <a:off x="3739" y="2591"/>
                <a:ext cx="1181" cy="655"/>
              </a:xfrm>
              <a:prstGeom prst="rect">
                <a:avLst/>
              </a:prstGeom>
              <a:noFill/>
              <a:ln w="38100">
                <a:solidFill>
                  <a:schemeClr val="tx1"/>
                </a:solidFill>
                <a:miter lim="800000"/>
                <a:headEnd/>
                <a:tailEnd/>
              </a:ln>
            </p:spPr>
            <p:txBody>
              <a:bodyPr lIns="90000" tIns="46800" rIns="90000" bIns="46800" anchor="ctr">
                <a:spAutoFit/>
              </a:bodyPr>
              <a:lstStyle/>
              <a:p>
                <a:pPr eaLnBrk="1" hangingPunct="1"/>
                <a:endParaRPr lang="zh-CN" altLang="en-US"/>
              </a:p>
            </p:txBody>
          </p:sp>
          <p:sp>
            <p:nvSpPr>
              <p:cNvPr id="78863" name="Oval 81" descr="花束"/>
              <p:cNvSpPr>
                <a:spLocks noChangeArrowheads="1"/>
              </p:cNvSpPr>
              <p:nvPr/>
            </p:nvSpPr>
            <p:spPr bwMode="auto">
              <a:xfrm>
                <a:off x="3929" y="2493"/>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64" name="Oval 82" descr="花束"/>
              <p:cNvSpPr>
                <a:spLocks noChangeArrowheads="1"/>
              </p:cNvSpPr>
              <p:nvPr/>
            </p:nvSpPr>
            <p:spPr bwMode="auto">
              <a:xfrm>
                <a:off x="3854" y="3264"/>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65" name="Oval 83" descr="花束"/>
              <p:cNvSpPr>
                <a:spLocks noChangeArrowheads="1"/>
              </p:cNvSpPr>
              <p:nvPr/>
            </p:nvSpPr>
            <p:spPr bwMode="auto">
              <a:xfrm>
                <a:off x="4733" y="3270"/>
                <a:ext cx="73" cy="73"/>
              </a:xfrm>
              <a:prstGeom prst="ellipse">
                <a:avLst/>
              </a:prstGeom>
              <a:noFill/>
              <a:ln w="38100">
                <a:solidFill>
                  <a:schemeClr val="tx1"/>
                </a:solidFill>
                <a:round/>
                <a:headEnd/>
                <a:tailEnd/>
              </a:ln>
            </p:spPr>
            <p:txBody>
              <a:bodyPr wrap="none" lIns="90000" tIns="46800" rIns="90000" bIns="46800" anchor="ctr">
                <a:spAutoFit/>
              </a:bodyPr>
              <a:lstStyle/>
              <a:p>
                <a:pPr eaLnBrk="1" hangingPunct="1"/>
                <a:endParaRPr lang="zh-CN" altLang="en-US"/>
              </a:p>
            </p:txBody>
          </p:sp>
          <p:sp>
            <p:nvSpPr>
              <p:cNvPr id="78866" name="Text Box 84" descr="花束"/>
              <p:cNvSpPr txBox="1">
                <a:spLocks noChangeArrowheads="1"/>
              </p:cNvSpPr>
              <p:nvPr/>
            </p:nvSpPr>
            <p:spPr bwMode="auto">
              <a:xfrm>
                <a:off x="4565" y="2576"/>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78867" name="Text Box 85" descr="花束"/>
              <p:cNvSpPr txBox="1">
                <a:spLocks noChangeArrowheads="1"/>
              </p:cNvSpPr>
              <p:nvPr/>
            </p:nvSpPr>
            <p:spPr bwMode="auto">
              <a:xfrm>
                <a:off x="3833" y="2609"/>
                <a:ext cx="29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Q</a:t>
                </a:r>
              </a:p>
            </p:txBody>
          </p:sp>
          <p:sp>
            <p:nvSpPr>
              <p:cNvPr id="78868" name="Line 86"/>
              <p:cNvSpPr>
                <a:spLocks noChangeShapeType="1"/>
              </p:cNvSpPr>
              <p:nvPr/>
            </p:nvSpPr>
            <p:spPr bwMode="auto">
              <a:xfrm>
                <a:off x="3911" y="2648"/>
                <a:ext cx="110" cy="0"/>
              </a:xfrm>
              <a:prstGeom prst="line">
                <a:avLst/>
              </a:prstGeom>
              <a:noFill/>
              <a:ln w="38100">
                <a:solidFill>
                  <a:schemeClr val="tx1"/>
                </a:solidFill>
                <a:round/>
                <a:headEnd/>
                <a:tailEnd/>
              </a:ln>
            </p:spPr>
            <p:txBody>
              <a:bodyPr/>
              <a:lstStyle/>
              <a:p>
                <a:endParaRPr lang="zh-CN" altLang="en-US"/>
              </a:p>
            </p:txBody>
          </p:sp>
          <p:sp>
            <p:nvSpPr>
              <p:cNvPr id="78869" name="Text Box 87" descr="花束"/>
              <p:cNvSpPr txBox="1">
                <a:spLocks noChangeArrowheads="1"/>
              </p:cNvSpPr>
              <p:nvPr/>
            </p:nvSpPr>
            <p:spPr bwMode="auto">
              <a:xfrm>
                <a:off x="3757" y="2984"/>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ea typeface="长城楷体"/>
                    <a:cs typeface="长城楷体"/>
                  </a:rPr>
                  <a:t>R</a:t>
                </a:r>
                <a:r>
                  <a:rPr lang="en-US" altLang="zh-CN" sz="2000" b="1" baseline="-25000">
                    <a:ea typeface="长城楷体"/>
                    <a:cs typeface="长城楷体"/>
                  </a:rPr>
                  <a:t>D</a:t>
                </a:r>
                <a:endParaRPr lang="en-US" altLang="zh-CN" sz="2000" b="1">
                  <a:ea typeface="长城楷体"/>
                  <a:cs typeface="长城楷体"/>
                </a:endParaRPr>
              </a:p>
            </p:txBody>
          </p:sp>
          <p:sp>
            <p:nvSpPr>
              <p:cNvPr id="78870" name="Text Box 88" descr="花束"/>
              <p:cNvSpPr txBox="1">
                <a:spLocks noChangeArrowheads="1"/>
              </p:cNvSpPr>
              <p:nvPr/>
            </p:nvSpPr>
            <p:spPr bwMode="auto">
              <a:xfrm>
                <a:off x="4643" y="2987"/>
                <a:ext cx="373" cy="250"/>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000" b="1">
                    <a:ea typeface="长城楷体"/>
                    <a:cs typeface="长城楷体"/>
                  </a:rPr>
                  <a:t>S</a:t>
                </a:r>
                <a:r>
                  <a:rPr lang="en-US" altLang="zh-CN" sz="2000" b="1" baseline="-25000">
                    <a:ea typeface="长城楷体"/>
                    <a:cs typeface="长城楷体"/>
                  </a:rPr>
                  <a:t>D</a:t>
                </a:r>
                <a:endParaRPr lang="en-US" altLang="zh-CN" sz="2000" b="1">
                  <a:ea typeface="长城楷体"/>
                  <a:cs typeface="长城楷体"/>
                </a:endParaRPr>
              </a:p>
            </p:txBody>
          </p:sp>
          <p:sp>
            <p:nvSpPr>
              <p:cNvPr id="78871" name="Text Box 89" descr="花束"/>
              <p:cNvSpPr txBox="1">
                <a:spLocks noChangeArrowheads="1"/>
              </p:cNvSpPr>
              <p:nvPr/>
            </p:nvSpPr>
            <p:spPr bwMode="auto">
              <a:xfrm>
                <a:off x="4065" y="3001"/>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D</a:t>
                </a:r>
              </a:p>
            </p:txBody>
          </p:sp>
          <p:sp>
            <p:nvSpPr>
              <p:cNvPr id="78872" name="Text Box 90" descr="花束"/>
              <p:cNvSpPr txBox="1">
                <a:spLocks noChangeArrowheads="1"/>
              </p:cNvSpPr>
              <p:nvPr/>
            </p:nvSpPr>
            <p:spPr bwMode="auto">
              <a:xfrm>
                <a:off x="4366" y="2993"/>
                <a:ext cx="281" cy="288"/>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b="1">
                    <a:ea typeface="长城楷体"/>
                    <a:cs typeface="长城楷体"/>
                  </a:rPr>
                  <a:t>C</a:t>
                </a:r>
              </a:p>
            </p:txBody>
          </p:sp>
          <p:sp>
            <p:nvSpPr>
              <p:cNvPr id="78873" name="Line 91"/>
              <p:cNvSpPr>
                <a:spLocks noChangeShapeType="1"/>
              </p:cNvSpPr>
              <p:nvPr/>
            </p:nvSpPr>
            <p:spPr bwMode="auto">
              <a:xfrm>
                <a:off x="3966" y="2329"/>
                <a:ext cx="0" cy="155"/>
              </a:xfrm>
              <a:prstGeom prst="line">
                <a:avLst/>
              </a:prstGeom>
              <a:noFill/>
              <a:ln w="38100">
                <a:solidFill>
                  <a:schemeClr val="tx1"/>
                </a:solidFill>
                <a:round/>
                <a:headEnd/>
                <a:tailEnd/>
              </a:ln>
            </p:spPr>
            <p:txBody>
              <a:bodyPr/>
              <a:lstStyle/>
              <a:p>
                <a:endParaRPr lang="zh-CN" altLang="en-US"/>
              </a:p>
            </p:txBody>
          </p:sp>
          <p:sp>
            <p:nvSpPr>
              <p:cNvPr id="78874" name="Line 92"/>
              <p:cNvSpPr>
                <a:spLocks noChangeShapeType="1"/>
              </p:cNvSpPr>
              <p:nvPr/>
            </p:nvSpPr>
            <p:spPr bwMode="auto">
              <a:xfrm>
                <a:off x="4693" y="2329"/>
                <a:ext cx="0" cy="273"/>
              </a:xfrm>
              <a:prstGeom prst="line">
                <a:avLst/>
              </a:prstGeom>
              <a:noFill/>
              <a:ln w="38100">
                <a:solidFill>
                  <a:schemeClr val="tx1"/>
                </a:solidFill>
                <a:round/>
                <a:headEnd/>
                <a:tailEnd/>
              </a:ln>
            </p:spPr>
            <p:txBody>
              <a:bodyPr/>
              <a:lstStyle/>
              <a:p>
                <a:endParaRPr lang="zh-CN" altLang="en-US"/>
              </a:p>
            </p:txBody>
          </p:sp>
          <p:sp>
            <p:nvSpPr>
              <p:cNvPr id="78875" name="Line 93"/>
              <p:cNvSpPr>
                <a:spLocks noChangeShapeType="1"/>
              </p:cNvSpPr>
              <p:nvPr/>
            </p:nvSpPr>
            <p:spPr bwMode="auto">
              <a:xfrm>
                <a:off x="3893" y="3338"/>
                <a:ext cx="0" cy="182"/>
              </a:xfrm>
              <a:prstGeom prst="line">
                <a:avLst/>
              </a:prstGeom>
              <a:noFill/>
              <a:ln w="38100">
                <a:solidFill>
                  <a:schemeClr val="tx1"/>
                </a:solidFill>
                <a:round/>
                <a:headEnd/>
                <a:tailEnd/>
              </a:ln>
            </p:spPr>
            <p:txBody>
              <a:bodyPr/>
              <a:lstStyle/>
              <a:p>
                <a:endParaRPr lang="zh-CN" altLang="en-US"/>
              </a:p>
            </p:txBody>
          </p:sp>
          <p:sp>
            <p:nvSpPr>
              <p:cNvPr id="78876" name="Line 94"/>
              <p:cNvSpPr>
                <a:spLocks noChangeShapeType="1"/>
              </p:cNvSpPr>
              <p:nvPr/>
            </p:nvSpPr>
            <p:spPr bwMode="auto">
              <a:xfrm>
                <a:off x="4184" y="3257"/>
                <a:ext cx="0" cy="263"/>
              </a:xfrm>
              <a:prstGeom prst="line">
                <a:avLst/>
              </a:prstGeom>
              <a:noFill/>
              <a:ln w="38100">
                <a:solidFill>
                  <a:schemeClr val="tx1"/>
                </a:solidFill>
                <a:round/>
                <a:headEnd/>
                <a:tailEnd/>
              </a:ln>
            </p:spPr>
            <p:txBody>
              <a:bodyPr/>
              <a:lstStyle/>
              <a:p>
                <a:endParaRPr lang="zh-CN" altLang="en-US"/>
              </a:p>
            </p:txBody>
          </p:sp>
          <p:sp>
            <p:nvSpPr>
              <p:cNvPr id="78877" name="Line 95"/>
              <p:cNvSpPr>
                <a:spLocks noChangeShapeType="1"/>
              </p:cNvSpPr>
              <p:nvPr/>
            </p:nvSpPr>
            <p:spPr bwMode="auto">
              <a:xfrm>
                <a:off x="4474" y="3338"/>
                <a:ext cx="0" cy="200"/>
              </a:xfrm>
              <a:prstGeom prst="line">
                <a:avLst/>
              </a:prstGeom>
              <a:noFill/>
              <a:ln w="38100">
                <a:solidFill>
                  <a:schemeClr val="tx1"/>
                </a:solidFill>
                <a:round/>
                <a:headEnd/>
                <a:tailEnd/>
              </a:ln>
            </p:spPr>
            <p:txBody>
              <a:bodyPr/>
              <a:lstStyle/>
              <a:p>
                <a:endParaRPr lang="zh-CN" altLang="en-US"/>
              </a:p>
            </p:txBody>
          </p:sp>
          <p:sp>
            <p:nvSpPr>
              <p:cNvPr id="78878" name="Line 96"/>
              <p:cNvSpPr>
                <a:spLocks noChangeShapeType="1"/>
              </p:cNvSpPr>
              <p:nvPr/>
            </p:nvSpPr>
            <p:spPr bwMode="auto">
              <a:xfrm>
                <a:off x="4769" y="3338"/>
                <a:ext cx="0" cy="182"/>
              </a:xfrm>
              <a:prstGeom prst="line">
                <a:avLst/>
              </a:prstGeom>
              <a:noFill/>
              <a:ln w="38100">
                <a:solidFill>
                  <a:schemeClr val="tx1"/>
                </a:solidFill>
                <a:round/>
                <a:headEnd/>
                <a:tailEnd/>
              </a:ln>
            </p:spPr>
            <p:txBody>
              <a:bodyPr/>
              <a:lstStyle/>
              <a:p>
                <a:endParaRPr lang="zh-CN" altLang="en-US"/>
              </a:p>
            </p:txBody>
          </p:sp>
          <p:sp>
            <p:nvSpPr>
              <p:cNvPr id="78879" name="Oval 97" descr="花束"/>
              <p:cNvSpPr>
                <a:spLocks noChangeArrowheads="1"/>
              </p:cNvSpPr>
              <p:nvPr/>
            </p:nvSpPr>
            <p:spPr bwMode="auto">
              <a:xfrm>
                <a:off x="4445" y="3270"/>
                <a:ext cx="73" cy="73"/>
              </a:xfrm>
              <a:prstGeom prst="ellipse">
                <a:avLst/>
              </a:prstGeom>
              <a:noFill/>
              <a:ln w="38100">
                <a:solidFill>
                  <a:schemeClr val="accent2"/>
                </a:solidFill>
                <a:round/>
                <a:headEnd/>
                <a:tailEnd/>
              </a:ln>
            </p:spPr>
            <p:txBody>
              <a:bodyPr wrap="none" lIns="90000" tIns="46800" rIns="90000" bIns="46800" anchor="ctr">
                <a:spAutoFit/>
              </a:bodyPr>
              <a:lstStyle/>
              <a:p>
                <a:pPr eaLnBrk="1" hangingPunct="1"/>
                <a:endParaRPr lang="zh-CN" altLang="en-US"/>
              </a:p>
            </p:txBody>
          </p:sp>
        </p:grpSp>
        <p:sp>
          <p:nvSpPr>
            <p:cNvPr id="78860" name="Line 98"/>
            <p:cNvSpPr>
              <a:spLocks noChangeShapeType="1"/>
            </p:cNvSpPr>
            <p:nvPr/>
          </p:nvSpPr>
          <p:spPr bwMode="auto">
            <a:xfrm>
              <a:off x="2670" y="2745"/>
              <a:ext cx="129" cy="0"/>
            </a:xfrm>
            <a:prstGeom prst="line">
              <a:avLst/>
            </a:prstGeom>
            <a:noFill/>
            <a:ln w="19050">
              <a:solidFill>
                <a:schemeClr val="tx1"/>
              </a:solidFill>
              <a:round/>
              <a:headEnd/>
              <a:tailEnd/>
            </a:ln>
          </p:spPr>
          <p:txBody>
            <a:bodyPr/>
            <a:lstStyle/>
            <a:p>
              <a:endParaRPr lang="zh-CN" altLang="en-US"/>
            </a:p>
          </p:txBody>
        </p:sp>
        <p:sp>
          <p:nvSpPr>
            <p:cNvPr id="78861" name="Line 99"/>
            <p:cNvSpPr>
              <a:spLocks noChangeShapeType="1"/>
            </p:cNvSpPr>
            <p:nvPr/>
          </p:nvSpPr>
          <p:spPr bwMode="auto">
            <a:xfrm>
              <a:off x="3549" y="2751"/>
              <a:ext cx="129" cy="0"/>
            </a:xfrm>
            <a:prstGeom prst="line">
              <a:avLst/>
            </a:prstGeom>
            <a:noFill/>
            <a:ln w="19050">
              <a:solidFill>
                <a:schemeClr val="tx1"/>
              </a:solidFill>
              <a:round/>
              <a:headEnd/>
              <a:tailEnd/>
            </a:ln>
          </p:spPr>
          <p:txBody>
            <a:bodyPr/>
            <a:lstStyle/>
            <a:p>
              <a:endParaRPr lang="zh-CN" altLang="en-US"/>
            </a:p>
          </p:txBody>
        </p:sp>
      </p:grpSp>
      <p:sp>
        <p:nvSpPr>
          <p:cNvPr id="107620" name="Text Box 100"/>
          <p:cNvSpPr txBox="1">
            <a:spLocks noChangeArrowheads="1"/>
          </p:cNvSpPr>
          <p:nvPr/>
        </p:nvSpPr>
        <p:spPr bwMode="auto">
          <a:xfrm>
            <a:off x="4051300" y="3057525"/>
            <a:ext cx="2338388" cy="519113"/>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solidFill>
                  <a:srgbClr val="FF3300"/>
                </a:solidFill>
                <a:ea typeface="楷体_GB2312" pitchFamily="49" charset="-122"/>
              </a:rPr>
              <a:t>“</a:t>
            </a:r>
            <a:r>
              <a:rPr lang="zh-CN" altLang="en-US" sz="2800" b="1">
                <a:solidFill>
                  <a:srgbClr val="FF3300"/>
                </a:solidFill>
                <a:ea typeface="楷体_GB2312" pitchFamily="49" charset="-122"/>
              </a:rPr>
              <a:t>高电平触发”</a:t>
            </a:r>
          </a:p>
        </p:txBody>
      </p:sp>
      <p:sp>
        <p:nvSpPr>
          <p:cNvPr id="107621" name="Text Box 101"/>
          <p:cNvSpPr txBox="1">
            <a:spLocks noChangeArrowheads="1"/>
          </p:cNvSpPr>
          <p:nvPr/>
        </p:nvSpPr>
        <p:spPr bwMode="auto">
          <a:xfrm>
            <a:off x="4033838" y="5719763"/>
            <a:ext cx="2338387" cy="519112"/>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en-US" altLang="zh-CN" sz="2800" b="1">
                <a:solidFill>
                  <a:schemeClr val="accent2"/>
                </a:solidFill>
                <a:ea typeface="楷体_GB2312" pitchFamily="49" charset="-122"/>
              </a:rPr>
              <a:t>“</a:t>
            </a:r>
            <a:r>
              <a:rPr lang="zh-CN" altLang="en-US" sz="2800" b="1">
                <a:solidFill>
                  <a:schemeClr val="accent2"/>
                </a:solidFill>
                <a:ea typeface="楷体_GB2312" pitchFamily="49" charset="-122"/>
              </a:rPr>
              <a:t>低电平触发”</a:t>
            </a:r>
          </a:p>
        </p:txBody>
      </p:sp>
      <p:sp>
        <p:nvSpPr>
          <p:cNvPr id="107622" name="Text Box 102"/>
          <p:cNvSpPr txBox="1">
            <a:spLocks noChangeArrowheads="1"/>
          </p:cNvSpPr>
          <p:nvPr/>
        </p:nvSpPr>
        <p:spPr bwMode="auto">
          <a:xfrm>
            <a:off x="6376988" y="1366838"/>
            <a:ext cx="2154237" cy="137318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rgbClr val="0000FF"/>
                </a:solidFill>
              </a:rPr>
              <a:t>优点</a:t>
            </a:r>
            <a:r>
              <a:rPr lang="en-US" altLang="zh-CN" sz="2800" b="1" u="sng">
                <a:solidFill>
                  <a:srgbClr val="0000FF"/>
                </a:solidFill>
              </a:rPr>
              <a:t>:</a:t>
            </a:r>
            <a:r>
              <a:rPr lang="zh-CN" altLang="en-US" sz="2800" b="1"/>
              <a:t>结构简单；动作较快。</a:t>
            </a:r>
          </a:p>
        </p:txBody>
      </p:sp>
      <p:sp>
        <p:nvSpPr>
          <p:cNvPr id="107623" name="Text Box 103"/>
          <p:cNvSpPr txBox="1">
            <a:spLocks noChangeArrowheads="1"/>
          </p:cNvSpPr>
          <p:nvPr/>
        </p:nvSpPr>
        <p:spPr bwMode="auto">
          <a:xfrm>
            <a:off x="6435725" y="3240088"/>
            <a:ext cx="2068513" cy="946150"/>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rgbClr val="0000FF"/>
                </a:solidFill>
              </a:rPr>
              <a:t>缺点：</a:t>
            </a:r>
            <a:r>
              <a:rPr lang="zh-CN" altLang="en-US" sz="2800" b="1"/>
              <a:t>容易空翻。</a:t>
            </a:r>
          </a:p>
        </p:txBody>
      </p:sp>
      <p:sp>
        <p:nvSpPr>
          <p:cNvPr id="107624" name="Text Box 104"/>
          <p:cNvSpPr txBox="1">
            <a:spLocks noChangeArrowheads="1"/>
          </p:cNvSpPr>
          <p:nvPr/>
        </p:nvSpPr>
        <p:spPr bwMode="auto">
          <a:xfrm>
            <a:off x="6434138" y="4487863"/>
            <a:ext cx="2049462" cy="1373187"/>
          </a:xfrm>
          <a:prstGeom prst="rect">
            <a:avLst/>
          </a:prstGeom>
          <a:noFill/>
          <a:ln w="38100">
            <a:noFill/>
            <a:miter lim="800000"/>
            <a:headEnd/>
            <a:tailEnd/>
          </a:ln>
        </p:spPr>
        <p:txBody>
          <a:bodyPr lIns="90000" tIns="46800" rIns="90000" bIns="46800" anchor="ctr">
            <a:spAutoFit/>
          </a:bodyPr>
          <a:lstStyle/>
          <a:p>
            <a:pPr eaLnBrk="1" hangingPunct="1">
              <a:spcBef>
                <a:spcPct val="50000"/>
              </a:spcBef>
            </a:pPr>
            <a:r>
              <a:rPr lang="zh-CN" altLang="en-US" sz="2800" b="1" u="sng">
                <a:solidFill>
                  <a:srgbClr val="0000FF"/>
                </a:solidFill>
              </a:rPr>
              <a:t>适用范围：</a:t>
            </a:r>
            <a:r>
              <a:rPr lang="zh-CN" altLang="en-US" sz="2800" b="1"/>
              <a:t>只能用作数据锁存器。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77"/>
                                        </p:tgtEl>
                                        <p:attrNameLst>
                                          <p:attrName>style.visibility</p:attrName>
                                        </p:attrNameLst>
                                      </p:cBhvr>
                                      <p:to>
                                        <p:strVal val="visible"/>
                                      </p:to>
                                    </p:set>
                                    <p:animEffect transition="in" filter="wipe(left)">
                                      <p:cBhvr>
                                        <p:cTn id="7" dur="500"/>
                                        <p:tgtEl>
                                          <p:spTgt spid="107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620"/>
                                        </p:tgtEl>
                                        <p:attrNameLst>
                                          <p:attrName>style.visibility</p:attrName>
                                        </p:attrNameLst>
                                      </p:cBhvr>
                                      <p:to>
                                        <p:strVal val="visible"/>
                                      </p:to>
                                    </p:set>
                                    <p:animEffect transition="in" filter="wipe(up)">
                                      <p:cBhvr>
                                        <p:cTn id="12" dur="500"/>
                                        <p:tgtEl>
                                          <p:spTgt spid="107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598"/>
                                        </p:tgtEl>
                                        <p:attrNameLst>
                                          <p:attrName>style.visibility</p:attrName>
                                        </p:attrNameLst>
                                      </p:cBhvr>
                                      <p:to>
                                        <p:strVal val="visible"/>
                                      </p:to>
                                    </p:set>
                                    <p:animEffect transition="in" filter="wipe(left)">
                                      <p:cBhvr>
                                        <p:cTn id="17" dur="500"/>
                                        <p:tgtEl>
                                          <p:spTgt spid="107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621"/>
                                        </p:tgtEl>
                                        <p:attrNameLst>
                                          <p:attrName>style.visibility</p:attrName>
                                        </p:attrNameLst>
                                      </p:cBhvr>
                                      <p:to>
                                        <p:strVal val="visible"/>
                                      </p:to>
                                    </p:set>
                                    <p:animEffect transition="in" filter="wipe(up)">
                                      <p:cBhvr>
                                        <p:cTn id="22" dur="500"/>
                                        <p:tgtEl>
                                          <p:spTgt spid="1076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622"/>
                                        </p:tgtEl>
                                        <p:attrNameLst>
                                          <p:attrName>style.visibility</p:attrName>
                                        </p:attrNameLst>
                                      </p:cBhvr>
                                      <p:to>
                                        <p:strVal val="visible"/>
                                      </p:to>
                                    </p:set>
                                    <p:animEffect transition="in" filter="wipe(up)">
                                      <p:cBhvr>
                                        <p:cTn id="27" dur="500"/>
                                        <p:tgtEl>
                                          <p:spTgt spid="1076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7623"/>
                                        </p:tgtEl>
                                        <p:attrNameLst>
                                          <p:attrName>style.visibility</p:attrName>
                                        </p:attrNameLst>
                                      </p:cBhvr>
                                      <p:to>
                                        <p:strVal val="visible"/>
                                      </p:to>
                                    </p:set>
                                    <p:animEffect transition="in" filter="wipe(up)">
                                      <p:cBhvr>
                                        <p:cTn id="32" dur="500"/>
                                        <p:tgtEl>
                                          <p:spTgt spid="1076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7624"/>
                                        </p:tgtEl>
                                        <p:attrNameLst>
                                          <p:attrName>style.visibility</p:attrName>
                                        </p:attrNameLst>
                                      </p:cBhvr>
                                      <p:to>
                                        <p:strVal val="visible"/>
                                      </p:to>
                                    </p:set>
                                    <p:animEffect transition="in" filter="wipe(up)">
                                      <p:cBhvr>
                                        <p:cTn id="37" dur="500"/>
                                        <p:tgtEl>
                                          <p:spTgt spid="107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0" grpId="0"/>
      <p:bldP spid="107621" grpId="0"/>
      <p:bldP spid="107622" grpId="0"/>
      <p:bldP spid="107623" grpId="0"/>
      <p:bldP spid="10762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47650" y="255588"/>
            <a:ext cx="4148138" cy="641350"/>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0000FF"/>
                </a:solidFill>
                <a:ea typeface="隶书" pitchFamily="49" charset="-122"/>
              </a:rPr>
              <a:t>二、 主从触发方式</a:t>
            </a:r>
          </a:p>
        </p:txBody>
      </p:sp>
      <p:sp>
        <p:nvSpPr>
          <p:cNvPr id="79875" name="Text Box 3"/>
          <p:cNvSpPr txBox="1">
            <a:spLocks noChangeArrowheads="1"/>
          </p:cNvSpPr>
          <p:nvPr/>
        </p:nvSpPr>
        <p:spPr bwMode="auto">
          <a:xfrm>
            <a:off x="685800" y="1009650"/>
            <a:ext cx="5429250" cy="519113"/>
          </a:xfrm>
          <a:prstGeom prst="rect">
            <a:avLst/>
          </a:prstGeom>
          <a:noFill/>
          <a:ln w="38100">
            <a:noFill/>
            <a:miter lim="800000"/>
            <a:headEnd/>
            <a:tailEnd/>
          </a:ln>
        </p:spPr>
        <p:txBody>
          <a:bodyPr>
            <a:spAutoFit/>
          </a:bodyPr>
          <a:lstStyle/>
          <a:p>
            <a:pPr eaLnBrk="1" hangingPunct="1">
              <a:spcBef>
                <a:spcPct val="50000"/>
              </a:spcBef>
            </a:pPr>
            <a:r>
              <a:rPr lang="zh-CN" altLang="en-US" sz="2800" b="1">
                <a:solidFill>
                  <a:srgbClr val="800000"/>
                </a:solidFill>
              </a:rPr>
              <a:t>主从触发方式的翻转过程：</a:t>
            </a:r>
          </a:p>
        </p:txBody>
      </p:sp>
      <p:grpSp>
        <p:nvGrpSpPr>
          <p:cNvPr id="108548" name="Group 4"/>
          <p:cNvGrpSpPr>
            <a:grpSpLocks/>
          </p:cNvGrpSpPr>
          <p:nvPr/>
        </p:nvGrpSpPr>
        <p:grpSpPr bwMode="auto">
          <a:xfrm>
            <a:off x="2152650" y="4343400"/>
            <a:ext cx="4591050" cy="1390650"/>
            <a:chOff x="1356" y="2316"/>
            <a:chExt cx="2892" cy="876"/>
          </a:xfrm>
        </p:grpSpPr>
        <p:sp>
          <p:nvSpPr>
            <p:cNvPr id="79887" name="Line 5"/>
            <p:cNvSpPr>
              <a:spLocks noChangeShapeType="1"/>
            </p:cNvSpPr>
            <p:nvPr/>
          </p:nvSpPr>
          <p:spPr bwMode="auto">
            <a:xfrm>
              <a:off x="1356" y="3180"/>
              <a:ext cx="996" cy="0"/>
            </a:xfrm>
            <a:prstGeom prst="line">
              <a:avLst/>
            </a:prstGeom>
            <a:noFill/>
            <a:ln w="38100">
              <a:solidFill>
                <a:schemeClr val="tx1"/>
              </a:solidFill>
              <a:round/>
              <a:headEnd/>
              <a:tailEnd/>
            </a:ln>
          </p:spPr>
          <p:txBody>
            <a:bodyPr/>
            <a:lstStyle/>
            <a:p>
              <a:endParaRPr lang="zh-CN" altLang="en-US"/>
            </a:p>
          </p:txBody>
        </p:sp>
        <p:sp>
          <p:nvSpPr>
            <p:cNvPr id="79888" name="Line 6"/>
            <p:cNvSpPr>
              <a:spLocks noChangeShapeType="1"/>
            </p:cNvSpPr>
            <p:nvPr/>
          </p:nvSpPr>
          <p:spPr bwMode="auto">
            <a:xfrm>
              <a:off x="2352" y="2316"/>
              <a:ext cx="0" cy="876"/>
            </a:xfrm>
            <a:prstGeom prst="line">
              <a:avLst/>
            </a:prstGeom>
            <a:noFill/>
            <a:ln w="38100">
              <a:solidFill>
                <a:schemeClr val="tx1"/>
              </a:solidFill>
              <a:round/>
              <a:headEnd/>
              <a:tailEnd/>
            </a:ln>
          </p:spPr>
          <p:txBody>
            <a:bodyPr/>
            <a:lstStyle/>
            <a:p>
              <a:endParaRPr lang="zh-CN" altLang="en-US"/>
            </a:p>
          </p:txBody>
        </p:sp>
        <p:sp>
          <p:nvSpPr>
            <p:cNvPr id="79889" name="Line 7"/>
            <p:cNvSpPr>
              <a:spLocks noChangeShapeType="1"/>
            </p:cNvSpPr>
            <p:nvPr/>
          </p:nvSpPr>
          <p:spPr bwMode="auto">
            <a:xfrm>
              <a:off x="2352" y="2316"/>
              <a:ext cx="1200" cy="0"/>
            </a:xfrm>
            <a:prstGeom prst="line">
              <a:avLst/>
            </a:prstGeom>
            <a:noFill/>
            <a:ln w="38100">
              <a:solidFill>
                <a:schemeClr val="tx1"/>
              </a:solidFill>
              <a:round/>
              <a:headEnd/>
              <a:tailEnd/>
            </a:ln>
          </p:spPr>
          <p:txBody>
            <a:bodyPr/>
            <a:lstStyle/>
            <a:p>
              <a:endParaRPr lang="zh-CN" altLang="en-US"/>
            </a:p>
          </p:txBody>
        </p:sp>
        <p:sp>
          <p:nvSpPr>
            <p:cNvPr id="79890" name="Line 8"/>
            <p:cNvSpPr>
              <a:spLocks noChangeShapeType="1"/>
            </p:cNvSpPr>
            <p:nvPr/>
          </p:nvSpPr>
          <p:spPr bwMode="auto">
            <a:xfrm>
              <a:off x="3540" y="2316"/>
              <a:ext cx="0" cy="858"/>
            </a:xfrm>
            <a:prstGeom prst="line">
              <a:avLst/>
            </a:prstGeom>
            <a:noFill/>
            <a:ln w="38100">
              <a:solidFill>
                <a:schemeClr val="tx1"/>
              </a:solidFill>
              <a:round/>
              <a:headEnd/>
              <a:tailEnd/>
            </a:ln>
          </p:spPr>
          <p:txBody>
            <a:bodyPr/>
            <a:lstStyle/>
            <a:p>
              <a:endParaRPr lang="zh-CN" altLang="en-US"/>
            </a:p>
          </p:txBody>
        </p:sp>
        <p:sp>
          <p:nvSpPr>
            <p:cNvPr id="79891" name="Line 9"/>
            <p:cNvSpPr>
              <a:spLocks noChangeShapeType="1"/>
            </p:cNvSpPr>
            <p:nvPr/>
          </p:nvSpPr>
          <p:spPr bwMode="auto">
            <a:xfrm>
              <a:off x="3540" y="3174"/>
              <a:ext cx="708" cy="0"/>
            </a:xfrm>
            <a:prstGeom prst="line">
              <a:avLst/>
            </a:prstGeom>
            <a:noFill/>
            <a:ln w="38100">
              <a:solidFill>
                <a:schemeClr val="tx1"/>
              </a:solidFill>
              <a:round/>
              <a:headEnd/>
              <a:tailEnd/>
            </a:ln>
          </p:spPr>
          <p:txBody>
            <a:bodyPr/>
            <a:lstStyle/>
            <a:p>
              <a:endParaRPr lang="zh-CN" altLang="en-US"/>
            </a:p>
          </p:txBody>
        </p:sp>
      </p:grpSp>
      <p:sp>
        <p:nvSpPr>
          <p:cNvPr id="108554" name="AutoShape 10" descr="花束"/>
          <p:cNvSpPr>
            <a:spLocks noChangeArrowheads="1"/>
          </p:cNvSpPr>
          <p:nvPr/>
        </p:nvSpPr>
        <p:spPr bwMode="auto">
          <a:xfrm>
            <a:off x="627063" y="3619500"/>
            <a:ext cx="2493962" cy="1636713"/>
          </a:xfrm>
          <a:prstGeom prst="wedgeRoundRectCallout">
            <a:avLst>
              <a:gd name="adj1" fmla="val 70750"/>
              <a:gd name="adj2" fmla="val 16440"/>
              <a:gd name="adj3" fmla="val 16667"/>
            </a:avLst>
          </a:prstGeom>
          <a:noFill/>
          <a:ln w="38100">
            <a:solidFill>
              <a:srgbClr val="FF3300"/>
            </a:solidFill>
            <a:miter lim="800000"/>
            <a:headEnd/>
            <a:tailEnd/>
          </a:ln>
        </p:spPr>
        <p:txBody>
          <a:bodyPr lIns="90000" tIns="46800" rIns="90000" bIns="46800"/>
          <a:lstStyle/>
          <a:p>
            <a:pPr eaLnBrk="1" hangingPunct="1"/>
            <a:r>
              <a:rPr lang="zh-CN" altLang="en-US" sz="2800" b="1">
                <a:ea typeface="楷体_GB2312" pitchFamily="49" charset="-122"/>
              </a:rPr>
              <a:t>前沿处，输出交叉反馈到</a:t>
            </a:r>
            <a:r>
              <a:rPr lang="en-US" altLang="zh-CN" sz="2800" b="1">
                <a:ea typeface="楷体_GB2312" pitchFamily="49" charset="-122"/>
              </a:rPr>
              <a:t>F</a:t>
            </a:r>
            <a:r>
              <a:rPr lang="zh-CN" altLang="en-US" sz="2800" b="1" baseline="-25000">
                <a:ea typeface="楷体_GB2312" pitchFamily="49" charset="-122"/>
              </a:rPr>
              <a:t>主</a:t>
            </a:r>
            <a:r>
              <a:rPr lang="zh-CN" altLang="en-US" sz="2800" b="1">
                <a:ea typeface="楷体_GB2312" pitchFamily="49" charset="-122"/>
              </a:rPr>
              <a:t>。</a:t>
            </a:r>
          </a:p>
        </p:txBody>
      </p:sp>
      <p:sp>
        <p:nvSpPr>
          <p:cNvPr id="108555" name="AutoShape 11" descr="花束"/>
          <p:cNvSpPr>
            <a:spLocks noChangeArrowheads="1"/>
          </p:cNvSpPr>
          <p:nvPr/>
        </p:nvSpPr>
        <p:spPr bwMode="auto">
          <a:xfrm>
            <a:off x="6018213" y="3905250"/>
            <a:ext cx="2798762" cy="1579563"/>
          </a:xfrm>
          <a:prstGeom prst="wedgeRoundRectCallout">
            <a:avLst>
              <a:gd name="adj1" fmla="val -62875"/>
              <a:gd name="adj2" fmla="val 18843"/>
              <a:gd name="adj3" fmla="val 16667"/>
            </a:avLst>
          </a:prstGeom>
          <a:noFill/>
          <a:ln w="38100">
            <a:solidFill>
              <a:srgbClr val="FF3300"/>
            </a:solidFill>
            <a:miter lim="800000"/>
            <a:headEnd/>
            <a:tailEnd/>
          </a:ln>
        </p:spPr>
        <p:txBody>
          <a:bodyPr lIns="90000" tIns="46800" rIns="90000" bIns="46800"/>
          <a:lstStyle/>
          <a:p>
            <a:pPr eaLnBrk="1" hangingPunct="1"/>
            <a:r>
              <a:rPr lang="zh-CN" altLang="en-US" sz="2800" b="1">
                <a:ea typeface="楷体_GB2312" pitchFamily="49" charset="-122"/>
              </a:rPr>
              <a:t>后沿处，输出传递到</a:t>
            </a:r>
            <a:r>
              <a:rPr lang="en-US" altLang="zh-CN" sz="2800" b="1">
                <a:ea typeface="楷体_GB2312" pitchFamily="49" charset="-122"/>
              </a:rPr>
              <a:t>F</a:t>
            </a:r>
            <a:r>
              <a:rPr lang="zh-CN" altLang="en-US" sz="2800" b="1" baseline="-25000">
                <a:ea typeface="楷体_GB2312" pitchFamily="49" charset="-122"/>
              </a:rPr>
              <a:t>从</a:t>
            </a:r>
            <a:r>
              <a:rPr lang="zh-CN" altLang="en-US" sz="2800" b="1">
                <a:ea typeface="楷体_GB2312" pitchFamily="49" charset="-122"/>
              </a:rPr>
              <a:t>翻转完成。</a:t>
            </a:r>
          </a:p>
        </p:txBody>
      </p:sp>
      <p:sp>
        <p:nvSpPr>
          <p:cNvPr id="108556" name="Text Box 12" descr="花束"/>
          <p:cNvSpPr txBox="1">
            <a:spLocks noChangeArrowheads="1"/>
          </p:cNvSpPr>
          <p:nvPr/>
        </p:nvSpPr>
        <p:spPr bwMode="auto">
          <a:xfrm>
            <a:off x="1428750" y="5276850"/>
            <a:ext cx="120015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t>CP</a:t>
            </a:r>
          </a:p>
        </p:txBody>
      </p:sp>
      <p:grpSp>
        <p:nvGrpSpPr>
          <p:cNvPr id="108557" name="Group 13"/>
          <p:cNvGrpSpPr>
            <a:grpSpLocks/>
          </p:cNvGrpSpPr>
          <p:nvPr/>
        </p:nvGrpSpPr>
        <p:grpSpPr bwMode="auto">
          <a:xfrm>
            <a:off x="3733800" y="1789113"/>
            <a:ext cx="4189413" cy="2344737"/>
            <a:chOff x="2352" y="1127"/>
            <a:chExt cx="2639" cy="1477"/>
          </a:xfrm>
        </p:grpSpPr>
        <p:sp>
          <p:nvSpPr>
            <p:cNvPr id="79885" name="AutoShape 14" descr="花束"/>
            <p:cNvSpPr>
              <a:spLocks/>
            </p:cNvSpPr>
            <p:nvPr/>
          </p:nvSpPr>
          <p:spPr bwMode="auto">
            <a:xfrm rot="5400000" flipV="1">
              <a:off x="2742" y="1830"/>
              <a:ext cx="384" cy="1164"/>
            </a:xfrm>
            <a:prstGeom prst="leftBrace">
              <a:avLst>
                <a:gd name="adj1" fmla="val 25232"/>
                <a:gd name="adj2" fmla="val 50000"/>
              </a:avLst>
            </a:prstGeom>
            <a:noFill/>
            <a:ln w="38100">
              <a:solidFill>
                <a:srgbClr val="FF3300"/>
              </a:solidFill>
              <a:round/>
              <a:headEnd/>
              <a:tailEnd/>
            </a:ln>
          </p:spPr>
          <p:txBody>
            <a:bodyPr lIns="90000" tIns="46800" rIns="90000" bIns="46800"/>
            <a:lstStyle/>
            <a:p>
              <a:pPr eaLnBrk="1" hangingPunct="1"/>
              <a:endParaRPr lang="zh-CN" altLang="en-US"/>
            </a:p>
          </p:txBody>
        </p:sp>
        <p:sp>
          <p:nvSpPr>
            <p:cNvPr id="79886" name="AutoShape 15" descr="花束"/>
            <p:cNvSpPr>
              <a:spLocks noChangeArrowheads="1"/>
            </p:cNvSpPr>
            <p:nvPr/>
          </p:nvSpPr>
          <p:spPr bwMode="auto">
            <a:xfrm>
              <a:off x="2377" y="1127"/>
              <a:ext cx="2614" cy="664"/>
            </a:xfrm>
            <a:prstGeom prst="wedgeRoundRectCallout">
              <a:avLst>
                <a:gd name="adj1" fmla="val -28426"/>
                <a:gd name="adj2" fmla="val 89681"/>
                <a:gd name="adj3" fmla="val 16667"/>
              </a:avLst>
            </a:prstGeom>
            <a:noFill/>
            <a:ln w="38100">
              <a:solidFill>
                <a:srgbClr val="FF3300"/>
              </a:solidFill>
              <a:miter lim="800000"/>
              <a:headEnd/>
              <a:tailEnd/>
            </a:ln>
          </p:spPr>
          <p:txBody>
            <a:bodyPr lIns="90000" tIns="46800" rIns="90000" bIns="46800"/>
            <a:lstStyle/>
            <a:p>
              <a:pPr eaLnBrk="1" hangingPunct="1"/>
              <a:r>
                <a:rPr lang="en-US" altLang="zh-CN" sz="2800" b="1" dirty="0">
                  <a:ea typeface="楷体_GB2312" pitchFamily="49" charset="-122"/>
                </a:rPr>
                <a:t>CP=1</a:t>
              </a:r>
              <a:r>
                <a:rPr lang="zh-CN" altLang="en-US" sz="2800" b="1" dirty="0">
                  <a:ea typeface="楷体_GB2312" pitchFamily="49" charset="-122"/>
                </a:rPr>
                <a:t>期间输入端控制信号</a:t>
              </a:r>
              <a:r>
                <a:rPr lang="zh-CN" altLang="en-US" sz="2800" b="1" dirty="0" smtClean="0">
                  <a:ea typeface="楷体_GB2312" pitchFamily="49" charset="-122"/>
                </a:rPr>
                <a:t>不允许变化</a:t>
              </a:r>
              <a:endParaRPr lang="zh-CN" altLang="en-US" sz="2800" b="1" dirty="0">
                <a:ea typeface="楷体_GB2312" pitchFamily="49" charset="-122"/>
              </a:endParaRPr>
            </a:p>
          </p:txBody>
        </p:sp>
      </p:grpSp>
      <p:sp>
        <p:nvSpPr>
          <p:cNvPr id="79881" name="WordArt 16"/>
          <p:cNvSpPr>
            <a:spLocks noChangeArrowheads="1" noChangeShapeType="1" noTextEdit="1"/>
          </p:cNvSpPr>
          <p:nvPr/>
        </p:nvSpPr>
        <p:spPr bwMode="auto">
          <a:xfrm>
            <a:off x="8034338" y="2019300"/>
            <a:ext cx="695325" cy="685800"/>
          </a:xfrm>
          <a:prstGeom prst="rect">
            <a:avLst/>
          </a:prstGeom>
        </p:spPr>
        <p:txBody>
          <a:bodyPr wrap="none" fromWordArt="1">
            <a:prstTxWarp prst="textPlain">
              <a:avLst>
                <a:gd name="adj" fmla="val 50000"/>
              </a:avLst>
            </a:prstTxWarp>
          </a:bodyPr>
          <a:lstStyle/>
          <a:p>
            <a:pPr algn="ctr"/>
            <a:r>
              <a:rPr lang="zh-CN" altLang="en-US" sz="5400" b="1" kern="10">
                <a:ln w="9525">
                  <a:noFill/>
                  <a:round/>
                  <a:headEnd/>
                  <a:tailEnd/>
                </a:ln>
                <a:solidFill>
                  <a:srgbClr val="FF0000"/>
                </a:solidFill>
                <a:effectLst>
                  <a:outerShdw dist="35921" dir="2700000" algn="ctr" rotWithShape="0">
                    <a:srgbClr val="C0C0C0"/>
                  </a:outerShdw>
                </a:effectLst>
                <a:latin typeface="宋体"/>
                <a:ea typeface="宋体"/>
              </a:rPr>
              <a:t>？</a:t>
            </a:r>
          </a:p>
        </p:txBody>
      </p:sp>
      <p:sp>
        <p:nvSpPr>
          <p:cNvPr id="79884" name="Text Box 2"/>
          <p:cNvSpPr txBox="1">
            <a:spLocks noChangeArrowheads="1"/>
          </p:cNvSpPr>
          <p:nvPr/>
        </p:nvSpPr>
        <p:spPr bwMode="auto">
          <a:xfrm>
            <a:off x="360363" y="5986463"/>
            <a:ext cx="4148137" cy="646112"/>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0000FF"/>
                </a:solidFill>
                <a:ea typeface="隶书" pitchFamily="49" charset="-122"/>
              </a:rPr>
              <a:t>三、 边沿触发方式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8548"/>
                                        </p:tgtEl>
                                        <p:attrNameLst>
                                          <p:attrName>style.visibility</p:attrName>
                                        </p:attrNameLst>
                                      </p:cBhvr>
                                      <p:to>
                                        <p:strVal val="visible"/>
                                      </p:to>
                                    </p:set>
                                    <p:animEffect transition="in" filter="wipe(left)">
                                      <p:cBhvr>
                                        <p:cTn id="11" dur="500"/>
                                        <p:tgtEl>
                                          <p:spTgt spid="1085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8554"/>
                                        </p:tgtEl>
                                        <p:attrNameLst>
                                          <p:attrName>style.visibility</p:attrName>
                                        </p:attrNameLst>
                                      </p:cBhvr>
                                      <p:to>
                                        <p:strVal val="visible"/>
                                      </p:to>
                                    </p:set>
                                    <p:animEffect transition="in" filter="blinds(horizontal)">
                                      <p:cBhvr>
                                        <p:cTn id="16" dur="500"/>
                                        <p:tgtEl>
                                          <p:spTgt spid="1085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55"/>
                                        </p:tgtEl>
                                        <p:attrNameLst>
                                          <p:attrName>style.visibility</p:attrName>
                                        </p:attrNameLst>
                                      </p:cBhvr>
                                      <p:to>
                                        <p:strVal val="visible"/>
                                      </p:to>
                                    </p:set>
                                    <p:animEffect transition="in" filter="blinds(horizontal)">
                                      <p:cBhvr>
                                        <p:cTn id="21" dur="500"/>
                                        <p:tgtEl>
                                          <p:spTgt spid="1085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8557"/>
                                        </p:tgtEl>
                                        <p:attrNameLst>
                                          <p:attrName>style.visibility</p:attrName>
                                        </p:attrNameLst>
                                      </p:cBhvr>
                                      <p:to>
                                        <p:strVal val="visible"/>
                                      </p:to>
                                    </p:set>
                                    <p:animEffect transition="in" filter="wipe(left)">
                                      <p:cBhvr>
                                        <p:cTn id="26" dur="500"/>
                                        <p:tgtEl>
                                          <p:spTgt spid="1085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79881"/>
                                        </p:tgtEl>
                                        <p:attrNameLst>
                                          <p:attrName>style.visibility</p:attrName>
                                        </p:attrNameLst>
                                      </p:cBhvr>
                                      <p:to>
                                        <p:strVal val="visible"/>
                                      </p:to>
                                    </p:set>
                                    <p:anim calcmode="lin" valueType="num">
                                      <p:cBhvr>
                                        <p:cTn id="31" dur="500" fill="hold"/>
                                        <p:tgtEl>
                                          <p:spTgt spid="79881"/>
                                        </p:tgtEl>
                                        <p:attrNameLst>
                                          <p:attrName>ppt_w</p:attrName>
                                        </p:attrNameLst>
                                      </p:cBhvr>
                                      <p:tavLst>
                                        <p:tav tm="0">
                                          <p:val>
                                            <p:strVal val="4*#ppt_w"/>
                                          </p:val>
                                        </p:tav>
                                        <p:tav tm="100000">
                                          <p:val>
                                            <p:strVal val="#ppt_w"/>
                                          </p:val>
                                        </p:tav>
                                      </p:tavLst>
                                    </p:anim>
                                    <p:anim calcmode="lin" valueType="num">
                                      <p:cBhvr>
                                        <p:cTn id="32" dur="500" fill="hold"/>
                                        <p:tgtEl>
                                          <p:spTgt spid="798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animBg="1"/>
      <p:bldP spid="108555" grpId="0" animBg="1"/>
      <p:bldP spid="108556" grpId="0" build="p"/>
      <p:bldP spid="7988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314450" y="2133600"/>
            <a:ext cx="7258050" cy="1844675"/>
          </a:xfrm>
          <a:prstGeom prst="rect">
            <a:avLst/>
          </a:prstGeom>
          <a:noFill/>
          <a:ln w="38100">
            <a:noFill/>
            <a:miter lim="800000"/>
            <a:headEnd/>
            <a:tailEnd/>
          </a:ln>
        </p:spPr>
        <p:txBody>
          <a:bodyPr lIns="90000" tIns="46800" rIns="90000" bIns="46800">
            <a:spAutoFit/>
          </a:bodyPr>
          <a:lstStyle/>
          <a:p>
            <a:pPr marL="381000" indent="-381000" eaLnBrk="1" hangingPunct="1">
              <a:lnSpc>
                <a:spcPct val="120000"/>
              </a:lnSpc>
              <a:spcBef>
                <a:spcPct val="50000"/>
              </a:spcBef>
            </a:pPr>
            <a:r>
              <a:rPr lang="en-US" altLang="zh-CN" sz="3200" b="1"/>
              <a:t>1.  </a:t>
            </a:r>
            <a:r>
              <a:rPr lang="zh-CN" altLang="en-US" sz="3200" b="1"/>
              <a:t>在应用触发器时，要特别注意触发形式，否则很容易造成整个数字系统工作不正常。</a:t>
            </a:r>
          </a:p>
        </p:txBody>
      </p:sp>
      <p:sp>
        <p:nvSpPr>
          <p:cNvPr id="80899" name="Text Box 3"/>
          <p:cNvSpPr txBox="1">
            <a:spLocks noChangeArrowheads="1"/>
          </p:cNvSpPr>
          <p:nvPr/>
        </p:nvSpPr>
        <p:spPr bwMode="auto">
          <a:xfrm>
            <a:off x="1238250" y="4191000"/>
            <a:ext cx="7258050" cy="1260475"/>
          </a:xfrm>
          <a:prstGeom prst="rect">
            <a:avLst/>
          </a:prstGeom>
          <a:noFill/>
          <a:ln w="38100">
            <a:noFill/>
            <a:miter lim="800000"/>
            <a:headEnd/>
            <a:tailEnd/>
          </a:ln>
        </p:spPr>
        <p:txBody>
          <a:bodyPr lIns="90000" tIns="46800" rIns="90000" bIns="46800">
            <a:spAutoFit/>
          </a:bodyPr>
          <a:lstStyle/>
          <a:p>
            <a:pPr marL="476250" indent="-476250" eaLnBrk="1" hangingPunct="1">
              <a:lnSpc>
                <a:spcPct val="120000"/>
              </a:lnSpc>
              <a:spcBef>
                <a:spcPct val="50000"/>
              </a:spcBef>
            </a:pPr>
            <a:r>
              <a:rPr lang="en-US" altLang="zh-CN" sz="3200" b="1"/>
              <a:t>2.  </a:t>
            </a:r>
            <a:r>
              <a:rPr lang="zh-CN" altLang="en-US" sz="3200" b="1"/>
              <a:t>边沿触发抗干扰能力强，且不存在空翻，应用较广泛。</a:t>
            </a:r>
          </a:p>
        </p:txBody>
      </p:sp>
      <p:sp>
        <p:nvSpPr>
          <p:cNvPr id="80900" name="Text Box 4"/>
          <p:cNvSpPr txBox="1">
            <a:spLocks noChangeArrowheads="1"/>
          </p:cNvSpPr>
          <p:nvPr/>
        </p:nvSpPr>
        <p:spPr bwMode="auto">
          <a:xfrm>
            <a:off x="2952750" y="1028700"/>
            <a:ext cx="3048000" cy="701675"/>
          </a:xfrm>
          <a:prstGeom prst="rect">
            <a:avLst/>
          </a:prstGeom>
          <a:noFill/>
          <a:ln w="9525">
            <a:noFill/>
            <a:miter lim="800000"/>
            <a:headEnd/>
            <a:tailEnd/>
          </a:ln>
        </p:spPr>
        <p:txBody>
          <a:bodyPr>
            <a:spAutoFit/>
          </a:bodyPr>
          <a:lstStyle/>
          <a:p>
            <a:pPr algn="ctr" eaLnBrk="1" hangingPunct="1">
              <a:spcBef>
                <a:spcPct val="50000"/>
              </a:spcBef>
            </a:pPr>
            <a:r>
              <a:rPr lang="zh-CN" altLang="en-US" sz="4000" b="1">
                <a:solidFill>
                  <a:srgbClr val="FF0000"/>
                </a:solidFill>
                <a:ea typeface="隶书" pitchFamily="49" charset="-122"/>
              </a:rPr>
              <a:t>小结</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209800" y="776288"/>
            <a:ext cx="4197350" cy="641350"/>
          </a:xfrm>
          <a:prstGeom prst="rect">
            <a:avLst/>
          </a:prstGeom>
          <a:noFill/>
          <a:ln w="76200">
            <a:noFill/>
            <a:miter lim="800000"/>
            <a:headEnd/>
            <a:tailEnd/>
          </a:ln>
        </p:spPr>
        <p:txBody>
          <a:bodyPr>
            <a:spAutoFit/>
          </a:bodyPr>
          <a:lstStyle/>
          <a:p>
            <a:pPr algn="ctr" eaLnBrk="1" hangingPunct="1">
              <a:spcBef>
                <a:spcPct val="50000"/>
              </a:spcBef>
            </a:pPr>
            <a:r>
              <a:rPr lang="zh-CN" altLang="en-US" sz="3600" b="1">
                <a:solidFill>
                  <a:srgbClr val="FF0000"/>
                </a:solidFill>
              </a:rPr>
              <a:t>本章教学要求 </a:t>
            </a:r>
          </a:p>
        </p:txBody>
      </p:sp>
      <p:sp>
        <p:nvSpPr>
          <p:cNvPr id="111619" name="Text Box 3"/>
          <p:cNvSpPr txBox="1">
            <a:spLocks noChangeArrowheads="1"/>
          </p:cNvSpPr>
          <p:nvPr/>
        </p:nvSpPr>
        <p:spPr bwMode="auto">
          <a:xfrm>
            <a:off x="1470025" y="1997075"/>
            <a:ext cx="6170613" cy="3016250"/>
          </a:xfrm>
          <a:prstGeom prst="rect">
            <a:avLst/>
          </a:prstGeom>
          <a:noFill/>
          <a:ln w="38100">
            <a:noFill/>
            <a:miter lim="800000"/>
            <a:headEnd/>
            <a:tailEnd/>
          </a:ln>
        </p:spPr>
        <p:txBody>
          <a:bodyPr>
            <a:spAutoFit/>
          </a:bodyPr>
          <a:lstStyle/>
          <a:p>
            <a:pPr indent="863600" eaLnBrk="1" hangingPunct="1">
              <a:spcBef>
                <a:spcPct val="50000"/>
              </a:spcBef>
            </a:pPr>
            <a:r>
              <a:rPr lang="zh-CN" altLang="en-US" sz="3200" b="1"/>
              <a:t>虽然花费了不少时间用于分析触发器内部电路的工作原理，但</a:t>
            </a:r>
            <a:r>
              <a:rPr lang="zh-CN" altLang="en-US" sz="3200" b="1">
                <a:solidFill>
                  <a:srgbClr val="0000FF"/>
                </a:solidFill>
              </a:rPr>
              <a:t>重点</a:t>
            </a:r>
            <a:r>
              <a:rPr lang="zh-CN" altLang="en-US" sz="3200" b="1"/>
              <a:t>要求大家在理解的基础上能够</a:t>
            </a:r>
            <a:r>
              <a:rPr lang="zh-CN" altLang="en-US" sz="3200" b="1">
                <a:solidFill>
                  <a:srgbClr val="FF0000"/>
                </a:solidFill>
              </a:rPr>
              <a:t>牢固地记忆和正确地使用维持阻塞 </a:t>
            </a:r>
            <a:r>
              <a:rPr lang="en-US" altLang="zh-CN" sz="3200" b="1">
                <a:solidFill>
                  <a:srgbClr val="FF0000"/>
                </a:solidFill>
              </a:rPr>
              <a:t>D </a:t>
            </a:r>
            <a:r>
              <a:rPr lang="zh-CN" altLang="en-US" sz="3200" b="1">
                <a:solidFill>
                  <a:srgbClr val="FF0000"/>
                </a:solidFill>
              </a:rPr>
              <a:t>触发器和主从 </a:t>
            </a:r>
            <a:r>
              <a:rPr lang="en-US" altLang="zh-CN" sz="3200" b="1">
                <a:solidFill>
                  <a:srgbClr val="FF0000"/>
                </a:solidFill>
              </a:rPr>
              <a:t>JK </a:t>
            </a:r>
            <a:r>
              <a:rPr lang="zh-CN" altLang="en-US" sz="3200" b="1">
                <a:solidFill>
                  <a:srgbClr val="FF0000"/>
                </a:solidFill>
              </a:rPr>
              <a:t>触发器的逻辑符号和功能。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C:\My Documents\My Pictures\图片22.gif"/>
          <p:cNvPicPr>
            <a:picLocks noChangeAspect="1" noChangeArrowheads="1"/>
          </p:cNvPicPr>
          <p:nvPr/>
        </p:nvPicPr>
        <p:blipFill>
          <a:blip r:embed="rId2"/>
          <a:srcRect/>
          <a:stretch>
            <a:fillRect/>
          </a:stretch>
        </p:blipFill>
        <p:spPr bwMode="auto">
          <a:xfrm>
            <a:off x="0" y="0"/>
            <a:ext cx="9144000" cy="6934200"/>
          </a:xfrm>
          <a:prstGeom prst="rect">
            <a:avLst/>
          </a:prstGeom>
          <a:noFill/>
          <a:ln w="9525">
            <a:noFill/>
            <a:miter lim="800000"/>
            <a:headEnd/>
            <a:tailEnd/>
          </a:ln>
        </p:spPr>
      </p:pic>
      <p:sp>
        <p:nvSpPr>
          <p:cNvPr id="112643" name="Text Box 3"/>
          <p:cNvSpPr txBox="1">
            <a:spLocks noChangeArrowheads="1"/>
          </p:cNvSpPr>
          <p:nvPr/>
        </p:nvSpPr>
        <p:spPr bwMode="auto">
          <a:xfrm>
            <a:off x="1905000" y="1743075"/>
            <a:ext cx="7010400" cy="3751263"/>
          </a:xfrm>
          <a:prstGeom prst="rect">
            <a:avLst/>
          </a:prstGeom>
          <a:noFill/>
          <a:ln w="9525">
            <a:noFill/>
            <a:miter lim="800000"/>
            <a:headEnd/>
            <a:tailEnd/>
          </a:ln>
        </p:spPr>
        <p:txBody>
          <a:bodyPr>
            <a:spAutoFit/>
          </a:bodyPr>
          <a:lstStyle/>
          <a:p>
            <a:pPr algn="ctr">
              <a:spcBef>
                <a:spcPct val="50000"/>
              </a:spcBef>
            </a:pPr>
            <a:r>
              <a:rPr lang="zh-CN" altLang="en-US" sz="9600" b="1">
                <a:solidFill>
                  <a:srgbClr val="006600"/>
                </a:solidFill>
                <a:latin typeface="隶书" pitchFamily="49" charset="-122"/>
                <a:ea typeface="隶书" pitchFamily="49" charset="-122"/>
              </a:rPr>
              <a:t>第五章结束</a:t>
            </a:r>
          </a:p>
          <a:p>
            <a:pPr algn="ctr">
              <a:spcBef>
                <a:spcPct val="50000"/>
              </a:spcBef>
            </a:pPr>
            <a:r>
              <a:rPr lang="zh-CN" altLang="en-US" sz="9600" b="1">
                <a:solidFill>
                  <a:srgbClr val="006600"/>
                </a:solidFill>
                <a:latin typeface="隶书" pitchFamily="49" charset="-122"/>
                <a:ea typeface="隶书" pitchFamily="49" charset="-122"/>
              </a:rPr>
              <a:t>谢谢</a:t>
            </a:r>
            <a:endParaRPr lang="zh-CN" altLang="en-US" sz="9600" b="1">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500"/>
                                        <p:tgtEl>
                                          <p:spTgt spid="112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887413"/>
            <a:ext cx="3486150" cy="579437"/>
          </a:xfrm>
          <a:prstGeom prst="rect">
            <a:avLst/>
          </a:prstGeom>
          <a:solidFill>
            <a:srgbClr val="FFCCFF"/>
          </a:solid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输入</a:t>
            </a:r>
            <a:r>
              <a:rPr lang="en-US" altLang="zh-CN" sz="3200" b="1">
                <a:ea typeface="楷体_GB2312" pitchFamily="49" charset="-122"/>
              </a:rPr>
              <a:t>R</a:t>
            </a:r>
            <a:r>
              <a:rPr lang="en-US" altLang="zh-CN" sz="3200" b="1" baseline="-25000">
                <a:ea typeface="楷体_GB2312" pitchFamily="49" charset="-122"/>
              </a:rPr>
              <a:t>D</a:t>
            </a:r>
            <a:r>
              <a:rPr lang="en-US" altLang="zh-CN" sz="3200" b="1">
                <a:ea typeface="楷体_GB2312" pitchFamily="49" charset="-122"/>
              </a:rPr>
              <a:t>=0, S</a:t>
            </a:r>
            <a:r>
              <a:rPr lang="en-US" altLang="zh-CN" sz="3200" b="1" baseline="-25000">
                <a:ea typeface="楷体_GB2312" pitchFamily="49" charset="-122"/>
              </a:rPr>
              <a:t>D</a:t>
            </a:r>
            <a:r>
              <a:rPr lang="en-US" altLang="zh-CN" sz="3200" b="1">
                <a:ea typeface="楷体_GB2312" pitchFamily="49" charset="-122"/>
              </a:rPr>
              <a:t>=0</a:t>
            </a:r>
            <a:r>
              <a:rPr lang="zh-CN" altLang="en-US" sz="3200" b="1">
                <a:ea typeface="楷体_GB2312" pitchFamily="49" charset="-122"/>
              </a:rPr>
              <a:t>时</a:t>
            </a:r>
          </a:p>
        </p:txBody>
      </p:sp>
      <p:grpSp>
        <p:nvGrpSpPr>
          <p:cNvPr id="10243" name="Group 3"/>
          <p:cNvGrpSpPr>
            <a:grpSpLocks/>
          </p:cNvGrpSpPr>
          <p:nvPr/>
        </p:nvGrpSpPr>
        <p:grpSpPr bwMode="auto">
          <a:xfrm>
            <a:off x="266700" y="3459163"/>
            <a:ext cx="4000500" cy="598487"/>
            <a:chOff x="1560" y="2551"/>
            <a:chExt cx="2520" cy="377"/>
          </a:xfrm>
        </p:grpSpPr>
        <p:sp>
          <p:nvSpPr>
            <p:cNvPr id="10295" name="Text Box 4"/>
            <p:cNvSpPr txBox="1">
              <a:spLocks noChangeArrowheads="1"/>
            </p:cNvSpPr>
            <p:nvPr/>
          </p:nvSpPr>
          <p:spPr bwMode="auto">
            <a:xfrm>
              <a:off x="1560" y="2563"/>
              <a:ext cx="32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sp>
          <p:nvSpPr>
            <p:cNvPr id="10296" name="Text Box 5"/>
            <p:cNvSpPr txBox="1">
              <a:spLocks noChangeArrowheads="1"/>
            </p:cNvSpPr>
            <p:nvPr/>
          </p:nvSpPr>
          <p:spPr bwMode="auto">
            <a:xfrm>
              <a:off x="3756" y="2551"/>
              <a:ext cx="32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0</a:t>
              </a:r>
            </a:p>
          </p:txBody>
        </p:sp>
      </p:grpSp>
      <p:grpSp>
        <p:nvGrpSpPr>
          <p:cNvPr id="10246" name="Group 6"/>
          <p:cNvGrpSpPr>
            <a:grpSpLocks/>
          </p:cNvGrpSpPr>
          <p:nvPr/>
        </p:nvGrpSpPr>
        <p:grpSpPr bwMode="auto">
          <a:xfrm>
            <a:off x="1104900" y="1333500"/>
            <a:ext cx="2324100" cy="617538"/>
            <a:chOff x="2088" y="1212"/>
            <a:chExt cx="1464" cy="389"/>
          </a:xfrm>
        </p:grpSpPr>
        <p:sp>
          <p:nvSpPr>
            <p:cNvPr id="10293" name="Text Box 7"/>
            <p:cNvSpPr txBox="1">
              <a:spLocks noChangeArrowheads="1"/>
            </p:cNvSpPr>
            <p:nvPr/>
          </p:nvSpPr>
          <p:spPr bwMode="auto">
            <a:xfrm>
              <a:off x="2088" y="1212"/>
              <a:ext cx="32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sp>
          <p:nvSpPr>
            <p:cNvPr id="10294" name="Text Box 8"/>
            <p:cNvSpPr txBox="1">
              <a:spLocks noChangeArrowheads="1"/>
            </p:cNvSpPr>
            <p:nvPr/>
          </p:nvSpPr>
          <p:spPr bwMode="auto">
            <a:xfrm>
              <a:off x="3228" y="1236"/>
              <a:ext cx="324" cy="365"/>
            </a:xfrm>
            <a:prstGeom prst="rect">
              <a:avLst/>
            </a:prstGeom>
            <a:noFill/>
            <a:ln w="38100">
              <a:noFill/>
              <a:miter lim="800000"/>
              <a:headEnd/>
              <a:tailEnd/>
            </a:ln>
          </p:spPr>
          <p:txBody>
            <a:bodyPr>
              <a:spAutoFit/>
            </a:bodyPr>
            <a:lstStyle/>
            <a:p>
              <a:pPr eaLnBrk="1" hangingPunct="1">
                <a:spcBef>
                  <a:spcPct val="50000"/>
                </a:spcBef>
              </a:pPr>
              <a:r>
                <a:rPr lang="en-US" altLang="zh-CN" sz="3200" b="1">
                  <a:solidFill>
                    <a:srgbClr val="FF0000"/>
                  </a:solidFill>
                  <a:ea typeface="楷体_GB2312" pitchFamily="49" charset="-122"/>
                </a:rPr>
                <a:t>1</a:t>
              </a:r>
            </a:p>
          </p:txBody>
        </p:sp>
      </p:grpSp>
      <p:sp>
        <p:nvSpPr>
          <p:cNvPr id="10249" name="Text Box 9"/>
          <p:cNvSpPr txBox="1">
            <a:spLocks noChangeArrowheads="1"/>
          </p:cNvSpPr>
          <p:nvPr/>
        </p:nvSpPr>
        <p:spPr bwMode="auto">
          <a:xfrm>
            <a:off x="990600" y="4114800"/>
            <a:ext cx="3028950" cy="579438"/>
          </a:xfrm>
          <a:prstGeom prst="rect">
            <a:avLst/>
          </a:prstGeom>
          <a:noFill/>
          <a:ln w="38100">
            <a:noFill/>
            <a:miter lim="800000"/>
            <a:headEnd/>
            <a:tailEnd/>
          </a:ln>
        </p:spPr>
        <p:txBody>
          <a:bodyPr>
            <a:spAutoFit/>
          </a:bodyPr>
          <a:lstStyle/>
          <a:p>
            <a:pPr eaLnBrk="1" hangingPunct="1">
              <a:spcBef>
                <a:spcPct val="50000"/>
              </a:spcBef>
            </a:pPr>
            <a:r>
              <a:rPr lang="zh-CN" altLang="en-US" sz="3200" b="1">
                <a:ea typeface="楷体_GB2312" pitchFamily="49" charset="-122"/>
              </a:rPr>
              <a:t>输出：全是</a:t>
            </a:r>
            <a:r>
              <a:rPr lang="en-US" altLang="zh-CN" sz="3200" b="1">
                <a:ea typeface="楷体_GB2312" pitchFamily="49" charset="-122"/>
              </a:rPr>
              <a:t>1</a:t>
            </a:r>
          </a:p>
        </p:txBody>
      </p:sp>
      <p:sp>
        <p:nvSpPr>
          <p:cNvPr id="10250" name="Rectangle 10"/>
          <p:cNvSpPr>
            <a:spLocks noChangeArrowheads="1"/>
          </p:cNvSpPr>
          <p:nvPr/>
        </p:nvSpPr>
        <p:spPr bwMode="auto">
          <a:xfrm>
            <a:off x="233363" y="4776788"/>
            <a:ext cx="4686300" cy="1652587"/>
          </a:xfrm>
          <a:prstGeom prst="rect">
            <a:avLst/>
          </a:prstGeom>
          <a:noFill/>
          <a:ln w="38100">
            <a:solidFill>
              <a:schemeClr val="accent1"/>
            </a:solidFill>
            <a:miter lim="800000"/>
            <a:headEnd/>
            <a:tailEnd/>
          </a:ln>
        </p:spPr>
        <p:txBody>
          <a:bodyPr>
            <a:spAutoFit/>
          </a:bodyPr>
          <a:lstStyle/>
          <a:p>
            <a:pPr eaLnBrk="1" hangingPunct="1"/>
            <a:r>
              <a:rPr lang="zh-CN" altLang="en-US" sz="2800" b="1" u="sng">
                <a:solidFill>
                  <a:srgbClr val="FF0000"/>
                </a:solidFill>
              </a:rPr>
              <a:t>注意：</a:t>
            </a:r>
            <a:r>
              <a:rPr lang="zh-CN" altLang="en-US" b="1"/>
              <a:t>当</a:t>
            </a:r>
            <a:r>
              <a:rPr lang="en-US" altLang="zh-CN" b="1"/>
              <a:t>R</a:t>
            </a:r>
            <a:r>
              <a:rPr lang="en-US" altLang="zh-CN" b="1" baseline="-25000"/>
              <a:t>D</a:t>
            </a:r>
            <a:r>
              <a:rPr lang="zh-CN" altLang="en-US" b="1"/>
              <a:t>、</a:t>
            </a:r>
            <a:r>
              <a:rPr lang="en-US" altLang="zh-CN" b="1"/>
              <a:t>S</a:t>
            </a:r>
            <a:r>
              <a:rPr lang="en-US" altLang="zh-CN" b="1" baseline="-25000"/>
              <a:t>D</a:t>
            </a:r>
            <a:r>
              <a:rPr lang="zh-CN" altLang="en-US" b="1"/>
              <a:t>同时由</a:t>
            </a:r>
            <a:r>
              <a:rPr lang="en-US" altLang="zh-CN" b="1"/>
              <a:t>0</a:t>
            </a:r>
            <a:r>
              <a:rPr lang="zh-CN" altLang="en-US" b="1"/>
              <a:t>变为</a:t>
            </a:r>
            <a:r>
              <a:rPr lang="en-US" altLang="zh-CN" b="1"/>
              <a:t>1</a:t>
            </a:r>
            <a:r>
              <a:rPr lang="zh-CN" altLang="en-US" b="1"/>
              <a:t>时，翻转快的门输出变为</a:t>
            </a:r>
            <a:r>
              <a:rPr lang="en-US" altLang="zh-CN" b="1"/>
              <a:t>0</a:t>
            </a:r>
            <a:r>
              <a:rPr lang="zh-CN" altLang="en-US" b="1"/>
              <a:t>，另一个不得翻转。因此，该状态为不定状态。</a:t>
            </a:r>
            <a:r>
              <a:rPr lang="zh-CN" altLang="en-US" b="1">
                <a:solidFill>
                  <a:srgbClr val="FF0000"/>
                </a:solidFill>
              </a:rPr>
              <a:t>避免出现。</a:t>
            </a:r>
          </a:p>
        </p:txBody>
      </p:sp>
      <p:grpSp>
        <p:nvGrpSpPr>
          <p:cNvPr id="10247" name="Group 11"/>
          <p:cNvGrpSpPr>
            <a:grpSpLocks/>
          </p:cNvGrpSpPr>
          <p:nvPr/>
        </p:nvGrpSpPr>
        <p:grpSpPr bwMode="auto">
          <a:xfrm>
            <a:off x="431800" y="1573213"/>
            <a:ext cx="3619500" cy="2611437"/>
            <a:chOff x="1664" y="1363"/>
            <a:chExt cx="2280" cy="1645"/>
          </a:xfrm>
        </p:grpSpPr>
        <p:grpSp>
          <p:nvGrpSpPr>
            <p:cNvPr id="10265" name="Group 12"/>
            <p:cNvGrpSpPr>
              <a:grpSpLocks/>
            </p:cNvGrpSpPr>
            <p:nvPr/>
          </p:nvGrpSpPr>
          <p:grpSpPr bwMode="auto">
            <a:xfrm>
              <a:off x="1664" y="1452"/>
              <a:ext cx="816" cy="1284"/>
              <a:chOff x="1249" y="1452"/>
              <a:chExt cx="816" cy="1284"/>
            </a:xfrm>
          </p:grpSpPr>
          <p:sp>
            <p:nvSpPr>
              <p:cNvPr id="10286" name="Rectangle 13"/>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0287" name="Oval 14"/>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0288" name="Line 15"/>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0289" name="Line 16"/>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0290" name="Line 17"/>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0291" name="Text Box 18"/>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0292" name="Text Box 19"/>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a:t>
                </a:r>
              </a:p>
            </p:txBody>
          </p:sp>
        </p:grpSp>
        <p:grpSp>
          <p:nvGrpSpPr>
            <p:cNvPr id="10266" name="Group 20"/>
            <p:cNvGrpSpPr>
              <a:grpSpLocks/>
            </p:cNvGrpSpPr>
            <p:nvPr/>
          </p:nvGrpSpPr>
          <p:grpSpPr bwMode="auto">
            <a:xfrm>
              <a:off x="3128" y="1440"/>
              <a:ext cx="816" cy="1284"/>
              <a:chOff x="1249" y="1452"/>
              <a:chExt cx="816" cy="1284"/>
            </a:xfrm>
          </p:grpSpPr>
          <p:sp>
            <p:nvSpPr>
              <p:cNvPr id="10279" name="Rectangle 21"/>
              <p:cNvSpPr>
                <a:spLocks noChangeArrowheads="1"/>
              </p:cNvSpPr>
              <p:nvPr/>
            </p:nvSpPr>
            <p:spPr bwMode="auto">
              <a:xfrm>
                <a:off x="1249" y="1872"/>
                <a:ext cx="816" cy="52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0280" name="Oval 22"/>
              <p:cNvSpPr>
                <a:spLocks noChangeArrowheads="1"/>
              </p:cNvSpPr>
              <p:nvPr/>
            </p:nvSpPr>
            <p:spPr bwMode="auto">
              <a:xfrm>
                <a:off x="1597" y="1776"/>
                <a:ext cx="96" cy="9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10281" name="Line 23"/>
              <p:cNvSpPr>
                <a:spLocks noChangeShapeType="1"/>
              </p:cNvSpPr>
              <p:nvPr/>
            </p:nvSpPr>
            <p:spPr bwMode="auto">
              <a:xfrm>
                <a:off x="1440" y="2388"/>
                <a:ext cx="0" cy="336"/>
              </a:xfrm>
              <a:prstGeom prst="line">
                <a:avLst/>
              </a:prstGeom>
              <a:noFill/>
              <a:ln w="38100">
                <a:solidFill>
                  <a:schemeClr val="tx1"/>
                </a:solidFill>
                <a:round/>
                <a:headEnd/>
                <a:tailEnd/>
              </a:ln>
            </p:spPr>
            <p:txBody>
              <a:bodyPr/>
              <a:lstStyle/>
              <a:p>
                <a:endParaRPr lang="zh-CN" altLang="en-US"/>
              </a:p>
            </p:txBody>
          </p:sp>
          <p:sp>
            <p:nvSpPr>
              <p:cNvPr id="10282" name="Line 24"/>
              <p:cNvSpPr>
                <a:spLocks noChangeShapeType="1"/>
              </p:cNvSpPr>
              <p:nvPr/>
            </p:nvSpPr>
            <p:spPr bwMode="auto">
              <a:xfrm>
                <a:off x="1880" y="2400"/>
                <a:ext cx="0" cy="336"/>
              </a:xfrm>
              <a:prstGeom prst="line">
                <a:avLst/>
              </a:prstGeom>
              <a:noFill/>
              <a:ln w="38100">
                <a:solidFill>
                  <a:schemeClr val="tx1"/>
                </a:solidFill>
                <a:round/>
                <a:headEnd/>
                <a:tailEnd/>
              </a:ln>
            </p:spPr>
            <p:txBody>
              <a:bodyPr/>
              <a:lstStyle/>
              <a:p>
                <a:endParaRPr lang="zh-CN" altLang="en-US"/>
              </a:p>
            </p:txBody>
          </p:sp>
          <p:sp>
            <p:nvSpPr>
              <p:cNvPr id="10283" name="Line 25"/>
              <p:cNvSpPr>
                <a:spLocks noChangeShapeType="1"/>
              </p:cNvSpPr>
              <p:nvPr/>
            </p:nvSpPr>
            <p:spPr bwMode="auto">
              <a:xfrm>
                <a:off x="1644" y="1452"/>
                <a:ext cx="0" cy="336"/>
              </a:xfrm>
              <a:prstGeom prst="line">
                <a:avLst/>
              </a:prstGeom>
              <a:noFill/>
              <a:ln w="38100">
                <a:solidFill>
                  <a:schemeClr val="tx1"/>
                </a:solidFill>
                <a:round/>
                <a:headEnd/>
                <a:tailEnd/>
              </a:ln>
            </p:spPr>
            <p:txBody>
              <a:bodyPr/>
              <a:lstStyle/>
              <a:p>
                <a:endParaRPr lang="zh-CN" altLang="en-US"/>
              </a:p>
            </p:txBody>
          </p:sp>
          <p:sp>
            <p:nvSpPr>
              <p:cNvPr id="10284" name="Text Box 26"/>
              <p:cNvSpPr txBox="1">
                <a:spLocks noChangeArrowheads="1"/>
              </p:cNvSpPr>
              <p:nvPr/>
            </p:nvSpPr>
            <p:spPr bwMode="auto">
              <a:xfrm>
                <a:off x="1316" y="1836"/>
                <a:ext cx="576"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&amp;</a:t>
                </a:r>
              </a:p>
            </p:txBody>
          </p:sp>
          <p:sp>
            <p:nvSpPr>
              <p:cNvPr id="10285" name="Text Box 27"/>
              <p:cNvSpPr txBox="1">
                <a:spLocks noChangeArrowheads="1"/>
              </p:cNvSpPr>
              <p:nvPr/>
            </p:nvSpPr>
            <p:spPr bwMode="auto">
              <a:xfrm>
                <a:off x="1520" y="2028"/>
                <a:ext cx="408" cy="365"/>
              </a:xfrm>
              <a:prstGeom prst="rect">
                <a:avLst/>
              </a:prstGeom>
              <a:noFill/>
              <a:ln w="38100">
                <a:noFill/>
                <a:miter lim="800000"/>
                <a:headEnd/>
                <a:tailEnd/>
              </a:ln>
            </p:spPr>
            <p:txBody>
              <a:bodyPr>
                <a:spAutoFit/>
              </a:bodyPr>
              <a:lstStyle/>
              <a:p>
                <a:pPr eaLnBrk="1" hangingPunct="1">
                  <a:spcBef>
                    <a:spcPct val="50000"/>
                  </a:spcBef>
                </a:pPr>
                <a:r>
                  <a:rPr lang="en-US" altLang="zh-CN" sz="3200" b="1">
                    <a:ea typeface="楷体_GB2312" pitchFamily="49" charset="-122"/>
                  </a:rPr>
                  <a:t>b</a:t>
                </a:r>
              </a:p>
            </p:txBody>
          </p:sp>
        </p:grpSp>
        <p:sp>
          <p:nvSpPr>
            <p:cNvPr id="10267" name="Oval 28"/>
            <p:cNvSpPr>
              <a:spLocks noChangeArrowheads="1"/>
            </p:cNvSpPr>
            <p:nvPr/>
          </p:nvSpPr>
          <p:spPr bwMode="auto">
            <a:xfrm>
              <a:off x="3492"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sp>
          <p:nvSpPr>
            <p:cNvPr id="10268" name="Line 29"/>
            <p:cNvSpPr>
              <a:spLocks noChangeShapeType="1"/>
            </p:cNvSpPr>
            <p:nvPr/>
          </p:nvSpPr>
          <p:spPr bwMode="auto">
            <a:xfrm>
              <a:off x="2052" y="1596"/>
              <a:ext cx="540" cy="0"/>
            </a:xfrm>
            <a:prstGeom prst="line">
              <a:avLst/>
            </a:prstGeom>
            <a:noFill/>
            <a:ln w="38100">
              <a:solidFill>
                <a:schemeClr val="tx1"/>
              </a:solidFill>
              <a:round/>
              <a:headEnd/>
              <a:tailEnd/>
            </a:ln>
          </p:spPr>
          <p:txBody>
            <a:bodyPr/>
            <a:lstStyle/>
            <a:p>
              <a:endParaRPr lang="zh-CN" altLang="en-US"/>
            </a:p>
          </p:txBody>
        </p:sp>
        <p:sp>
          <p:nvSpPr>
            <p:cNvPr id="10269" name="Line 30"/>
            <p:cNvSpPr>
              <a:spLocks noChangeShapeType="1"/>
            </p:cNvSpPr>
            <p:nvPr/>
          </p:nvSpPr>
          <p:spPr bwMode="auto">
            <a:xfrm flipV="1">
              <a:off x="3000" y="1584"/>
              <a:ext cx="540" cy="12"/>
            </a:xfrm>
            <a:prstGeom prst="line">
              <a:avLst/>
            </a:prstGeom>
            <a:noFill/>
            <a:ln w="38100">
              <a:solidFill>
                <a:schemeClr val="tx1"/>
              </a:solidFill>
              <a:round/>
              <a:headEnd/>
              <a:tailEnd/>
            </a:ln>
          </p:spPr>
          <p:txBody>
            <a:bodyPr/>
            <a:lstStyle/>
            <a:p>
              <a:endParaRPr lang="zh-CN" altLang="en-US"/>
            </a:p>
          </p:txBody>
        </p:sp>
        <p:sp>
          <p:nvSpPr>
            <p:cNvPr id="10270" name="Line 31"/>
            <p:cNvSpPr>
              <a:spLocks noChangeShapeType="1"/>
            </p:cNvSpPr>
            <p:nvPr/>
          </p:nvSpPr>
          <p:spPr bwMode="auto">
            <a:xfrm>
              <a:off x="3108" y="2700"/>
              <a:ext cx="216" cy="0"/>
            </a:xfrm>
            <a:prstGeom prst="line">
              <a:avLst/>
            </a:prstGeom>
            <a:noFill/>
            <a:ln w="38100">
              <a:solidFill>
                <a:schemeClr val="tx1"/>
              </a:solidFill>
              <a:round/>
              <a:headEnd/>
              <a:tailEnd/>
            </a:ln>
          </p:spPr>
          <p:txBody>
            <a:bodyPr/>
            <a:lstStyle/>
            <a:p>
              <a:endParaRPr lang="zh-CN" altLang="en-US"/>
            </a:p>
          </p:txBody>
        </p:sp>
        <p:sp>
          <p:nvSpPr>
            <p:cNvPr id="10271" name="Line 32"/>
            <p:cNvSpPr>
              <a:spLocks noChangeShapeType="1"/>
            </p:cNvSpPr>
            <p:nvPr/>
          </p:nvSpPr>
          <p:spPr bwMode="auto">
            <a:xfrm>
              <a:off x="2292" y="2724"/>
              <a:ext cx="216" cy="0"/>
            </a:xfrm>
            <a:prstGeom prst="line">
              <a:avLst/>
            </a:prstGeom>
            <a:noFill/>
            <a:ln w="38100">
              <a:solidFill>
                <a:schemeClr val="tx1"/>
              </a:solidFill>
              <a:round/>
              <a:headEnd/>
              <a:tailEnd/>
            </a:ln>
          </p:spPr>
          <p:txBody>
            <a:bodyPr/>
            <a:lstStyle/>
            <a:p>
              <a:endParaRPr lang="zh-CN" altLang="en-US"/>
            </a:p>
          </p:txBody>
        </p:sp>
        <p:sp>
          <p:nvSpPr>
            <p:cNvPr id="10272" name="Line 33"/>
            <p:cNvSpPr>
              <a:spLocks noChangeShapeType="1"/>
            </p:cNvSpPr>
            <p:nvPr/>
          </p:nvSpPr>
          <p:spPr bwMode="auto">
            <a:xfrm flipH="1">
              <a:off x="2496" y="1584"/>
              <a:ext cx="504" cy="1134"/>
            </a:xfrm>
            <a:prstGeom prst="line">
              <a:avLst/>
            </a:prstGeom>
            <a:noFill/>
            <a:ln w="38100">
              <a:solidFill>
                <a:schemeClr val="tx1"/>
              </a:solidFill>
              <a:round/>
              <a:headEnd/>
              <a:tailEnd/>
            </a:ln>
          </p:spPr>
          <p:txBody>
            <a:bodyPr/>
            <a:lstStyle/>
            <a:p>
              <a:endParaRPr lang="zh-CN" altLang="en-US"/>
            </a:p>
          </p:txBody>
        </p:sp>
        <p:sp>
          <p:nvSpPr>
            <p:cNvPr id="10273" name="Line 34"/>
            <p:cNvSpPr>
              <a:spLocks noChangeShapeType="1"/>
            </p:cNvSpPr>
            <p:nvPr/>
          </p:nvSpPr>
          <p:spPr bwMode="auto">
            <a:xfrm>
              <a:off x="2580" y="1584"/>
              <a:ext cx="540" cy="1122"/>
            </a:xfrm>
            <a:prstGeom prst="line">
              <a:avLst/>
            </a:prstGeom>
            <a:noFill/>
            <a:ln w="38100">
              <a:solidFill>
                <a:schemeClr val="tx1"/>
              </a:solidFill>
              <a:round/>
              <a:headEnd/>
              <a:tailEnd/>
            </a:ln>
          </p:spPr>
          <p:txBody>
            <a:bodyPr/>
            <a:lstStyle/>
            <a:p>
              <a:endParaRPr lang="zh-CN" altLang="en-US"/>
            </a:p>
          </p:txBody>
        </p:sp>
        <p:sp>
          <p:nvSpPr>
            <p:cNvPr id="10274" name="Oval 35"/>
            <p:cNvSpPr>
              <a:spLocks noChangeArrowheads="1"/>
            </p:cNvSpPr>
            <p:nvPr/>
          </p:nvSpPr>
          <p:spPr bwMode="auto">
            <a:xfrm>
              <a:off x="2028" y="1560"/>
              <a:ext cx="60" cy="60"/>
            </a:xfrm>
            <a:prstGeom prst="ellipse">
              <a:avLst/>
            </a:prstGeom>
            <a:solidFill>
              <a:schemeClr val="tx1"/>
            </a:solidFill>
            <a:ln w="38100">
              <a:solidFill>
                <a:schemeClr val="tx1"/>
              </a:solidFill>
              <a:round/>
              <a:headEnd/>
              <a:tailEnd/>
            </a:ln>
          </p:spPr>
          <p:txBody>
            <a:bodyPr wrap="none" anchor="ctr"/>
            <a:lstStyle/>
            <a:p>
              <a:pPr eaLnBrk="1" hangingPunct="1"/>
              <a:endParaRPr lang="zh-CN" altLang="en-US"/>
            </a:p>
          </p:txBody>
        </p:sp>
        <p:graphicFrame>
          <p:nvGraphicFramePr>
            <p:cNvPr id="10275" name="Object 36"/>
            <p:cNvGraphicFramePr>
              <a:graphicFrameLocks noChangeAspect="1"/>
            </p:cNvGraphicFramePr>
            <p:nvPr/>
          </p:nvGraphicFramePr>
          <p:xfrm>
            <a:off x="1760" y="1363"/>
            <a:ext cx="201" cy="281"/>
          </p:xfrm>
          <a:graphic>
            <a:graphicData uri="http://schemas.openxmlformats.org/presentationml/2006/ole">
              <mc:AlternateContent xmlns:mc="http://schemas.openxmlformats.org/markup-compatibility/2006">
                <mc:Choice xmlns:v="urn:schemas-microsoft-com:vml" Requires="v">
                  <p:oleObj spid="_x0000_s10364" r:id="rId3" imgW="165028" imgH="228501" progId="Equation.3">
                    <p:embed/>
                  </p:oleObj>
                </mc:Choice>
                <mc:Fallback>
                  <p:oleObj r:id="rId3" imgW="165028" imgH="228501"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 y="1363"/>
                          <a:ext cx="2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76" name="Object 37"/>
            <p:cNvGraphicFramePr>
              <a:graphicFrameLocks noChangeAspect="1"/>
            </p:cNvGraphicFramePr>
            <p:nvPr/>
          </p:nvGraphicFramePr>
          <p:xfrm>
            <a:off x="3656" y="1404"/>
            <a:ext cx="219" cy="256"/>
          </p:xfrm>
          <a:graphic>
            <a:graphicData uri="http://schemas.openxmlformats.org/presentationml/2006/ole">
              <mc:AlternateContent xmlns:mc="http://schemas.openxmlformats.org/markup-compatibility/2006">
                <mc:Choice xmlns:v="urn:schemas-microsoft-com:vml" Requires="v">
                  <p:oleObj spid="_x0000_s10365" r:id="rId5" imgW="164957" imgH="190335" progId="Equation.3">
                    <p:embed/>
                  </p:oleObj>
                </mc:Choice>
                <mc:Fallback>
                  <p:oleObj r:id="rId5" imgW="164957" imgH="190335"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 y="140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77" name="Object 38"/>
            <p:cNvGraphicFramePr>
              <a:graphicFrameLocks noChangeAspect="1"/>
            </p:cNvGraphicFramePr>
            <p:nvPr/>
          </p:nvGraphicFramePr>
          <p:xfrm>
            <a:off x="1861" y="2727"/>
            <a:ext cx="303" cy="271"/>
          </p:xfrm>
          <a:graphic>
            <a:graphicData uri="http://schemas.openxmlformats.org/presentationml/2006/ole">
              <mc:AlternateContent xmlns:mc="http://schemas.openxmlformats.org/markup-compatibility/2006">
                <mc:Choice xmlns:v="urn:schemas-microsoft-com:vml" Requires="v">
                  <p:oleObj spid="_x0000_s10366" r:id="rId7" imgW="241091" imgH="215713" progId="Equation.3">
                    <p:embed/>
                  </p:oleObj>
                </mc:Choice>
                <mc:Fallback>
                  <p:oleObj r:id="rId7" imgW="241091" imgH="215713"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1" y="2727"/>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78" name="Object 39"/>
            <p:cNvGraphicFramePr>
              <a:graphicFrameLocks noChangeAspect="1"/>
            </p:cNvGraphicFramePr>
            <p:nvPr/>
          </p:nvGraphicFramePr>
          <p:xfrm>
            <a:off x="3499" y="2709"/>
            <a:ext cx="281" cy="299"/>
          </p:xfrm>
          <a:graphic>
            <a:graphicData uri="http://schemas.openxmlformats.org/presentationml/2006/ole">
              <mc:AlternateContent xmlns:mc="http://schemas.openxmlformats.org/markup-compatibility/2006">
                <mc:Choice xmlns:v="urn:schemas-microsoft-com:vml" Requires="v">
                  <p:oleObj spid="_x0000_s10367" r:id="rId9" imgW="203024" imgH="215713" progId="Equation.3">
                    <p:embed/>
                  </p:oleObj>
                </mc:Choice>
                <mc:Fallback>
                  <p:oleObj r:id="rId9" imgW="203024" imgH="21571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9" y="2709"/>
                          <a:ext cx="28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48" name="Rectangle 40"/>
          <p:cNvSpPr>
            <a:spLocks noChangeArrowheads="1"/>
          </p:cNvSpPr>
          <p:nvPr/>
        </p:nvSpPr>
        <p:spPr bwMode="auto">
          <a:xfrm>
            <a:off x="5073650" y="457200"/>
            <a:ext cx="42863" cy="6153150"/>
          </a:xfrm>
          <a:prstGeom prst="rect">
            <a:avLst/>
          </a:prstGeom>
          <a:gradFill rotWithShape="0">
            <a:gsLst>
              <a:gs pos="0">
                <a:srgbClr val="000000"/>
              </a:gs>
              <a:gs pos="50000">
                <a:srgbClr val="FF0000"/>
              </a:gs>
              <a:gs pos="100000">
                <a:srgbClr val="000000"/>
              </a:gs>
            </a:gsLst>
            <a:lin ang="5400000" scaled="1"/>
          </a:gradFill>
          <a:ln w="9525">
            <a:noFill/>
            <a:miter lim="800000"/>
            <a:headEnd/>
            <a:tailEnd/>
          </a:ln>
        </p:spPr>
        <p:txBody>
          <a:bodyPr wrap="none" anchor="ctr"/>
          <a:lstStyle/>
          <a:p>
            <a:pPr eaLnBrk="1" hangingPunct="1"/>
            <a:endParaRPr lang="zh-CN" altLang="en-US"/>
          </a:p>
        </p:txBody>
      </p:sp>
      <p:sp>
        <p:nvSpPr>
          <p:cNvPr id="2" name="Text Box 41"/>
          <p:cNvSpPr txBox="1">
            <a:spLocks noChangeArrowheads="1"/>
          </p:cNvSpPr>
          <p:nvPr/>
        </p:nvSpPr>
        <p:spPr bwMode="auto">
          <a:xfrm>
            <a:off x="5219700" y="361950"/>
            <a:ext cx="3924300" cy="519113"/>
          </a:xfrm>
          <a:prstGeom prst="rect">
            <a:avLst/>
          </a:prstGeom>
          <a:noFill/>
          <a:ln w="38100">
            <a:noFill/>
            <a:miter lim="800000"/>
            <a:headEnd/>
            <a:tailEnd/>
          </a:ln>
        </p:spPr>
        <p:txBody>
          <a:bodyPr>
            <a:spAutoFit/>
          </a:bodyPr>
          <a:lstStyle/>
          <a:p>
            <a:pPr eaLnBrk="1" hangingPunct="1">
              <a:spcBef>
                <a:spcPct val="50000"/>
              </a:spcBef>
            </a:pPr>
            <a:r>
              <a:rPr lang="zh-CN" altLang="en-US" sz="2800" b="1">
                <a:ea typeface="楷体_GB2312" pitchFamily="49" charset="-122"/>
              </a:rPr>
              <a:t>基本触发器的功能表</a:t>
            </a:r>
          </a:p>
        </p:txBody>
      </p:sp>
      <p:grpSp>
        <p:nvGrpSpPr>
          <p:cNvPr id="3" name="Group 42"/>
          <p:cNvGrpSpPr>
            <a:grpSpLocks/>
          </p:cNvGrpSpPr>
          <p:nvPr/>
        </p:nvGrpSpPr>
        <p:grpSpPr bwMode="auto">
          <a:xfrm>
            <a:off x="5429250" y="990600"/>
            <a:ext cx="3295650" cy="2573338"/>
            <a:chOff x="3420" y="624"/>
            <a:chExt cx="2076" cy="1621"/>
          </a:xfrm>
        </p:grpSpPr>
        <p:graphicFrame>
          <p:nvGraphicFramePr>
            <p:cNvPr id="10252" name="Object 43"/>
            <p:cNvGraphicFramePr>
              <a:graphicFrameLocks noChangeAspect="1"/>
            </p:cNvGraphicFramePr>
            <p:nvPr/>
          </p:nvGraphicFramePr>
          <p:xfrm>
            <a:off x="4921" y="634"/>
            <a:ext cx="280" cy="310"/>
          </p:xfrm>
          <a:graphic>
            <a:graphicData uri="http://schemas.openxmlformats.org/presentationml/2006/ole">
              <mc:AlternateContent xmlns:mc="http://schemas.openxmlformats.org/markup-compatibility/2006">
                <mc:Choice xmlns:v="urn:schemas-microsoft-com:vml" Requires="v">
                  <p:oleObj spid="_x0000_s10368" r:id="rId11" imgW="177569" imgH="215619" progId="Equation.3">
                    <p:embed/>
                  </p:oleObj>
                </mc:Choice>
                <mc:Fallback>
                  <p:oleObj r:id="rId11" imgW="177569" imgH="215619"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1" y="634"/>
                          <a:ext cx="2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53" name="Rectangle 44"/>
            <p:cNvSpPr>
              <a:spLocks noChangeArrowheads="1"/>
            </p:cNvSpPr>
            <p:nvPr/>
          </p:nvSpPr>
          <p:spPr bwMode="auto">
            <a:xfrm>
              <a:off x="4206" y="950"/>
              <a:ext cx="1290" cy="1295"/>
            </a:xfrm>
            <a:prstGeom prst="rect">
              <a:avLst/>
            </a:prstGeom>
            <a:noFill/>
            <a:ln w="9525">
              <a:noFill/>
              <a:miter lim="800000"/>
              <a:headEnd/>
              <a:tailEnd/>
            </a:ln>
          </p:spPr>
          <p:txBody>
            <a:bodyPr/>
            <a:lstStyle/>
            <a:p>
              <a:pPr marL="533400" indent="-533400" algn="ctr" eaLnBrk="1" hangingPunct="1">
                <a:spcBef>
                  <a:spcPct val="20000"/>
                </a:spcBef>
              </a:pPr>
              <a:r>
                <a:rPr lang="zh-CN" altLang="en-US" sz="2800" b="1">
                  <a:ea typeface="楷体_GB2312" pitchFamily="49" charset="-122"/>
                </a:rPr>
                <a:t>保持原状态</a:t>
              </a:r>
            </a:p>
            <a:p>
              <a:pPr marL="533400" indent="-533400" algn="ctr" eaLnBrk="1" hangingPunct="1">
                <a:spcBef>
                  <a:spcPct val="20000"/>
                </a:spcBef>
              </a:pPr>
              <a:r>
                <a:rPr lang="zh-CN" altLang="en-US" sz="2800" b="1">
                  <a:ea typeface="楷体_GB2312" pitchFamily="49" charset="-122"/>
                </a:rPr>
                <a:t>置</a:t>
              </a:r>
              <a:r>
                <a:rPr lang="en-US" altLang="zh-CN" sz="2800" b="1">
                  <a:ea typeface="楷体_GB2312" pitchFamily="49" charset="-122"/>
                </a:rPr>
                <a:t>0</a:t>
              </a:r>
              <a:r>
                <a:rPr lang="zh-CN" altLang="en-US" sz="2800" b="1">
                  <a:ea typeface="楷体_GB2312" pitchFamily="49" charset="-122"/>
                </a:rPr>
                <a:t>态</a:t>
              </a:r>
            </a:p>
            <a:p>
              <a:pPr marL="533400" indent="-533400" algn="ctr" eaLnBrk="1" hangingPunct="1">
                <a:spcBef>
                  <a:spcPct val="20000"/>
                </a:spcBef>
              </a:pPr>
              <a:r>
                <a:rPr lang="zh-CN" altLang="en-US" sz="2800" b="1">
                  <a:ea typeface="楷体_GB2312" pitchFamily="49" charset="-122"/>
                </a:rPr>
                <a:t>置</a:t>
              </a:r>
              <a:r>
                <a:rPr lang="en-US" altLang="zh-CN" sz="2800" b="1">
                  <a:ea typeface="楷体_GB2312" pitchFamily="49" charset="-122"/>
                </a:rPr>
                <a:t>1</a:t>
              </a:r>
              <a:r>
                <a:rPr lang="zh-CN" altLang="en-US" sz="2800" b="1">
                  <a:ea typeface="楷体_GB2312" pitchFamily="49" charset="-122"/>
                </a:rPr>
                <a:t>态</a:t>
              </a:r>
            </a:p>
            <a:p>
              <a:pPr marL="533400" indent="-533400" algn="ctr" eaLnBrk="1" hangingPunct="1">
                <a:spcBef>
                  <a:spcPct val="20000"/>
                </a:spcBef>
              </a:pPr>
              <a:r>
                <a:rPr lang="zh-CN" altLang="en-US" sz="2800" b="1">
                  <a:ea typeface="楷体_GB2312" pitchFamily="49" charset="-122"/>
                </a:rPr>
                <a:t>不定状态</a:t>
              </a:r>
            </a:p>
          </p:txBody>
        </p:sp>
        <p:sp>
          <p:nvSpPr>
            <p:cNvPr id="10254" name="Rectangle 45"/>
            <p:cNvSpPr>
              <a:spLocks noChangeArrowheads="1"/>
            </p:cNvSpPr>
            <p:nvPr/>
          </p:nvSpPr>
          <p:spPr bwMode="auto">
            <a:xfrm>
              <a:off x="3420" y="950"/>
              <a:ext cx="786" cy="1295"/>
            </a:xfrm>
            <a:prstGeom prst="rect">
              <a:avLst/>
            </a:prstGeom>
            <a:noFill/>
            <a:ln w="9525">
              <a:noFill/>
              <a:miter lim="800000"/>
              <a:headEnd/>
              <a:tailEnd/>
            </a:ln>
          </p:spPr>
          <p:txBody>
            <a:bodyPr/>
            <a:lstStyle/>
            <a:p>
              <a:pPr marL="533400" indent="-533400" algn="ctr" eaLnBrk="1" hangingPunct="1">
                <a:spcBef>
                  <a:spcPct val="20000"/>
                </a:spcBef>
              </a:pPr>
              <a:r>
                <a:rPr lang="en-US" altLang="zh-CN" sz="2800" b="1"/>
                <a:t>1    1</a:t>
              </a:r>
            </a:p>
            <a:p>
              <a:pPr marL="533400" indent="-533400" algn="ctr" eaLnBrk="1" hangingPunct="1">
                <a:spcBef>
                  <a:spcPct val="20000"/>
                </a:spcBef>
              </a:pPr>
              <a:r>
                <a:rPr lang="en-US" altLang="zh-CN" sz="2800" b="1"/>
                <a:t>0    1</a:t>
              </a:r>
            </a:p>
            <a:p>
              <a:pPr marL="533400" indent="-533400" algn="ctr" eaLnBrk="1" hangingPunct="1">
                <a:spcBef>
                  <a:spcPct val="20000"/>
                </a:spcBef>
              </a:pPr>
              <a:r>
                <a:rPr lang="en-US" altLang="zh-CN" sz="2800" b="1"/>
                <a:t>1    0</a:t>
              </a:r>
            </a:p>
            <a:p>
              <a:pPr marL="533400" indent="-533400" algn="ctr" eaLnBrk="1" hangingPunct="1">
                <a:spcBef>
                  <a:spcPct val="20000"/>
                </a:spcBef>
              </a:pPr>
              <a:r>
                <a:rPr lang="en-US" altLang="zh-CN" sz="2800" b="1"/>
                <a:t>0    0</a:t>
              </a:r>
            </a:p>
          </p:txBody>
        </p:sp>
        <p:sp>
          <p:nvSpPr>
            <p:cNvPr id="10255" name="Rectangle 46"/>
            <p:cNvSpPr>
              <a:spLocks noChangeArrowheads="1"/>
            </p:cNvSpPr>
            <p:nvPr/>
          </p:nvSpPr>
          <p:spPr bwMode="auto">
            <a:xfrm>
              <a:off x="4206" y="624"/>
              <a:ext cx="1290" cy="326"/>
            </a:xfrm>
            <a:prstGeom prst="rect">
              <a:avLst/>
            </a:prstGeom>
            <a:noFill/>
            <a:ln w="9525">
              <a:noFill/>
              <a:miter lim="800000"/>
              <a:headEnd/>
              <a:tailEnd/>
            </a:ln>
          </p:spPr>
          <p:txBody>
            <a:bodyPr/>
            <a:lstStyle/>
            <a:p>
              <a:pPr eaLnBrk="1" hangingPunct="1">
                <a:spcBef>
                  <a:spcPct val="20000"/>
                </a:spcBef>
              </a:pPr>
              <a:r>
                <a:rPr lang="en-US" altLang="zh-CN" sz="2800" b="1"/>
                <a:t>     Q</a:t>
              </a:r>
            </a:p>
          </p:txBody>
        </p:sp>
        <p:sp>
          <p:nvSpPr>
            <p:cNvPr id="10256" name="Rectangle 47"/>
            <p:cNvSpPr>
              <a:spLocks noChangeArrowheads="1"/>
            </p:cNvSpPr>
            <p:nvPr/>
          </p:nvSpPr>
          <p:spPr bwMode="auto">
            <a:xfrm>
              <a:off x="3420" y="624"/>
              <a:ext cx="786" cy="326"/>
            </a:xfrm>
            <a:prstGeom prst="rect">
              <a:avLst/>
            </a:prstGeom>
            <a:noFill/>
            <a:ln w="9525">
              <a:noFill/>
              <a:miter lim="800000"/>
              <a:headEnd/>
              <a:tailEnd/>
            </a:ln>
          </p:spPr>
          <p:txBody>
            <a:bodyPr/>
            <a:lstStyle/>
            <a:p>
              <a:pPr algn="ctr" eaLnBrk="1" hangingPunct="1">
                <a:spcBef>
                  <a:spcPct val="20000"/>
                </a:spcBef>
              </a:pPr>
              <a:r>
                <a:rPr lang="en-US" altLang="zh-CN" sz="2800" b="1"/>
                <a:t>R</a:t>
              </a:r>
              <a:r>
                <a:rPr lang="en-US" altLang="zh-CN" sz="2800" b="1" baseline="-25000"/>
                <a:t>D</a:t>
              </a:r>
              <a:r>
                <a:rPr lang="en-US" altLang="zh-CN" sz="2800" b="1"/>
                <a:t>  S</a:t>
              </a:r>
              <a:r>
                <a:rPr lang="en-US" altLang="zh-CN" sz="2800" b="1" baseline="-25000"/>
                <a:t>D</a:t>
              </a:r>
            </a:p>
          </p:txBody>
        </p:sp>
        <p:sp>
          <p:nvSpPr>
            <p:cNvPr id="10257" name="Line 48"/>
            <p:cNvSpPr>
              <a:spLocks noChangeShapeType="1"/>
            </p:cNvSpPr>
            <p:nvPr/>
          </p:nvSpPr>
          <p:spPr bwMode="auto">
            <a:xfrm>
              <a:off x="3420" y="624"/>
              <a:ext cx="2076" cy="0"/>
            </a:xfrm>
            <a:prstGeom prst="line">
              <a:avLst/>
            </a:prstGeom>
            <a:noFill/>
            <a:ln w="38100">
              <a:solidFill>
                <a:schemeClr val="tx1"/>
              </a:solidFill>
              <a:round/>
              <a:headEnd/>
              <a:tailEnd/>
            </a:ln>
          </p:spPr>
          <p:txBody>
            <a:bodyPr/>
            <a:lstStyle/>
            <a:p>
              <a:endParaRPr lang="zh-CN" altLang="en-US"/>
            </a:p>
          </p:txBody>
        </p:sp>
        <p:sp>
          <p:nvSpPr>
            <p:cNvPr id="10258" name="Line 49"/>
            <p:cNvSpPr>
              <a:spLocks noChangeShapeType="1"/>
            </p:cNvSpPr>
            <p:nvPr/>
          </p:nvSpPr>
          <p:spPr bwMode="auto">
            <a:xfrm>
              <a:off x="3420" y="950"/>
              <a:ext cx="2076" cy="0"/>
            </a:xfrm>
            <a:prstGeom prst="line">
              <a:avLst/>
            </a:prstGeom>
            <a:noFill/>
            <a:ln w="38100">
              <a:solidFill>
                <a:schemeClr val="tx1"/>
              </a:solidFill>
              <a:round/>
              <a:headEnd/>
              <a:tailEnd/>
            </a:ln>
          </p:spPr>
          <p:txBody>
            <a:bodyPr/>
            <a:lstStyle/>
            <a:p>
              <a:endParaRPr lang="zh-CN" altLang="en-US"/>
            </a:p>
          </p:txBody>
        </p:sp>
        <p:sp>
          <p:nvSpPr>
            <p:cNvPr id="10259" name="Line 50"/>
            <p:cNvSpPr>
              <a:spLocks noChangeShapeType="1"/>
            </p:cNvSpPr>
            <p:nvPr/>
          </p:nvSpPr>
          <p:spPr bwMode="auto">
            <a:xfrm>
              <a:off x="3420" y="2245"/>
              <a:ext cx="2076" cy="0"/>
            </a:xfrm>
            <a:prstGeom prst="line">
              <a:avLst/>
            </a:prstGeom>
            <a:noFill/>
            <a:ln w="38100">
              <a:solidFill>
                <a:schemeClr val="tx1"/>
              </a:solidFill>
              <a:round/>
              <a:headEnd/>
              <a:tailEnd/>
            </a:ln>
          </p:spPr>
          <p:txBody>
            <a:bodyPr/>
            <a:lstStyle/>
            <a:p>
              <a:endParaRPr lang="zh-CN" altLang="en-US"/>
            </a:p>
          </p:txBody>
        </p:sp>
        <p:sp>
          <p:nvSpPr>
            <p:cNvPr id="10260" name="Line 51"/>
            <p:cNvSpPr>
              <a:spLocks noChangeShapeType="1"/>
            </p:cNvSpPr>
            <p:nvPr/>
          </p:nvSpPr>
          <p:spPr bwMode="auto">
            <a:xfrm>
              <a:off x="3420" y="624"/>
              <a:ext cx="0" cy="326"/>
            </a:xfrm>
            <a:prstGeom prst="line">
              <a:avLst/>
            </a:prstGeom>
            <a:noFill/>
            <a:ln w="28575">
              <a:noFill/>
              <a:round/>
              <a:headEnd/>
              <a:tailEnd/>
            </a:ln>
          </p:spPr>
          <p:txBody>
            <a:bodyPr/>
            <a:lstStyle/>
            <a:p>
              <a:endParaRPr lang="zh-CN" altLang="en-US"/>
            </a:p>
          </p:txBody>
        </p:sp>
        <p:sp>
          <p:nvSpPr>
            <p:cNvPr id="10261" name="Line 52"/>
            <p:cNvSpPr>
              <a:spLocks noChangeShapeType="1"/>
            </p:cNvSpPr>
            <p:nvPr/>
          </p:nvSpPr>
          <p:spPr bwMode="auto">
            <a:xfrm>
              <a:off x="4206" y="624"/>
              <a:ext cx="0" cy="1621"/>
            </a:xfrm>
            <a:prstGeom prst="line">
              <a:avLst/>
            </a:prstGeom>
            <a:noFill/>
            <a:ln w="38100">
              <a:solidFill>
                <a:schemeClr val="tx1"/>
              </a:solidFill>
              <a:round/>
              <a:headEnd/>
              <a:tailEnd/>
            </a:ln>
          </p:spPr>
          <p:txBody>
            <a:bodyPr/>
            <a:lstStyle/>
            <a:p>
              <a:endParaRPr lang="zh-CN" altLang="en-US"/>
            </a:p>
          </p:txBody>
        </p:sp>
        <p:sp>
          <p:nvSpPr>
            <p:cNvPr id="10262" name="Line 53"/>
            <p:cNvSpPr>
              <a:spLocks noChangeShapeType="1"/>
            </p:cNvSpPr>
            <p:nvPr/>
          </p:nvSpPr>
          <p:spPr bwMode="auto">
            <a:xfrm>
              <a:off x="5496" y="624"/>
              <a:ext cx="0" cy="326"/>
            </a:xfrm>
            <a:prstGeom prst="line">
              <a:avLst/>
            </a:prstGeom>
            <a:noFill/>
            <a:ln w="28575">
              <a:noFill/>
              <a:round/>
              <a:headEnd/>
              <a:tailEnd/>
            </a:ln>
          </p:spPr>
          <p:txBody>
            <a:bodyPr/>
            <a:lstStyle/>
            <a:p>
              <a:endParaRPr lang="zh-CN" altLang="en-US"/>
            </a:p>
          </p:txBody>
        </p:sp>
        <p:sp>
          <p:nvSpPr>
            <p:cNvPr id="10263" name="Line 54"/>
            <p:cNvSpPr>
              <a:spLocks noChangeShapeType="1"/>
            </p:cNvSpPr>
            <p:nvPr/>
          </p:nvSpPr>
          <p:spPr bwMode="auto">
            <a:xfrm>
              <a:off x="3420" y="950"/>
              <a:ext cx="0" cy="1295"/>
            </a:xfrm>
            <a:prstGeom prst="line">
              <a:avLst/>
            </a:prstGeom>
            <a:noFill/>
            <a:ln w="28575">
              <a:noFill/>
              <a:round/>
              <a:headEnd/>
              <a:tailEnd/>
            </a:ln>
          </p:spPr>
          <p:txBody>
            <a:bodyPr/>
            <a:lstStyle/>
            <a:p>
              <a:endParaRPr lang="zh-CN" altLang="en-US"/>
            </a:p>
          </p:txBody>
        </p:sp>
        <p:sp>
          <p:nvSpPr>
            <p:cNvPr id="10264" name="Line 55"/>
            <p:cNvSpPr>
              <a:spLocks noChangeShapeType="1"/>
            </p:cNvSpPr>
            <p:nvPr/>
          </p:nvSpPr>
          <p:spPr bwMode="auto">
            <a:xfrm>
              <a:off x="5496" y="950"/>
              <a:ext cx="0" cy="1295"/>
            </a:xfrm>
            <a:prstGeom prst="line">
              <a:avLst/>
            </a:prstGeom>
            <a:noFill/>
            <a:ln w="28575">
              <a:noFill/>
              <a:round/>
              <a:headEnd/>
              <a:tailEnd/>
            </a:ln>
          </p:spPr>
          <p:txBody>
            <a:bodyPr/>
            <a:lstStyle/>
            <a:p>
              <a:endParaRPr lang="zh-CN" altLang="en-US"/>
            </a:p>
          </p:txBody>
        </p:sp>
      </p:grpSp>
      <p:sp>
        <p:nvSpPr>
          <p:cNvPr id="10251" name="Text Box 56"/>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2</a:t>
            </a:r>
            <a:r>
              <a:rPr lang="zh-CN" altLang="en-US" b="1"/>
              <a:t>、工作原理</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2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272" fill="hold" grpId="0" nodeType="clickEffect">
                                  <p:stCondLst>
                                    <p:cond delay="0"/>
                                  </p:stCondLst>
                                  <p:childTnLst>
                                    <p:set>
                                      <p:cBhvr>
                                        <p:cTn id="14" dur="1" fill="hold">
                                          <p:stCondLst>
                                            <p:cond delay="0"/>
                                          </p:stCondLst>
                                        </p:cTn>
                                        <p:tgtEl>
                                          <p:spTgt spid="10249"/>
                                        </p:tgtEl>
                                        <p:attrNameLst>
                                          <p:attrName>style.visibility</p:attrName>
                                        </p:attrNameLst>
                                      </p:cBhvr>
                                      <p:to>
                                        <p:strVal val="visible"/>
                                      </p:to>
                                    </p:set>
                                    <p:anim calcmode="lin" valueType="num">
                                      <p:cBhvr>
                                        <p:cTn id="15" dur="500" fill="hold"/>
                                        <p:tgtEl>
                                          <p:spTgt spid="10249"/>
                                        </p:tgtEl>
                                        <p:attrNameLst>
                                          <p:attrName>ppt_w</p:attrName>
                                        </p:attrNameLst>
                                      </p:cBhvr>
                                      <p:tavLst>
                                        <p:tav tm="0">
                                          <p:val>
                                            <p:strVal val="2/3*#ppt_w"/>
                                          </p:val>
                                        </p:tav>
                                        <p:tav tm="100000">
                                          <p:val>
                                            <p:strVal val="#ppt_w"/>
                                          </p:val>
                                        </p:tav>
                                      </p:tavLst>
                                    </p:anim>
                                    <p:anim calcmode="lin" valueType="num">
                                      <p:cBhvr>
                                        <p:cTn id="16" dur="500" fill="hold"/>
                                        <p:tgtEl>
                                          <p:spTgt spid="10249"/>
                                        </p:tgtEl>
                                        <p:attrNameLst>
                                          <p:attrName>ppt_h</p:attrName>
                                        </p:attrNameLst>
                                      </p:cBhvr>
                                      <p:tavLst>
                                        <p:tav tm="0">
                                          <p:val>
                                            <p:strVal val="2/3*#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50"/>
                                        </p:tgtEl>
                                        <p:attrNameLst>
                                          <p:attrName>style.visibility</p:attrName>
                                        </p:attrNameLst>
                                      </p:cBhvr>
                                      <p:to>
                                        <p:strVal val="visible"/>
                                      </p:to>
                                    </p:set>
                                    <p:anim calcmode="lin" valueType="num">
                                      <p:cBhvr additive="base">
                                        <p:cTn id="21" dur="500" fill="hold"/>
                                        <p:tgtEl>
                                          <p:spTgt spid="10250"/>
                                        </p:tgtEl>
                                        <p:attrNameLst>
                                          <p:attrName>ppt_x</p:attrName>
                                        </p:attrNameLst>
                                      </p:cBhvr>
                                      <p:tavLst>
                                        <p:tav tm="0">
                                          <p:val>
                                            <p:strVal val="#ppt_x"/>
                                          </p:val>
                                        </p:tav>
                                        <p:tav tm="100000">
                                          <p:val>
                                            <p:strVal val="#ppt_x"/>
                                          </p:val>
                                        </p:tav>
                                      </p:tavLst>
                                    </p:anim>
                                    <p:anim calcmode="lin" valueType="num">
                                      <p:cBhvr additive="base">
                                        <p:cTn id="22"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609600"/>
            <a:ext cx="4305300" cy="708025"/>
          </a:xfrm>
          <a:prstGeom prst="rect">
            <a:avLst/>
          </a:prstGeom>
          <a:noFill/>
          <a:ln w="9525">
            <a:noFill/>
            <a:miter lim="800000"/>
            <a:headEnd/>
            <a:tailEnd/>
          </a:ln>
        </p:spPr>
        <p:txBody>
          <a:bodyPr>
            <a:spAutoFit/>
          </a:bodyPr>
          <a:lstStyle/>
          <a:p>
            <a:pPr eaLnBrk="1" hangingPunct="1">
              <a:spcBef>
                <a:spcPct val="50000"/>
              </a:spcBef>
            </a:pPr>
            <a:r>
              <a:rPr lang="zh-CN" altLang="en-US" b="1"/>
              <a:t>（</a:t>
            </a:r>
            <a:r>
              <a:rPr lang="en-US" altLang="zh-CN" b="1"/>
              <a:t>1</a:t>
            </a:r>
            <a:r>
              <a:rPr lang="zh-CN" altLang="en-US" b="1"/>
              <a:t>）状态转移表</a:t>
            </a:r>
            <a:r>
              <a:rPr lang="zh-CN" altLang="en-US" sz="4000" b="1">
                <a:solidFill>
                  <a:srgbClr val="FF0000"/>
                </a:solidFill>
                <a:ea typeface="隶书" pitchFamily="49" charset="-122"/>
              </a:rPr>
              <a:t> </a:t>
            </a:r>
          </a:p>
        </p:txBody>
      </p:sp>
      <p:sp>
        <p:nvSpPr>
          <p:cNvPr id="11267" name="Text Box 3"/>
          <p:cNvSpPr txBox="1">
            <a:spLocks noChangeArrowheads="1"/>
          </p:cNvSpPr>
          <p:nvPr/>
        </p:nvSpPr>
        <p:spPr bwMode="auto">
          <a:xfrm>
            <a:off x="304800" y="304800"/>
            <a:ext cx="3581400" cy="457200"/>
          </a:xfrm>
          <a:prstGeom prst="rect">
            <a:avLst/>
          </a:prstGeom>
          <a:noFill/>
          <a:ln w="9525">
            <a:noFill/>
            <a:miter lim="800000"/>
            <a:headEnd/>
            <a:tailEnd/>
          </a:ln>
        </p:spPr>
        <p:txBody>
          <a:bodyPr>
            <a:spAutoFit/>
          </a:bodyPr>
          <a:lstStyle/>
          <a:p>
            <a:pPr eaLnBrk="1" hangingPunct="1">
              <a:spcBef>
                <a:spcPct val="50000"/>
              </a:spcBef>
            </a:pPr>
            <a:r>
              <a:rPr lang="en-US" altLang="zh-CN" b="1"/>
              <a:t>3</a:t>
            </a:r>
            <a:r>
              <a:rPr lang="zh-CN" altLang="en-US" b="1"/>
              <a:t>、逻辑功能及描述 </a:t>
            </a:r>
          </a:p>
        </p:txBody>
      </p:sp>
      <p:graphicFrame>
        <p:nvGraphicFramePr>
          <p:cNvPr id="11268" name="Group 4"/>
          <p:cNvGraphicFramePr>
            <a:graphicFrameLocks noGrp="1"/>
          </p:cNvGraphicFramePr>
          <p:nvPr/>
        </p:nvGraphicFramePr>
        <p:xfrm>
          <a:off x="609600" y="1447800"/>
          <a:ext cx="4343400" cy="4724400"/>
        </p:xfrm>
        <a:graphic>
          <a:graphicData uri="http://schemas.openxmlformats.org/drawingml/2006/table">
            <a:tbl>
              <a:tblPr/>
              <a:tblGrid>
                <a:gridCol w="990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806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功能说明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795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1285" name="Group 21"/>
          <p:cNvGrpSpPr>
            <a:grpSpLocks/>
          </p:cNvGrpSpPr>
          <p:nvPr/>
        </p:nvGrpSpPr>
        <p:grpSpPr bwMode="auto">
          <a:xfrm>
            <a:off x="3276600" y="2438400"/>
            <a:ext cx="1524000" cy="685800"/>
            <a:chOff x="2064" y="1344"/>
            <a:chExt cx="960" cy="432"/>
          </a:xfrm>
        </p:grpSpPr>
        <p:sp>
          <p:nvSpPr>
            <p:cNvPr id="11311" name="AutoShape 22"/>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1312" name="Text Box 23"/>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不定</a:t>
              </a:r>
            </a:p>
          </p:txBody>
        </p:sp>
      </p:grpSp>
      <p:grpSp>
        <p:nvGrpSpPr>
          <p:cNvPr id="11288" name="Group 24"/>
          <p:cNvGrpSpPr>
            <a:grpSpLocks/>
          </p:cNvGrpSpPr>
          <p:nvPr/>
        </p:nvGrpSpPr>
        <p:grpSpPr bwMode="auto">
          <a:xfrm>
            <a:off x="3276600" y="3429000"/>
            <a:ext cx="1524000" cy="685800"/>
            <a:chOff x="2064" y="1344"/>
            <a:chExt cx="960" cy="432"/>
          </a:xfrm>
        </p:grpSpPr>
        <p:sp>
          <p:nvSpPr>
            <p:cNvPr id="11309" name="AutoShape 25"/>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1310" name="Text Box 26"/>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0</a:t>
              </a:r>
              <a:r>
                <a:rPr lang="zh-CN" altLang="en-US"/>
                <a:t>态</a:t>
              </a:r>
            </a:p>
          </p:txBody>
        </p:sp>
      </p:grpSp>
      <p:grpSp>
        <p:nvGrpSpPr>
          <p:cNvPr id="11291" name="Group 27"/>
          <p:cNvGrpSpPr>
            <a:grpSpLocks/>
          </p:cNvGrpSpPr>
          <p:nvPr/>
        </p:nvGrpSpPr>
        <p:grpSpPr bwMode="auto">
          <a:xfrm>
            <a:off x="3276600" y="4343400"/>
            <a:ext cx="1524000" cy="685800"/>
            <a:chOff x="2064" y="1344"/>
            <a:chExt cx="960" cy="432"/>
          </a:xfrm>
        </p:grpSpPr>
        <p:sp>
          <p:nvSpPr>
            <p:cNvPr id="11307" name="AutoShape 28"/>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1308" name="Text Box 29"/>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置</a:t>
              </a:r>
              <a:r>
                <a:rPr lang="en-US" altLang="zh-CN"/>
                <a:t>1</a:t>
              </a:r>
              <a:r>
                <a:rPr lang="zh-CN" altLang="en-US"/>
                <a:t>态</a:t>
              </a:r>
            </a:p>
          </p:txBody>
        </p:sp>
      </p:grpSp>
      <p:grpSp>
        <p:nvGrpSpPr>
          <p:cNvPr id="11294" name="Group 30"/>
          <p:cNvGrpSpPr>
            <a:grpSpLocks/>
          </p:cNvGrpSpPr>
          <p:nvPr/>
        </p:nvGrpSpPr>
        <p:grpSpPr bwMode="auto">
          <a:xfrm>
            <a:off x="3276600" y="5334000"/>
            <a:ext cx="1524000" cy="685800"/>
            <a:chOff x="2064" y="1344"/>
            <a:chExt cx="960" cy="432"/>
          </a:xfrm>
        </p:grpSpPr>
        <p:sp>
          <p:nvSpPr>
            <p:cNvPr id="11305" name="AutoShape 31"/>
            <p:cNvSpPr>
              <a:spLocks/>
            </p:cNvSpPr>
            <p:nvPr/>
          </p:nvSpPr>
          <p:spPr bwMode="auto">
            <a:xfrm>
              <a:off x="2064" y="1344"/>
              <a:ext cx="96" cy="432"/>
            </a:xfrm>
            <a:prstGeom prst="rightBrace">
              <a:avLst>
                <a:gd name="adj1" fmla="val 37500"/>
                <a:gd name="adj2" fmla="val 50000"/>
              </a:avLst>
            </a:prstGeom>
            <a:noFill/>
            <a:ln w="9525">
              <a:solidFill>
                <a:schemeClr val="tx1"/>
              </a:solidFill>
              <a:round/>
              <a:headEnd/>
              <a:tailEnd/>
            </a:ln>
          </p:spPr>
          <p:txBody>
            <a:bodyPr wrap="none" anchor="ctr"/>
            <a:lstStyle/>
            <a:p>
              <a:pPr eaLnBrk="1" hangingPunct="1"/>
              <a:endParaRPr lang="zh-CN" altLang="en-US"/>
            </a:p>
          </p:txBody>
        </p:sp>
        <p:sp>
          <p:nvSpPr>
            <p:cNvPr id="11306" name="Text Box 32"/>
            <p:cNvSpPr txBox="1">
              <a:spLocks noChangeArrowheads="1"/>
            </p:cNvSpPr>
            <p:nvPr/>
          </p:nvSpPr>
          <p:spPr bwMode="auto">
            <a:xfrm>
              <a:off x="2208" y="1440"/>
              <a:ext cx="816" cy="288"/>
            </a:xfrm>
            <a:prstGeom prst="rect">
              <a:avLst/>
            </a:prstGeom>
            <a:noFill/>
            <a:ln w="9525">
              <a:noFill/>
              <a:miter lim="800000"/>
              <a:headEnd/>
              <a:tailEnd/>
            </a:ln>
          </p:spPr>
          <p:txBody>
            <a:bodyPr>
              <a:spAutoFit/>
            </a:bodyPr>
            <a:lstStyle/>
            <a:p>
              <a:pPr eaLnBrk="1" hangingPunct="1">
                <a:spcBef>
                  <a:spcPct val="50000"/>
                </a:spcBef>
              </a:pPr>
              <a:r>
                <a:rPr lang="zh-CN" altLang="en-US"/>
                <a:t>不变</a:t>
              </a:r>
            </a:p>
          </p:txBody>
        </p:sp>
      </p:grpSp>
      <p:grpSp>
        <p:nvGrpSpPr>
          <p:cNvPr id="11289" name="Group 33"/>
          <p:cNvGrpSpPr>
            <a:grpSpLocks/>
          </p:cNvGrpSpPr>
          <p:nvPr/>
        </p:nvGrpSpPr>
        <p:grpSpPr bwMode="auto">
          <a:xfrm>
            <a:off x="5429250" y="990600"/>
            <a:ext cx="3295650" cy="2573338"/>
            <a:chOff x="3420" y="624"/>
            <a:chExt cx="2076" cy="1621"/>
          </a:xfrm>
        </p:grpSpPr>
        <p:graphicFrame>
          <p:nvGraphicFramePr>
            <p:cNvPr id="11292" name="Object 34"/>
            <p:cNvGraphicFramePr>
              <a:graphicFrameLocks noChangeAspect="1"/>
            </p:cNvGraphicFramePr>
            <p:nvPr/>
          </p:nvGraphicFramePr>
          <p:xfrm>
            <a:off x="4921" y="634"/>
            <a:ext cx="280" cy="310"/>
          </p:xfrm>
          <a:graphic>
            <a:graphicData uri="http://schemas.openxmlformats.org/presentationml/2006/ole">
              <mc:AlternateContent xmlns:mc="http://schemas.openxmlformats.org/markup-compatibility/2006">
                <mc:Choice xmlns:v="urn:schemas-microsoft-com:vml" Requires="v">
                  <p:oleObj spid="_x0000_s11310" r:id="rId4" imgW="177569" imgH="215619" progId="Equation.3">
                    <p:embed/>
                  </p:oleObj>
                </mc:Choice>
                <mc:Fallback>
                  <p:oleObj r:id="rId4" imgW="177569" imgH="215619"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 y="634"/>
                          <a:ext cx="2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93" name="Rectangle 35"/>
            <p:cNvSpPr>
              <a:spLocks noChangeArrowheads="1"/>
            </p:cNvSpPr>
            <p:nvPr/>
          </p:nvSpPr>
          <p:spPr bwMode="auto">
            <a:xfrm>
              <a:off x="4206" y="950"/>
              <a:ext cx="1290" cy="1295"/>
            </a:xfrm>
            <a:prstGeom prst="rect">
              <a:avLst/>
            </a:prstGeom>
            <a:noFill/>
            <a:ln w="9525">
              <a:noFill/>
              <a:miter lim="800000"/>
              <a:headEnd/>
              <a:tailEnd/>
            </a:ln>
          </p:spPr>
          <p:txBody>
            <a:bodyPr/>
            <a:lstStyle/>
            <a:p>
              <a:pPr marL="533400" indent="-533400" algn="ctr" eaLnBrk="1" hangingPunct="1">
                <a:spcBef>
                  <a:spcPct val="20000"/>
                </a:spcBef>
              </a:pPr>
              <a:r>
                <a:rPr lang="zh-CN" altLang="en-US" sz="2800" b="1">
                  <a:ea typeface="楷体_GB2312" pitchFamily="49" charset="-122"/>
                </a:rPr>
                <a:t>保持原状态</a:t>
              </a:r>
            </a:p>
            <a:p>
              <a:pPr marL="533400" indent="-533400" algn="ctr" eaLnBrk="1" hangingPunct="1">
                <a:spcBef>
                  <a:spcPct val="20000"/>
                </a:spcBef>
              </a:pPr>
              <a:r>
                <a:rPr lang="zh-CN" altLang="en-US" sz="2800" b="1">
                  <a:ea typeface="楷体_GB2312" pitchFamily="49" charset="-122"/>
                </a:rPr>
                <a:t>置</a:t>
              </a:r>
              <a:r>
                <a:rPr lang="en-US" altLang="zh-CN" sz="2800" b="1">
                  <a:ea typeface="楷体_GB2312" pitchFamily="49" charset="-122"/>
                </a:rPr>
                <a:t>0</a:t>
              </a:r>
              <a:r>
                <a:rPr lang="zh-CN" altLang="en-US" sz="2800" b="1">
                  <a:ea typeface="楷体_GB2312" pitchFamily="49" charset="-122"/>
                </a:rPr>
                <a:t>态</a:t>
              </a:r>
            </a:p>
            <a:p>
              <a:pPr marL="533400" indent="-533400" algn="ctr" eaLnBrk="1" hangingPunct="1">
                <a:spcBef>
                  <a:spcPct val="20000"/>
                </a:spcBef>
              </a:pPr>
              <a:r>
                <a:rPr lang="zh-CN" altLang="en-US" sz="2800" b="1">
                  <a:ea typeface="楷体_GB2312" pitchFamily="49" charset="-122"/>
                </a:rPr>
                <a:t>置</a:t>
              </a:r>
              <a:r>
                <a:rPr lang="en-US" altLang="zh-CN" sz="2800" b="1">
                  <a:ea typeface="楷体_GB2312" pitchFamily="49" charset="-122"/>
                </a:rPr>
                <a:t>1</a:t>
              </a:r>
              <a:r>
                <a:rPr lang="zh-CN" altLang="en-US" sz="2800" b="1">
                  <a:ea typeface="楷体_GB2312" pitchFamily="49" charset="-122"/>
                </a:rPr>
                <a:t>态</a:t>
              </a:r>
            </a:p>
            <a:p>
              <a:pPr marL="533400" indent="-533400" algn="ctr" eaLnBrk="1" hangingPunct="1">
                <a:spcBef>
                  <a:spcPct val="20000"/>
                </a:spcBef>
              </a:pPr>
              <a:r>
                <a:rPr lang="zh-CN" altLang="en-US" sz="2800" b="1">
                  <a:ea typeface="楷体_GB2312" pitchFamily="49" charset="-122"/>
                </a:rPr>
                <a:t>不定状态</a:t>
              </a:r>
            </a:p>
          </p:txBody>
        </p:sp>
        <p:sp>
          <p:nvSpPr>
            <p:cNvPr id="2" name="Rectangle 36"/>
            <p:cNvSpPr>
              <a:spLocks noChangeArrowheads="1"/>
            </p:cNvSpPr>
            <p:nvPr/>
          </p:nvSpPr>
          <p:spPr bwMode="auto">
            <a:xfrm>
              <a:off x="3420" y="950"/>
              <a:ext cx="786" cy="1295"/>
            </a:xfrm>
            <a:prstGeom prst="rect">
              <a:avLst/>
            </a:prstGeom>
            <a:noFill/>
            <a:ln w="9525">
              <a:noFill/>
              <a:miter lim="800000"/>
              <a:headEnd/>
              <a:tailEnd/>
            </a:ln>
          </p:spPr>
          <p:txBody>
            <a:bodyPr/>
            <a:lstStyle/>
            <a:p>
              <a:pPr marL="533400" indent="-533400" algn="ctr" eaLnBrk="1" hangingPunct="1">
                <a:spcBef>
                  <a:spcPct val="20000"/>
                </a:spcBef>
              </a:pPr>
              <a:r>
                <a:rPr lang="en-US" altLang="zh-CN" sz="2800" b="1"/>
                <a:t>1    1</a:t>
              </a:r>
            </a:p>
            <a:p>
              <a:pPr marL="533400" indent="-533400" algn="ctr" eaLnBrk="1" hangingPunct="1">
                <a:spcBef>
                  <a:spcPct val="20000"/>
                </a:spcBef>
              </a:pPr>
              <a:r>
                <a:rPr lang="en-US" altLang="zh-CN" sz="2800" b="1"/>
                <a:t>0    1</a:t>
              </a:r>
            </a:p>
            <a:p>
              <a:pPr marL="533400" indent="-533400" algn="ctr" eaLnBrk="1" hangingPunct="1">
                <a:spcBef>
                  <a:spcPct val="20000"/>
                </a:spcBef>
              </a:pPr>
              <a:r>
                <a:rPr lang="en-US" altLang="zh-CN" sz="2800" b="1"/>
                <a:t>1    0</a:t>
              </a:r>
            </a:p>
            <a:p>
              <a:pPr marL="533400" indent="-533400" algn="ctr" eaLnBrk="1" hangingPunct="1">
                <a:spcBef>
                  <a:spcPct val="20000"/>
                </a:spcBef>
              </a:pPr>
              <a:r>
                <a:rPr lang="en-US" altLang="zh-CN" sz="2800" b="1"/>
                <a:t>0    0</a:t>
              </a:r>
            </a:p>
          </p:txBody>
        </p:sp>
        <p:sp>
          <p:nvSpPr>
            <p:cNvPr id="11295" name="Rectangle 37"/>
            <p:cNvSpPr>
              <a:spLocks noChangeArrowheads="1"/>
            </p:cNvSpPr>
            <p:nvPr/>
          </p:nvSpPr>
          <p:spPr bwMode="auto">
            <a:xfrm>
              <a:off x="4206" y="624"/>
              <a:ext cx="1290" cy="326"/>
            </a:xfrm>
            <a:prstGeom prst="rect">
              <a:avLst/>
            </a:prstGeom>
            <a:noFill/>
            <a:ln w="9525">
              <a:noFill/>
              <a:miter lim="800000"/>
              <a:headEnd/>
              <a:tailEnd/>
            </a:ln>
          </p:spPr>
          <p:txBody>
            <a:bodyPr/>
            <a:lstStyle/>
            <a:p>
              <a:pPr eaLnBrk="1" hangingPunct="1">
                <a:spcBef>
                  <a:spcPct val="20000"/>
                </a:spcBef>
              </a:pPr>
              <a:r>
                <a:rPr lang="en-US" altLang="zh-CN" sz="2800" b="1"/>
                <a:t>     Q</a:t>
              </a:r>
            </a:p>
          </p:txBody>
        </p:sp>
        <p:sp>
          <p:nvSpPr>
            <p:cNvPr id="11296" name="Rectangle 38"/>
            <p:cNvSpPr>
              <a:spLocks noChangeArrowheads="1"/>
            </p:cNvSpPr>
            <p:nvPr/>
          </p:nvSpPr>
          <p:spPr bwMode="auto">
            <a:xfrm>
              <a:off x="3420" y="624"/>
              <a:ext cx="786" cy="326"/>
            </a:xfrm>
            <a:prstGeom prst="rect">
              <a:avLst/>
            </a:prstGeom>
            <a:noFill/>
            <a:ln w="9525">
              <a:noFill/>
              <a:miter lim="800000"/>
              <a:headEnd/>
              <a:tailEnd/>
            </a:ln>
          </p:spPr>
          <p:txBody>
            <a:bodyPr/>
            <a:lstStyle/>
            <a:p>
              <a:pPr algn="ctr" eaLnBrk="1" hangingPunct="1">
                <a:spcBef>
                  <a:spcPct val="20000"/>
                </a:spcBef>
              </a:pPr>
              <a:r>
                <a:rPr lang="en-US" altLang="zh-CN" sz="2800" b="1"/>
                <a:t>R</a:t>
              </a:r>
              <a:r>
                <a:rPr lang="en-US" altLang="zh-CN" sz="2800" b="1" baseline="-25000"/>
                <a:t>D</a:t>
              </a:r>
              <a:r>
                <a:rPr lang="en-US" altLang="zh-CN" sz="2800" b="1"/>
                <a:t>  S</a:t>
              </a:r>
              <a:r>
                <a:rPr lang="en-US" altLang="zh-CN" sz="2800" b="1" baseline="-25000"/>
                <a:t>D</a:t>
              </a:r>
            </a:p>
          </p:txBody>
        </p:sp>
        <p:sp>
          <p:nvSpPr>
            <p:cNvPr id="11297" name="Line 39"/>
            <p:cNvSpPr>
              <a:spLocks noChangeShapeType="1"/>
            </p:cNvSpPr>
            <p:nvPr/>
          </p:nvSpPr>
          <p:spPr bwMode="auto">
            <a:xfrm>
              <a:off x="3420" y="624"/>
              <a:ext cx="2076" cy="0"/>
            </a:xfrm>
            <a:prstGeom prst="line">
              <a:avLst/>
            </a:prstGeom>
            <a:noFill/>
            <a:ln w="38100">
              <a:solidFill>
                <a:schemeClr val="tx1"/>
              </a:solidFill>
              <a:round/>
              <a:headEnd/>
              <a:tailEnd/>
            </a:ln>
          </p:spPr>
          <p:txBody>
            <a:bodyPr/>
            <a:lstStyle/>
            <a:p>
              <a:endParaRPr lang="zh-CN" altLang="en-US"/>
            </a:p>
          </p:txBody>
        </p:sp>
        <p:sp>
          <p:nvSpPr>
            <p:cNvPr id="11298" name="Line 40"/>
            <p:cNvSpPr>
              <a:spLocks noChangeShapeType="1"/>
            </p:cNvSpPr>
            <p:nvPr/>
          </p:nvSpPr>
          <p:spPr bwMode="auto">
            <a:xfrm>
              <a:off x="3420" y="950"/>
              <a:ext cx="2076" cy="0"/>
            </a:xfrm>
            <a:prstGeom prst="line">
              <a:avLst/>
            </a:prstGeom>
            <a:noFill/>
            <a:ln w="38100">
              <a:solidFill>
                <a:schemeClr val="tx1"/>
              </a:solidFill>
              <a:round/>
              <a:headEnd/>
              <a:tailEnd/>
            </a:ln>
          </p:spPr>
          <p:txBody>
            <a:bodyPr/>
            <a:lstStyle/>
            <a:p>
              <a:endParaRPr lang="zh-CN" altLang="en-US"/>
            </a:p>
          </p:txBody>
        </p:sp>
        <p:sp>
          <p:nvSpPr>
            <p:cNvPr id="11299" name="Line 41"/>
            <p:cNvSpPr>
              <a:spLocks noChangeShapeType="1"/>
            </p:cNvSpPr>
            <p:nvPr/>
          </p:nvSpPr>
          <p:spPr bwMode="auto">
            <a:xfrm>
              <a:off x="3420" y="2245"/>
              <a:ext cx="2076" cy="0"/>
            </a:xfrm>
            <a:prstGeom prst="line">
              <a:avLst/>
            </a:prstGeom>
            <a:noFill/>
            <a:ln w="38100">
              <a:solidFill>
                <a:schemeClr val="tx1"/>
              </a:solidFill>
              <a:round/>
              <a:headEnd/>
              <a:tailEnd/>
            </a:ln>
          </p:spPr>
          <p:txBody>
            <a:bodyPr/>
            <a:lstStyle/>
            <a:p>
              <a:endParaRPr lang="zh-CN" altLang="en-US"/>
            </a:p>
          </p:txBody>
        </p:sp>
        <p:sp>
          <p:nvSpPr>
            <p:cNvPr id="11300" name="Line 42"/>
            <p:cNvSpPr>
              <a:spLocks noChangeShapeType="1"/>
            </p:cNvSpPr>
            <p:nvPr/>
          </p:nvSpPr>
          <p:spPr bwMode="auto">
            <a:xfrm>
              <a:off x="3420" y="624"/>
              <a:ext cx="0" cy="326"/>
            </a:xfrm>
            <a:prstGeom prst="line">
              <a:avLst/>
            </a:prstGeom>
            <a:noFill/>
            <a:ln w="28575">
              <a:noFill/>
              <a:round/>
              <a:headEnd/>
              <a:tailEnd/>
            </a:ln>
          </p:spPr>
          <p:txBody>
            <a:bodyPr/>
            <a:lstStyle/>
            <a:p>
              <a:endParaRPr lang="zh-CN" altLang="en-US"/>
            </a:p>
          </p:txBody>
        </p:sp>
        <p:sp>
          <p:nvSpPr>
            <p:cNvPr id="11301" name="Line 43"/>
            <p:cNvSpPr>
              <a:spLocks noChangeShapeType="1"/>
            </p:cNvSpPr>
            <p:nvPr/>
          </p:nvSpPr>
          <p:spPr bwMode="auto">
            <a:xfrm>
              <a:off x="4206" y="624"/>
              <a:ext cx="0" cy="1621"/>
            </a:xfrm>
            <a:prstGeom prst="line">
              <a:avLst/>
            </a:prstGeom>
            <a:noFill/>
            <a:ln w="38100">
              <a:solidFill>
                <a:schemeClr val="tx1"/>
              </a:solidFill>
              <a:round/>
              <a:headEnd/>
              <a:tailEnd/>
            </a:ln>
          </p:spPr>
          <p:txBody>
            <a:bodyPr/>
            <a:lstStyle/>
            <a:p>
              <a:endParaRPr lang="zh-CN" altLang="en-US"/>
            </a:p>
          </p:txBody>
        </p:sp>
        <p:sp>
          <p:nvSpPr>
            <p:cNvPr id="11302" name="Line 44"/>
            <p:cNvSpPr>
              <a:spLocks noChangeShapeType="1"/>
            </p:cNvSpPr>
            <p:nvPr/>
          </p:nvSpPr>
          <p:spPr bwMode="auto">
            <a:xfrm>
              <a:off x="5496" y="624"/>
              <a:ext cx="0" cy="326"/>
            </a:xfrm>
            <a:prstGeom prst="line">
              <a:avLst/>
            </a:prstGeom>
            <a:noFill/>
            <a:ln w="28575">
              <a:noFill/>
              <a:round/>
              <a:headEnd/>
              <a:tailEnd/>
            </a:ln>
          </p:spPr>
          <p:txBody>
            <a:bodyPr/>
            <a:lstStyle/>
            <a:p>
              <a:endParaRPr lang="zh-CN" altLang="en-US"/>
            </a:p>
          </p:txBody>
        </p:sp>
        <p:sp>
          <p:nvSpPr>
            <p:cNvPr id="11303" name="Line 45"/>
            <p:cNvSpPr>
              <a:spLocks noChangeShapeType="1"/>
            </p:cNvSpPr>
            <p:nvPr/>
          </p:nvSpPr>
          <p:spPr bwMode="auto">
            <a:xfrm>
              <a:off x="3420" y="950"/>
              <a:ext cx="0" cy="1295"/>
            </a:xfrm>
            <a:prstGeom prst="line">
              <a:avLst/>
            </a:prstGeom>
            <a:noFill/>
            <a:ln w="28575">
              <a:noFill/>
              <a:round/>
              <a:headEnd/>
              <a:tailEnd/>
            </a:ln>
          </p:spPr>
          <p:txBody>
            <a:bodyPr/>
            <a:lstStyle/>
            <a:p>
              <a:endParaRPr lang="zh-CN" altLang="en-US"/>
            </a:p>
          </p:txBody>
        </p:sp>
        <p:sp>
          <p:nvSpPr>
            <p:cNvPr id="11304" name="Line 46"/>
            <p:cNvSpPr>
              <a:spLocks noChangeShapeType="1"/>
            </p:cNvSpPr>
            <p:nvPr/>
          </p:nvSpPr>
          <p:spPr bwMode="auto">
            <a:xfrm>
              <a:off x="5496" y="950"/>
              <a:ext cx="0" cy="1295"/>
            </a:xfrm>
            <a:prstGeom prst="line">
              <a:avLst/>
            </a:prstGeom>
            <a:noFill/>
            <a:ln w="28575">
              <a:noFill/>
              <a:round/>
              <a:headEnd/>
              <a:tailEnd/>
            </a:ln>
          </p:spPr>
          <p:txBody>
            <a:bodyPr/>
            <a:lstStyle/>
            <a:p>
              <a:endParaRPr lang="zh-CN" altLang="en-US"/>
            </a:p>
          </p:txBody>
        </p:sp>
      </p:grpSp>
      <p:sp>
        <p:nvSpPr>
          <p:cNvPr id="3" name="Text Box 47"/>
          <p:cNvSpPr txBox="1">
            <a:spLocks noChangeArrowheads="1"/>
          </p:cNvSpPr>
          <p:nvPr/>
        </p:nvSpPr>
        <p:spPr bwMode="auto">
          <a:xfrm>
            <a:off x="762000" y="2362200"/>
            <a:ext cx="2286000" cy="3765550"/>
          </a:xfrm>
          <a:prstGeom prst="rect">
            <a:avLst/>
          </a:prstGeom>
          <a:noFill/>
          <a:ln w="9525">
            <a:noFill/>
            <a:miter lim="800000"/>
            <a:headEnd/>
            <a:tailEnd/>
          </a:ln>
        </p:spPr>
        <p:txBody>
          <a:bodyPr>
            <a:spAutoFit/>
          </a:bodyPr>
          <a:lstStyle/>
          <a:p>
            <a:pPr>
              <a:lnSpc>
                <a:spcPct val="90000"/>
              </a:lnSpc>
              <a:spcBef>
                <a:spcPct val="20000"/>
              </a:spcBef>
            </a:pPr>
            <a:r>
              <a:rPr lang="en-US" altLang="zh-CN" sz="2800"/>
              <a:t>0  0     0      d</a:t>
            </a:r>
          </a:p>
          <a:p>
            <a:pPr>
              <a:lnSpc>
                <a:spcPct val="90000"/>
              </a:lnSpc>
              <a:spcBef>
                <a:spcPct val="20000"/>
              </a:spcBef>
            </a:pPr>
            <a:r>
              <a:rPr lang="en-US" altLang="zh-CN" sz="2800"/>
              <a:t>0  0     1      d</a:t>
            </a:r>
          </a:p>
          <a:p>
            <a:pPr>
              <a:lnSpc>
                <a:spcPct val="90000"/>
              </a:lnSpc>
              <a:spcBef>
                <a:spcPct val="20000"/>
              </a:spcBef>
            </a:pPr>
            <a:r>
              <a:rPr lang="en-US" altLang="zh-CN" sz="2800"/>
              <a:t>0  1     0      0</a:t>
            </a:r>
          </a:p>
          <a:p>
            <a:pPr>
              <a:lnSpc>
                <a:spcPct val="90000"/>
              </a:lnSpc>
              <a:spcBef>
                <a:spcPct val="20000"/>
              </a:spcBef>
            </a:pPr>
            <a:r>
              <a:rPr lang="en-US" altLang="zh-CN" sz="2800"/>
              <a:t>0  1     1      0</a:t>
            </a:r>
          </a:p>
          <a:p>
            <a:pPr>
              <a:lnSpc>
                <a:spcPct val="90000"/>
              </a:lnSpc>
              <a:spcBef>
                <a:spcPct val="20000"/>
              </a:spcBef>
            </a:pPr>
            <a:r>
              <a:rPr lang="en-US" altLang="zh-CN" sz="2800"/>
              <a:t>1  0     0      1</a:t>
            </a:r>
          </a:p>
          <a:p>
            <a:pPr>
              <a:lnSpc>
                <a:spcPct val="90000"/>
              </a:lnSpc>
              <a:spcBef>
                <a:spcPct val="20000"/>
              </a:spcBef>
            </a:pPr>
            <a:r>
              <a:rPr lang="en-US" altLang="zh-CN" sz="2800"/>
              <a:t>1  0     1      1</a:t>
            </a:r>
          </a:p>
          <a:p>
            <a:pPr>
              <a:lnSpc>
                <a:spcPct val="90000"/>
              </a:lnSpc>
              <a:spcBef>
                <a:spcPct val="20000"/>
              </a:spcBef>
            </a:pPr>
            <a:r>
              <a:rPr lang="en-US" altLang="zh-CN" sz="2800"/>
              <a:t>1  1     0      0</a:t>
            </a:r>
          </a:p>
          <a:p>
            <a:pPr>
              <a:lnSpc>
                <a:spcPct val="90000"/>
              </a:lnSpc>
              <a:spcBef>
                <a:spcPct val="20000"/>
              </a:spcBef>
            </a:pPr>
            <a:r>
              <a:rPr lang="en-US" altLang="zh-CN" sz="2800"/>
              <a:t>1  1     1      1</a:t>
            </a:r>
          </a:p>
        </p:txBody>
      </p:sp>
      <p:sp>
        <p:nvSpPr>
          <p:cNvPr id="4" name="Text Box 41"/>
          <p:cNvSpPr txBox="1">
            <a:spLocks noChangeArrowheads="1"/>
          </p:cNvSpPr>
          <p:nvPr/>
        </p:nvSpPr>
        <p:spPr bwMode="auto">
          <a:xfrm>
            <a:off x="5219700" y="361950"/>
            <a:ext cx="3924300" cy="519113"/>
          </a:xfrm>
          <a:prstGeom prst="rect">
            <a:avLst/>
          </a:prstGeom>
          <a:noFill/>
          <a:ln w="38100">
            <a:noFill/>
            <a:miter lim="800000"/>
            <a:headEnd/>
            <a:tailEnd/>
          </a:ln>
        </p:spPr>
        <p:txBody>
          <a:bodyPr>
            <a:spAutoFit/>
          </a:bodyPr>
          <a:lstStyle/>
          <a:p>
            <a:pPr eaLnBrk="1" hangingPunct="1">
              <a:spcBef>
                <a:spcPct val="50000"/>
              </a:spcBef>
            </a:pPr>
            <a:r>
              <a:rPr lang="zh-CN" altLang="en-US" sz="2800" b="1">
                <a:ea typeface="楷体_GB2312" pitchFamily="49" charset="-122"/>
              </a:rPr>
              <a:t>基本触发器的功能表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266">
                                            <p:txEl>
                                              <p:pRg st="0" end="0"/>
                                            </p:txEl>
                                          </p:spTgt>
                                        </p:tgtEl>
                                        <p:attrNameLst>
                                          <p:attrName>style.visibility</p:attrName>
                                        </p:attrNameLst>
                                      </p:cBhvr>
                                      <p:to>
                                        <p:strVal val="visible"/>
                                      </p:to>
                                    </p:set>
                                    <p:anim calcmode="lin" valueType="num">
                                      <p:cBhvr additive="base">
                                        <p:cTn id="12"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dissolve">
                                      <p:cBhvr>
                                        <p:cTn id="18" dur="500"/>
                                        <p:tgtEl>
                                          <p:spTgt spid="112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additive="base">
                                        <p:cTn id="5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1285"/>
                                        </p:tgtEl>
                                        <p:attrNameLst>
                                          <p:attrName>style.visibility</p:attrName>
                                        </p:attrNameLst>
                                      </p:cBhvr>
                                      <p:to>
                                        <p:strVal val="visible"/>
                                      </p:to>
                                    </p:set>
                                    <p:animEffect transition="in" filter="wipe(left)">
                                      <p:cBhvr>
                                        <p:cTn id="71" dur="500"/>
                                        <p:tgtEl>
                                          <p:spTgt spid="1128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288"/>
                                        </p:tgtEl>
                                        <p:attrNameLst>
                                          <p:attrName>style.visibility</p:attrName>
                                        </p:attrNameLst>
                                      </p:cBhvr>
                                      <p:to>
                                        <p:strVal val="visible"/>
                                      </p:to>
                                    </p:set>
                                    <p:animEffect transition="in" filter="wipe(left)">
                                      <p:cBhvr>
                                        <p:cTn id="76" dur="500"/>
                                        <p:tgtEl>
                                          <p:spTgt spid="1128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1291"/>
                                        </p:tgtEl>
                                        <p:attrNameLst>
                                          <p:attrName>style.visibility</p:attrName>
                                        </p:attrNameLst>
                                      </p:cBhvr>
                                      <p:to>
                                        <p:strVal val="visible"/>
                                      </p:to>
                                    </p:set>
                                    <p:animEffect transition="in" filter="wipe(left)">
                                      <p:cBhvr>
                                        <p:cTn id="81" dur="500"/>
                                        <p:tgtEl>
                                          <p:spTgt spid="1129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11294"/>
                                        </p:tgtEl>
                                        <p:attrNameLst>
                                          <p:attrName>style.visibility</p:attrName>
                                        </p:attrNameLst>
                                      </p:cBhvr>
                                      <p:to>
                                        <p:strVal val="visible"/>
                                      </p:to>
                                    </p:set>
                                    <p:animEffect transition="in" filter="wipe(left)">
                                      <p:cBhvr>
                                        <p:cTn id="86"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7" grpId="0" build="p"/>
      <p:bldP spid="3" grpId="0" uiExpand="1"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5760</Words>
  <Application>Microsoft Office PowerPoint</Application>
  <PresentationFormat>全屏显示(4:3)</PresentationFormat>
  <Paragraphs>1907</Paragraphs>
  <Slides>78</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89" baseType="lpstr">
      <vt:lpstr>华文宋体</vt:lpstr>
      <vt:lpstr>楷体_GB2312</vt:lpstr>
      <vt:lpstr>隶书</vt:lpstr>
      <vt:lpstr>宋体</vt:lpstr>
      <vt:lpstr>长城楷体</vt:lpstr>
      <vt:lpstr>Calibri</vt:lpstr>
      <vt:lpstr>Symbol</vt:lpstr>
      <vt:lpstr>Times New Roman</vt:lpstr>
      <vt:lpstr>默认设计模板</vt:lpstr>
      <vt:lpstr>Microsoft 公式 3.0</vt:lpstr>
      <vt:lpstr>Microsoft Word 97 - 2003 文档</vt:lpstr>
      <vt:lpstr>第5章    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触发器</dc:title>
  <dc:creator>程永山</dc:creator>
  <cp:lastModifiedBy>zql</cp:lastModifiedBy>
  <cp:revision>69</cp:revision>
  <dcterms:created xsi:type="dcterms:W3CDTF">2003-04-15T18:39:50Z</dcterms:created>
  <dcterms:modified xsi:type="dcterms:W3CDTF">2021-11-07T14:54:31Z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