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handoutMasterIdLst>
    <p:handoutMasterId r:id="rId80"/>
  </p:handoutMasterIdLst>
  <p:sldIdLst>
    <p:sldId id="705" r:id="rId2"/>
    <p:sldId id="727" r:id="rId3"/>
    <p:sldId id="750" r:id="rId4"/>
    <p:sldId id="752" r:id="rId5"/>
    <p:sldId id="754" r:id="rId6"/>
    <p:sldId id="811" r:id="rId7"/>
    <p:sldId id="755" r:id="rId8"/>
    <p:sldId id="756" r:id="rId9"/>
    <p:sldId id="824" r:id="rId10"/>
    <p:sldId id="839" r:id="rId11"/>
    <p:sldId id="840" r:id="rId12"/>
    <p:sldId id="757" r:id="rId13"/>
    <p:sldId id="808" r:id="rId14"/>
    <p:sldId id="758" r:id="rId15"/>
    <p:sldId id="759" r:id="rId16"/>
    <p:sldId id="760" r:id="rId17"/>
    <p:sldId id="761" r:id="rId18"/>
    <p:sldId id="762" r:id="rId19"/>
    <p:sldId id="763" r:id="rId20"/>
    <p:sldId id="764" r:id="rId21"/>
    <p:sldId id="772" r:id="rId22"/>
    <p:sldId id="773" r:id="rId23"/>
    <p:sldId id="774" r:id="rId24"/>
    <p:sldId id="765" r:id="rId25"/>
    <p:sldId id="775" r:id="rId26"/>
    <p:sldId id="776" r:id="rId27"/>
    <p:sldId id="769" r:id="rId28"/>
    <p:sldId id="814" r:id="rId29"/>
    <p:sldId id="812" r:id="rId30"/>
    <p:sldId id="813" r:id="rId31"/>
    <p:sldId id="779" r:id="rId32"/>
    <p:sldId id="780" r:id="rId33"/>
    <p:sldId id="781" r:id="rId34"/>
    <p:sldId id="729" r:id="rId35"/>
    <p:sldId id="836" r:id="rId36"/>
    <p:sldId id="837" r:id="rId37"/>
    <p:sldId id="838" r:id="rId38"/>
    <p:sldId id="841" r:id="rId39"/>
    <p:sldId id="731" r:id="rId40"/>
    <p:sldId id="733" r:id="rId41"/>
    <p:sldId id="833" r:id="rId42"/>
    <p:sldId id="825" r:id="rId43"/>
    <p:sldId id="826" r:id="rId44"/>
    <p:sldId id="842" r:id="rId45"/>
    <p:sldId id="828" r:id="rId46"/>
    <p:sldId id="829" r:id="rId47"/>
    <p:sldId id="830" r:id="rId48"/>
    <p:sldId id="843" r:id="rId49"/>
    <p:sldId id="844" r:id="rId50"/>
    <p:sldId id="831" r:id="rId51"/>
    <p:sldId id="794" r:id="rId52"/>
    <p:sldId id="850" r:id="rId53"/>
    <p:sldId id="851" r:id="rId54"/>
    <p:sldId id="845" r:id="rId55"/>
    <p:sldId id="846" r:id="rId56"/>
    <p:sldId id="832" r:id="rId57"/>
    <p:sldId id="847" r:id="rId58"/>
    <p:sldId id="848" r:id="rId59"/>
    <p:sldId id="849" r:id="rId60"/>
    <p:sldId id="799" r:id="rId61"/>
    <p:sldId id="800" r:id="rId62"/>
    <p:sldId id="801" r:id="rId63"/>
    <p:sldId id="802" r:id="rId64"/>
    <p:sldId id="803" r:id="rId65"/>
    <p:sldId id="834" r:id="rId66"/>
    <p:sldId id="742" r:id="rId67"/>
    <p:sldId id="743" r:id="rId68"/>
    <p:sldId id="744" r:id="rId69"/>
    <p:sldId id="821" r:id="rId70"/>
    <p:sldId id="822" r:id="rId71"/>
    <p:sldId id="823" r:id="rId72"/>
    <p:sldId id="745" r:id="rId73"/>
    <p:sldId id="746" r:id="rId74"/>
    <p:sldId id="747" r:id="rId75"/>
    <p:sldId id="748" r:id="rId76"/>
    <p:sldId id="749" r:id="rId77"/>
    <p:sldId id="605" r:id="rId78"/>
  </p:sldIdLst>
  <p:sldSz cx="9144000" cy="6858000" type="screen4x3"/>
  <p:notesSz cx="6858000" cy="9144000"/>
  <p:defaultTextStyle>
    <a:defPPr>
      <a:defRPr lang="zh-CN"/>
    </a:defPPr>
    <a:lvl1pPr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6444" autoAdjust="0"/>
  </p:normalViewPr>
  <p:slideViewPr>
    <p:cSldViewPr>
      <p:cViewPr varScale="1">
        <p:scale>
          <a:sx n="100" d="100"/>
          <a:sy n="100" d="100"/>
        </p:scale>
        <p:origin x="760" y="52"/>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32128"/>
    </p:cViewPr>
  </p:sorterViewPr>
  <p:notesViewPr>
    <p:cSldViewPr>
      <p:cViewPr varScale="1">
        <p:scale>
          <a:sx n="60" d="100"/>
          <a:sy n="60" d="100"/>
        </p:scale>
        <p:origin x="-115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3075"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820CA5C-54A7-4731-8652-F2A71236E280}" type="slidenum">
              <a:rPr lang="en-US" altLang="zh-CN"/>
              <a:pPr>
                <a:defRPr/>
              </a:pPr>
              <a:t>‹#›</a:t>
            </a:fld>
            <a:endParaRPr lang="en-US" altLang="zh-CN"/>
          </a:p>
        </p:txBody>
      </p:sp>
    </p:spTree>
    <p:extLst>
      <p:ext uri="{BB962C8B-B14F-4D97-AF65-F5344CB8AC3E}">
        <p14:creationId xmlns:p14="http://schemas.microsoft.com/office/powerpoint/2010/main" val="2178688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266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9E3D73E-9F35-44AB-9906-1FCDECED3877}" type="slidenum">
              <a:rPr lang="en-US" altLang="zh-CN"/>
              <a:pPr>
                <a:defRPr/>
              </a:pPr>
              <a:t>‹#›</a:t>
            </a:fld>
            <a:endParaRPr lang="en-US" altLang="zh-CN"/>
          </a:p>
        </p:txBody>
      </p:sp>
    </p:spTree>
    <p:extLst>
      <p:ext uri="{BB962C8B-B14F-4D97-AF65-F5344CB8AC3E}">
        <p14:creationId xmlns:p14="http://schemas.microsoft.com/office/powerpoint/2010/main" val="10387366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665EFB5-40CC-4878-A203-601FFED39688}" type="slidenum">
              <a:rPr lang="en-US" altLang="zh-CN"/>
              <a:pPr>
                <a:spcBef>
                  <a:spcPct val="0"/>
                </a:spcBef>
              </a:pPr>
              <a:t>1</a:t>
            </a:fld>
            <a:endParaRPr lang="en-US" altLang="zh-CN"/>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1258192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0CAF075-8035-4E49-98CF-6C49C489CF32}" type="slidenum">
              <a:rPr lang="en-US" altLang="zh-CN"/>
              <a:pPr>
                <a:spcBef>
                  <a:spcPct val="0"/>
                </a:spcBef>
              </a:pPr>
              <a:t>14</a:t>
            </a:fld>
            <a:endParaRPr lang="en-US" altLang="zh-CN"/>
          </a:p>
        </p:txBody>
      </p:sp>
      <p:sp>
        <p:nvSpPr>
          <p:cNvPr id="21507" name="Rectangle 2"/>
          <p:cNvSpPr>
            <a:spLocks noGrp="1" noRot="1" noChangeAspect="1" noChangeArrowheads="1" noTextEdit="1"/>
          </p:cNvSpPr>
          <p:nvPr>
            <p:ph type="sldImg"/>
          </p:nvPr>
        </p:nvSpPr>
        <p:spPr>
          <a:xfrm>
            <a:off x="1141413" y="701675"/>
            <a:ext cx="4578350" cy="3435350"/>
          </a:xfrm>
          <a:ln/>
        </p:spPr>
      </p:sp>
      <p:sp>
        <p:nvSpPr>
          <p:cNvPr id="21508"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307505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95C53032-BF7E-472D-B313-785157F31F86}"/>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0418E60-C5D8-4B77-9C1D-0D01E99E2AC6}" type="slidenum">
              <a:rPr lang="en-US" altLang="zh-CN"/>
              <a:pPr>
                <a:spcBef>
                  <a:spcPct val="0"/>
                </a:spcBef>
              </a:pPr>
              <a:t>15</a:t>
            </a:fld>
            <a:endParaRPr lang="en-US" altLang="zh-CN"/>
          </a:p>
        </p:txBody>
      </p:sp>
      <p:sp>
        <p:nvSpPr>
          <p:cNvPr id="30723" name="Rectangle 2">
            <a:extLst>
              <a:ext uri="{FF2B5EF4-FFF2-40B4-BE49-F238E27FC236}">
                <a16:creationId xmlns:a16="http://schemas.microsoft.com/office/drawing/2014/main" id="{54D92F0B-2607-49D4-B8E5-AA67C98D71B7}"/>
              </a:ext>
            </a:extLst>
          </p:cNvPr>
          <p:cNvSpPr>
            <a:spLocks noGrp="1" noRot="1" noChangeAspect="1" noChangeArrowheads="1" noTextEdit="1"/>
          </p:cNvSpPr>
          <p:nvPr>
            <p:ph type="sldImg"/>
          </p:nvPr>
        </p:nvSpPr>
        <p:spPr>
          <a:xfrm>
            <a:off x="1141413" y="701675"/>
            <a:ext cx="4578350" cy="3435350"/>
          </a:xfrm>
          <a:ln/>
        </p:spPr>
      </p:sp>
      <p:sp>
        <p:nvSpPr>
          <p:cNvPr id="30724" name="Rectangle 3">
            <a:extLst>
              <a:ext uri="{FF2B5EF4-FFF2-40B4-BE49-F238E27FC236}">
                <a16:creationId xmlns:a16="http://schemas.microsoft.com/office/drawing/2014/main" id="{2FB37394-921B-4855-B383-64C16523EB80}"/>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BCA9FAF-9548-445C-A8EA-345C59B6CD18}" type="slidenum">
              <a:rPr lang="en-US" altLang="zh-CN"/>
              <a:pPr>
                <a:spcBef>
                  <a:spcPct val="0"/>
                </a:spcBef>
              </a:pPr>
              <a:t>21</a:t>
            </a:fld>
            <a:endParaRPr lang="en-US" altLang="zh-CN"/>
          </a:p>
        </p:txBody>
      </p:sp>
      <p:sp>
        <p:nvSpPr>
          <p:cNvPr id="36867" name="Rectangle 2"/>
          <p:cNvSpPr>
            <a:spLocks noGrp="1" noRot="1" noChangeAspect="1" noChangeArrowheads="1" noTextEdit="1"/>
          </p:cNvSpPr>
          <p:nvPr>
            <p:ph type="sldImg"/>
          </p:nvPr>
        </p:nvSpPr>
        <p:spPr>
          <a:xfrm>
            <a:off x="1141413" y="701675"/>
            <a:ext cx="4578350" cy="3435350"/>
          </a:xfrm>
          <a:ln/>
        </p:spPr>
      </p:sp>
      <p:sp>
        <p:nvSpPr>
          <p:cNvPr id="36868"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2302429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53F15D0-49A3-4DBC-A3E6-AE5F66F41E4B}" type="slidenum">
              <a:rPr lang="en-US" altLang="zh-CN"/>
              <a:pPr>
                <a:spcBef>
                  <a:spcPct val="0"/>
                </a:spcBef>
              </a:pPr>
              <a:t>22</a:t>
            </a:fld>
            <a:endParaRPr lang="en-US" altLang="zh-CN"/>
          </a:p>
        </p:txBody>
      </p:sp>
      <p:sp>
        <p:nvSpPr>
          <p:cNvPr id="38915" name="Rectangle 2"/>
          <p:cNvSpPr>
            <a:spLocks noGrp="1" noRot="1" noChangeAspect="1" noChangeArrowheads="1" noTextEdit="1"/>
          </p:cNvSpPr>
          <p:nvPr>
            <p:ph type="sldImg"/>
          </p:nvPr>
        </p:nvSpPr>
        <p:spPr>
          <a:xfrm>
            <a:off x="1141413" y="701675"/>
            <a:ext cx="4578350" cy="3435350"/>
          </a:xfrm>
          <a:ln/>
        </p:spPr>
      </p:sp>
      <p:sp>
        <p:nvSpPr>
          <p:cNvPr id="38916"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2798527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037A23B8-9148-4798-8284-85F2A0844CCC}"/>
              </a:ext>
            </a:extLst>
          </p:cNvPr>
          <p:cNvSpPr>
            <a:spLocks noGrp="1" noRot="1" noChangeAspect="1" noChangeArrowheads="1" noTextEdit="1"/>
          </p:cNvSpPr>
          <p:nvPr>
            <p:ph type="sldImg"/>
          </p:nvPr>
        </p:nvSpPr>
        <p:spPr>
          <a:ln/>
        </p:spPr>
      </p:sp>
      <p:sp>
        <p:nvSpPr>
          <p:cNvPr id="37891" name="备注占位符 2">
            <a:extLst>
              <a:ext uri="{FF2B5EF4-FFF2-40B4-BE49-F238E27FC236}">
                <a16:creationId xmlns:a16="http://schemas.microsoft.com/office/drawing/2014/main" id="{AC4249FB-71EF-4451-866B-853D157334B8}"/>
              </a:ext>
            </a:extLst>
          </p:cNvPr>
          <p:cNvSpPr>
            <a:spLocks noGrp="1" noChangeArrowheads="1"/>
          </p:cNvSpPr>
          <p:nvPr>
            <p:ph type="body" idx="1"/>
          </p:nvPr>
        </p:nvSpPr>
        <p:spPr>
          <a:noFill/>
        </p:spPr>
        <p:txBody>
          <a:bodyPr/>
          <a:lstStyle/>
          <a:p>
            <a:pPr eaLnBrk="1" hangingPunct="1"/>
            <a:endParaRPr lang="zh-CN" altLang="en-US"/>
          </a:p>
        </p:txBody>
      </p:sp>
      <p:sp>
        <p:nvSpPr>
          <p:cNvPr id="37892" name="灯片编号占位符 3">
            <a:extLst>
              <a:ext uri="{FF2B5EF4-FFF2-40B4-BE49-F238E27FC236}">
                <a16:creationId xmlns:a16="http://schemas.microsoft.com/office/drawing/2014/main" id="{5526E06E-469B-4805-A128-E1F526CD27C4}"/>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5B45A40-3335-4A77-B52B-01BDD42385E9}" type="slidenum">
              <a:rPr lang="en-US" altLang="zh-CN"/>
              <a:pPr>
                <a:spcBef>
                  <a:spcPct val="0"/>
                </a:spcBef>
              </a:pPr>
              <a:t>24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E4FBBA2-389B-4C2E-8B34-A8CDA2413D72}" type="slidenum">
              <a:rPr lang="en-US" altLang="zh-CN"/>
              <a:pPr>
                <a:spcBef>
                  <a:spcPct val="0"/>
                </a:spcBef>
              </a:pPr>
              <a:t>31</a:t>
            </a:fld>
            <a:endParaRPr lang="en-US" altLang="zh-CN"/>
          </a:p>
        </p:txBody>
      </p:sp>
      <p:sp>
        <p:nvSpPr>
          <p:cNvPr id="47107" name="Rectangle 2"/>
          <p:cNvSpPr>
            <a:spLocks noGrp="1" noRot="1" noChangeAspect="1" noChangeArrowheads="1" noTextEdit="1"/>
          </p:cNvSpPr>
          <p:nvPr>
            <p:ph type="sldImg"/>
          </p:nvPr>
        </p:nvSpPr>
        <p:spPr>
          <a:xfrm>
            <a:off x="1141413" y="701675"/>
            <a:ext cx="4578350" cy="3435350"/>
          </a:xfrm>
          <a:ln/>
        </p:spPr>
      </p:sp>
      <p:sp>
        <p:nvSpPr>
          <p:cNvPr id="47108"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2778339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0989929-8379-4444-81EA-FE955AB5A351}" type="slidenum">
              <a:rPr lang="en-US" altLang="zh-CN"/>
              <a:pPr>
                <a:spcBef>
                  <a:spcPct val="0"/>
                </a:spcBef>
              </a:pPr>
              <a:t>32</a:t>
            </a:fld>
            <a:endParaRPr lang="en-US" altLang="zh-CN"/>
          </a:p>
        </p:txBody>
      </p:sp>
      <p:sp>
        <p:nvSpPr>
          <p:cNvPr id="49155" name="Rectangle 2"/>
          <p:cNvSpPr>
            <a:spLocks noGrp="1" noRot="1" noChangeAspect="1" noChangeArrowheads="1" noTextEdit="1"/>
          </p:cNvSpPr>
          <p:nvPr>
            <p:ph type="sldImg"/>
          </p:nvPr>
        </p:nvSpPr>
        <p:spPr>
          <a:xfrm>
            <a:off x="1141413" y="701675"/>
            <a:ext cx="4578350" cy="3435350"/>
          </a:xfrm>
          <a:ln/>
        </p:spPr>
      </p:sp>
      <p:sp>
        <p:nvSpPr>
          <p:cNvPr id="49156"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1976558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2E55DE6-D388-4D8B-8B99-AFF9DD7AE44C}" type="slidenum">
              <a:rPr lang="en-US" altLang="zh-CN"/>
              <a:pPr>
                <a:spcBef>
                  <a:spcPct val="0"/>
                </a:spcBef>
              </a:pPr>
              <a:t>33</a:t>
            </a:fld>
            <a:endParaRPr lang="en-US" altLang="zh-CN"/>
          </a:p>
        </p:txBody>
      </p:sp>
      <p:sp>
        <p:nvSpPr>
          <p:cNvPr id="51203" name="Rectangle 2"/>
          <p:cNvSpPr>
            <a:spLocks noGrp="1" noRot="1" noChangeAspect="1" noChangeArrowheads="1" noTextEdit="1"/>
          </p:cNvSpPr>
          <p:nvPr>
            <p:ph type="sldImg"/>
          </p:nvPr>
        </p:nvSpPr>
        <p:spPr>
          <a:xfrm>
            <a:off x="1141413" y="701675"/>
            <a:ext cx="4578350" cy="3435350"/>
          </a:xfrm>
          <a:ln/>
        </p:spPr>
      </p:sp>
      <p:sp>
        <p:nvSpPr>
          <p:cNvPr id="51204"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4181895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6A3DECE-2EF9-4A7A-851D-5882A0680DF1}" type="slidenum">
              <a:rPr lang="en-US" altLang="zh-CN"/>
              <a:pPr>
                <a:spcBef>
                  <a:spcPct val="0"/>
                </a:spcBef>
              </a:pPr>
              <a:t>3</a:t>
            </a:fld>
            <a:endParaRPr lang="en-US" altLang="zh-CN"/>
          </a:p>
        </p:txBody>
      </p:sp>
      <p:sp>
        <p:nvSpPr>
          <p:cNvPr id="8195" name="Rectangle 2"/>
          <p:cNvSpPr>
            <a:spLocks noGrp="1" noRot="1" noChangeAspect="1" noChangeArrowheads="1" noTextEdit="1"/>
          </p:cNvSpPr>
          <p:nvPr>
            <p:ph type="sldImg"/>
          </p:nvPr>
        </p:nvSpPr>
        <p:spPr>
          <a:xfrm>
            <a:off x="1141413" y="701675"/>
            <a:ext cx="4578350" cy="3435350"/>
          </a:xfrm>
          <a:ln/>
        </p:spPr>
      </p:sp>
      <p:sp>
        <p:nvSpPr>
          <p:cNvPr id="8196"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3786359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3ADA589-58A4-4C78-97C8-6F4B9F934DC1}" type="slidenum">
              <a:rPr lang="en-US" altLang="zh-CN"/>
              <a:pPr>
                <a:spcBef>
                  <a:spcPct val="0"/>
                </a:spcBef>
              </a:pPr>
              <a:t>4</a:t>
            </a:fld>
            <a:endParaRPr lang="en-US" altLang="zh-CN"/>
          </a:p>
        </p:txBody>
      </p:sp>
      <p:sp>
        <p:nvSpPr>
          <p:cNvPr id="10243" name="Rectangle 2"/>
          <p:cNvSpPr>
            <a:spLocks noGrp="1" noRot="1" noChangeAspect="1" noChangeArrowheads="1" noTextEdit="1"/>
          </p:cNvSpPr>
          <p:nvPr>
            <p:ph type="sldImg"/>
          </p:nvPr>
        </p:nvSpPr>
        <p:spPr>
          <a:xfrm>
            <a:off x="1141413" y="701675"/>
            <a:ext cx="4578350" cy="3435350"/>
          </a:xfrm>
          <a:ln/>
        </p:spPr>
      </p:sp>
      <p:sp>
        <p:nvSpPr>
          <p:cNvPr id="10244"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2718036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CE1F989-56B2-4B15-AE62-E157B64790E0}" type="slidenum">
              <a:rPr lang="en-US" altLang="zh-CN"/>
              <a:pPr>
                <a:spcBef>
                  <a:spcPct val="0"/>
                </a:spcBef>
              </a:pPr>
              <a:t>5</a:t>
            </a:fld>
            <a:endParaRPr lang="en-US" altLang="zh-CN"/>
          </a:p>
        </p:txBody>
      </p:sp>
      <p:sp>
        <p:nvSpPr>
          <p:cNvPr id="12291" name="Rectangle 2"/>
          <p:cNvSpPr>
            <a:spLocks noGrp="1" noRot="1" noChangeAspect="1" noChangeArrowheads="1" noTextEdit="1"/>
          </p:cNvSpPr>
          <p:nvPr>
            <p:ph type="sldImg"/>
          </p:nvPr>
        </p:nvSpPr>
        <p:spPr>
          <a:xfrm>
            <a:off x="1141413" y="701675"/>
            <a:ext cx="4578350" cy="3435350"/>
          </a:xfrm>
          <a:ln/>
        </p:spPr>
      </p:sp>
      <p:sp>
        <p:nvSpPr>
          <p:cNvPr id="12292"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3320947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ChangeArrowheads="1" noTextEdit="1"/>
          </p:cNvSpPr>
          <p:nvPr>
            <p:ph type="sldImg"/>
          </p:nvPr>
        </p:nvSpPr>
        <p:spPr>
          <a:ln/>
        </p:spPr>
      </p:sp>
      <p:sp>
        <p:nvSpPr>
          <p:cNvPr id="16387"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GB" altLang="zh-CN" i="1">
                <a:solidFill>
                  <a:schemeClr val="accent2"/>
                </a:solidFill>
              </a:rPr>
              <a:t>1,2,4,5 are known as “`paradoxes’ of the material implication”, because they contrast with implication in ordinary language</a:t>
            </a:r>
            <a:endParaRPr lang="en-US" altLang="zh-CN" i="1">
              <a:solidFill>
                <a:schemeClr val="accent2"/>
              </a:solidFill>
            </a:endParaRPr>
          </a:p>
          <a:p>
            <a:pPr eaLnBrk="1" hangingPunct="1"/>
            <a:endParaRPr lang="zh-CN" altLang="en-US"/>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5EC1C54-6BAD-4BA5-B4FB-12B15F0A1F87}" type="slidenum">
              <a:rPr lang="en-US" altLang="zh-CN"/>
              <a:pPr>
                <a:spcBef>
                  <a:spcPct val="0"/>
                </a:spcBef>
              </a:pPr>
              <a:t>8</a:t>
            </a:fld>
            <a:endParaRPr lang="en-US" altLang="zh-CN"/>
          </a:p>
        </p:txBody>
      </p:sp>
    </p:spTree>
    <p:extLst>
      <p:ext uri="{BB962C8B-B14F-4D97-AF65-F5344CB8AC3E}">
        <p14:creationId xmlns:p14="http://schemas.microsoft.com/office/powerpoint/2010/main" val="1462842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7D80FBC-C9FA-4449-964E-93DC9E7CF855}" type="slidenum">
              <a:rPr lang="en-US" altLang="zh-CN"/>
              <a:pPr>
                <a:spcBef>
                  <a:spcPct val="0"/>
                </a:spcBef>
              </a:pPr>
              <a:t>10</a:t>
            </a:fld>
            <a:endParaRPr lang="en-US" altLang="zh-CN"/>
          </a:p>
        </p:txBody>
      </p:sp>
      <p:sp>
        <p:nvSpPr>
          <p:cNvPr id="19459" name="Rectangle 2"/>
          <p:cNvSpPr>
            <a:spLocks noGrp="1" noRot="1" noChangeAspect="1" noChangeArrowheads="1" noTextEdit="1"/>
          </p:cNvSpPr>
          <p:nvPr>
            <p:ph type="sldImg"/>
          </p:nvPr>
        </p:nvSpPr>
        <p:spPr>
          <a:xfrm>
            <a:off x="1141413" y="701675"/>
            <a:ext cx="4578350" cy="3435350"/>
          </a:xfrm>
          <a:ln/>
        </p:spPr>
      </p:sp>
      <p:sp>
        <p:nvSpPr>
          <p:cNvPr id="19460"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4079886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7D80FBC-C9FA-4449-964E-93DC9E7CF855}" type="slidenum">
              <a:rPr lang="en-US" altLang="zh-CN"/>
              <a:pPr>
                <a:spcBef>
                  <a:spcPct val="0"/>
                </a:spcBef>
              </a:pPr>
              <a:t>11</a:t>
            </a:fld>
            <a:endParaRPr lang="en-US" altLang="zh-CN"/>
          </a:p>
        </p:txBody>
      </p:sp>
      <p:sp>
        <p:nvSpPr>
          <p:cNvPr id="19459" name="Rectangle 2"/>
          <p:cNvSpPr>
            <a:spLocks noGrp="1" noRot="1" noChangeAspect="1" noChangeArrowheads="1" noTextEdit="1"/>
          </p:cNvSpPr>
          <p:nvPr>
            <p:ph type="sldImg"/>
          </p:nvPr>
        </p:nvSpPr>
        <p:spPr>
          <a:xfrm>
            <a:off x="1141413" y="701675"/>
            <a:ext cx="4578350" cy="3435350"/>
          </a:xfrm>
          <a:ln/>
        </p:spPr>
      </p:sp>
      <p:sp>
        <p:nvSpPr>
          <p:cNvPr id="19460"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1211110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7D80FBC-C9FA-4449-964E-93DC9E7CF855}" type="slidenum">
              <a:rPr lang="en-US" altLang="zh-CN"/>
              <a:pPr>
                <a:spcBef>
                  <a:spcPct val="0"/>
                </a:spcBef>
              </a:pPr>
              <a:t>12</a:t>
            </a:fld>
            <a:endParaRPr lang="en-US" altLang="zh-CN"/>
          </a:p>
        </p:txBody>
      </p:sp>
      <p:sp>
        <p:nvSpPr>
          <p:cNvPr id="19459" name="Rectangle 2"/>
          <p:cNvSpPr>
            <a:spLocks noGrp="1" noRot="1" noChangeAspect="1" noChangeArrowheads="1" noTextEdit="1"/>
          </p:cNvSpPr>
          <p:nvPr>
            <p:ph type="sldImg"/>
          </p:nvPr>
        </p:nvSpPr>
        <p:spPr>
          <a:xfrm>
            <a:off x="1141413" y="701675"/>
            <a:ext cx="4578350" cy="3435350"/>
          </a:xfrm>
          <a:ln/>
        </p:spPr>
      </p:sp>
      <p:sp>
        <p:nvSpPr>
          <p:cNvPr id="19460"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1920716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D4C129E1-AB92-4ECE-98EF-568AB33AAF5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08E4B22-4FBA-43BE-9B77-48639419335C}" type="slidenum">
              <a:rPr lang="en-US" altLang="zh-CN"/>
              <a:pPr>
                <a:spcBef>
                  <a:spcPct val="0"/>
                </a:spcBef>
              </a:pPr>
              <a:t>13</a:t>
            </a:fld>
            <a:endParaRPr lang="en-US" altLang="zh-CN"/>
          </a:p>
        </p:txBody>
      </p:sp>
      <p:sp>
        <p:nvSpPr>
          <p:cNvPr id="26627" name="Rectangle 2">
            <a:extLst>
              <a:ext uri="{FF2B5EF4-FFF2-40B4-BE49-F238E27FC236}">
                <a16:creationId xmlns:a16="http://schemas.microsoft.com/office/drawing/2014/main" id="{4D5CDA72-A995-47F4-859C-72F9B13FD2AA}"/>
              </a:ext>
            </a:extLst>
          </p:cNvPr>
          <p:cNvSpPr>
            <a:spLocks noGrp="1" noRot="1" noChangeAspect="1" noChangeArrowheads="1" noTextEdit="1"/>
          </p:cNvSpPr>
          <p:nvPr>
            <p:ph type="sldImg"/>
          </p:nvPr>
        </p:nvSpPr>
        <p:spPr>
          <a:xfrm>
            <a:off x="1141413" y="701675"/>
            <a:ext cx="4578350" cy="3435350"/>
          </a:xfrm>
          <a:ln/>
        </p:spPr>
      </p:sp>
      <p:sp>
        <p:nvSpPr>
          <p:cNvPr id="26628" name="Rectangle 3">
            <a:extLst>
              <a:ext uri="{FF2B5EF4-FFF2-40B4-BE49-F238E27FC236}">
                <a16:creationId xmlns:a16="http://schemas.microsoft.com/office/drawing/2014/main" id="{9AEDC5CC-1C82-4F08-B81E-C8A814304DF0}"/>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12A184D-C8D7-47DD-89FD-FD8E0A467516}" type="slidenum">
              <a:rPr lang="en-US" altLang="zh-CN"/>
              <a:pPr>
                <a:defRPr/>
              </a:pPr>
              <a:t>‹#›</a:t>
            </a:fld>
            <a:endParaRPr lang="en-US" altLang="zh-CN"/>
          </a:p>
        </p:txBody>
      </p:sp>
    </p:spTree>
    <p:extLst>
      <p:ext uri="{BB962C8B-B14F-4D97-AF65-F5344CB8AC3E}">
        <p14:creationId xmlns:p14="http://schemas.microsoft.com/office/powerpoint/2010/main" val="501479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314A646-4593-47E5-84C5-5B779CEC5334}" type="slidenum">
              <a:rPr lang="en-US" altLang="zh-CN"/>
              <a:pPr>
                <a:defRPr/>
              </a:pPr>
              <a:t>‹#›</a:t>
            </a:fld>
            <a:endParaRPr lang="en-US" altLang="zh-CN"/>
          </a:p>
        </p:txBody>
      </p:sp>
    </p:spTree>
    <p:extLst>
      <p:ext uri="{BB962C8B-B14F-4D97-AF65-F5344CB8AC3E}">
        <p14:creationId xmlns:p14="http://schemas.microsoft.com/office/powerpoint/2010/main" val="395942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A4927BE-F433-4C3A-A57C-4D44E6D41735}" type="slidenum">
              <a:rPr lang="en-US" altLang="zh-CN"/>
              <a:pPr>
                <a:defRPr/>
              </a:pPr>
              <a:t>‹#›</a:t>
            </a:fld>
            <a:endParaRPr lang="en-US" altLang="zh-CN"/>
          </a:p>
        </p:txBody>
      </p:sp>
    </p:spTree>
    <p:extLst>
      <p:ext uri="{BB962C8B-B14F-4D97-AF65-F5344CB8AC3E}">
        <p14:creationId xmlns:p14="http://schemas.microsoft.com/office/powerpoint/2010/main" val="988696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6B26C736-910B-4225-838E-E942EB450FB1}" type="slidenum">
              <a:rPr lang="en-US" altLang="zh-CN"/>
              <a:pPr>
                <a:defRPr/>
              </a:pPr>
              <a:t>‹#›</a:t>
            </a:fld>
            <a:endParaRPr lang="en-US" altLang="zh-CN"/>
          </a:p>
        </p:txBody>
      </p:sp>
    </p:spTree>
    <p:extLst>
      <p:ext uri="{BB962C8B-B14F-4D97-AF65-F5344CB8AC3E}">
        <p14:creationId xmlns:p14="http://schemas.microsoft.com/office/powerpoint/2010/main" val="429727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B7A3255-E2DC-4619-8902-FBF55F113AD0}" type="slidenum">
              <a:rPr lang="en-US" altLang="zh-CN"/>
              <a:pPr>
                <a:defRPr/>
              </a:pPr>
              <a:t>‹#›</a:t>
            </a:fld>
            <a:endParaRPr lang="en-US" altLang="zh-CN"/>
          </a:p>
        </p:txBody>
      </p:sp>
    </p:spTree>
    <p:extLst>
      <p:ext uri="{BB962C8B-B14F-4D97-AF65-F5344CB8AC3E}">
        <p14:creationId xmlns:p14="http://schemas.microsoft.com/office/powerpoint/2010/main" val="4132176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0369857-68DA-4D9D-9094-857DD3AB2FDE}" type="slidenum">
              <a:rPr lang="en-US" altLang="zh-CN"/>
              <a:pPr>
                <a:defRPr/>
              </a:pPr>
              <a:t>‹#›</a:t>
            </a:fld>
            <a:endParaRPr lang="en-US" altLang="zh-CN"/>
          </a:p>
        </p:txBody>
      </p:sp>
    </p:spTree>
    <p:extLst>
      <p:ext uri="{BB962C8B-B14F-4D97-AF65-F5344CB8AC3E}">
        <p14:creationId xmlns:p14="http://schemas.microsoft.com/office/powerpoint/2010/main" val="30640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ED70E9F-2A67-474C-8A89-32AAC5337885}" type="slidenum">
              <a:rPr lang="en-US" altLang="zh-CN"/>
              <a:pPr>
                <a:defRPr/>
              </a:pPr>
              <a:t>‹#›</a:t>
            </a:fld>
            <a:endParaRPr lang="en-US" altLang="zh-CN"/>
          </a:p>
        </p:txBody>
      </p:sp>
    </p:spTree>
    <p:extLst>
      <p:ext uri="{BB962C8B-B14F-4D97-AF65-F5344CB8AC3E}">
        <p14:creationId xmlns:p14="http://schemas.microsoft.com/office/powerpoint/2010/main" val="1288689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74CEEE2-2C61-4DED-8084-F7CACD497D7A}" type="slidenum">
              <a:rPr lang="en-US" altLang="zh-CN"/>
              <a:pPr>
                <a:defRPr/>
              </a:pPr>
              <a:t>‹#›</a:t>
            </a:fld>
            <a:endParaRPr lang="en-US" altLang="zh-CN"/>
          </a:p>
        </p:txBody>
      </p:sp>
    </p:spTree>
    <p:extLst>
      <p:ext uri="{BB962C8B-B14F-4D97-AF65-F5344CB8AC3E}">
        <p14:creationId xmlns:p14="http://schemas.microsoft.com/office/powerpoint/2010/main" val="2109091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BAA1659-6FFC-49AB-9ED4-4708E5114661}" type="slidenum">
              <a:rPr lang="en-US" altLang="zh-CN"/>
              <a:pPr>
                <a:defRPr/>
              </a:pPr>
              <a:t>‹#›</a:t>
            </a:fld>
            <a:endParaRPr lang="en-US" altLang="zh-CN"/>
          </a:p>
        </p:txBody>
      </p:sp>
    </p:spTree>
    <p:extLst>
      <p:ext uri="{BB962C8B-B14F-4D97-AF65-F5344CB8AC3E}">
        <p14:creationId xmlns:p14="http://schemas.microsoft.com/office/powerpoint/2010/main" val="31853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474E601-BC6B-4F03-9182-73232A8CE523}" type="slidenum">
              <a:rPr lang="en-US" altLang="zh-CN"/>
              <a:pPr>
                <a:defRPr/>
              </a:pPr>
              <a:t>‹#›</a:t>
            </a:fld>
            <a:endParaRPr lang="en-US" altLang="zh-CN"/>
          </a:p>
        </p:txBody>
      </p:sp>
    </p:spTree>
    <p:extLst>
      <p:ext uri="{BB962C8B-B14F-4D97-AF65-F5344CB8AC3E}">
        <p14:creationId xmlns:p14="http://schemas.microsoft.com/office/powerpoint/2010/main" val="409284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7597C26-9E69-4B06-B85C-CBA23E7C521A}" type="slidenum">
              <a:rPr lang="en-US" altLang="zh-CN"/>
              <a:pPr>
                <a:defRPr/>
              </a:pPr>
              <a:t>‹#›</a:t>
            </a:fld>
            <a:endParaRPr lang="en-US" altLang="zh-CN"/>
          </a:p>
        </p:txBody>
      </p:sp>
    </p:spTree>
    <p:extLst>
      <p:ext uri="{BB962C8B-B14F-4D97-AF65-F5344CB8AC3E}">
        <p14:creationId xmlns:p14="http://schemas.microsoft.com/office/powerpoint/2010/main" val="684263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3914CC5-F0BF-4FF4-A886-F38B6CEA6A06}" type="slidenum">
              <a:rPr lang="en-US" altLang="zh-CN"/>
              <a:pPr>
                <a:defRPr/>
              </a:pPr>
              <a:t>‹#›</a:t>
            </a:fld>
            <a:endParaRPr lang="en-US" altLang="zh-CN"/>
          </a:p>
        </p:txBody>
      </p:sp>
    </p:spTree>
    <p:extLst>
      <p:ext uri="{BB962C8B-B14F-4D97-AF65-F5344CB8AC3E}">
        <p14:creationId xmlns:p14="http://schemas.microsoft.com/office/powerpoint/2010/main" val="2104063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30D5D4D-3A46-4C56-AE1B-C9F51CEB24AF}" type="slidenum">
              <a:rPr lang="en-US" altLang="zh-CN"/>
              <a:pPr>
                <a:defRPr/>
              </a:pPr>
              <a:t>‹#›</a:t>
            </a:fld>
            <a:endParaRPr lang="en-US" altLang="zh-CN"/>
          </a:p>
        </p:txBody>
      </p:sp>
    </p:spTree>
    <p:extLst>
      <p:ext uri="{BB962C8B-B14F-4D97-AF65-F5344CB8AC3E}">
        <p14:creationId xmlns:p14="http://schemas.microsoft.com/office/powerpoint/2010/main" val="353471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D4BC10E-48E7-441C-B5F8-8033840ABDA1}" type="slidenum">
              <a:rPr lang="en-US" altLang="zh-CN"/>
              <a:pPr>
                <a:defRPr/>
              </a:pPr>
              <a:t>‹#›</a:t>
            </a:fld>
            <a:endParaRPr lang="en-US" altLang="zh-CN"/>
          </a:p>
        </p:txBody>
      </p:sp>
    </p:spTree>
    <p:extLst>
      <p:ext uri="{BB962C8B-B14F-4D97-AF65-F5344CB8AC3E}">
        <p14:creationId xmlns:p14="http://schemas.microsoft.com/office/powerpoint/2010/main" val="2951164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zh-CN" altLang="zh-CN"/>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69448B73-7AD9-4E52-AB25-5FC538CA2B2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audio" Target="file:///C:\c\202102\course\Richard%20Clayderman%20-%20Music%20Box%20Dancer.mp3"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audio" Target="../media/audio2.wav"/></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3.xml"/><Relationship Id="rId7" Type="http://schemas.openxmlformats.org/officeDocument/2006/relationships/image" Target="../media/image9.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14.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6.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5.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27.png"/><Relationship Id="rId4" Type="http://schemas.openxmlformats.org/officeDocument/2006/relationships/image" Target="../media/image26.png"/></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7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37.png"/><Relationship Id="rId4" Type="http://schemas.openxmlformats.org/officeDocument/2006/relationships/image" Target="../media/image36.png"/></Relationships>
</file>

<file path=ppt/slides/_rels/slide75.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40.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altLang="zh-CN" sz="4000" b="1" dirty="0">
                <a:effectLst>
                  <a:outerShdw blurRad="38100" dist="38100" dir="2700000" algn="tl">
                    <a:srgbClr val="000000">
                      <a:alpha val="43137"/>
                    </a:srgbClr>
                  </a:outerShdw>
                </a:effectLst>
              </a:rPr>
              <a:t>1 The Foundations: Logic and Proofs</a:t>
            </a:r>
          </a:p>
        </p:txBody>
      </p:sp>
      <p:sp>
        <p:nvSpPr>
          <p:cNvPr id="4099" name="Rectangle 3"/>
          <p:cNvSpPr>
            <a:spLocks noGrp="1" noChangeArrowheads="1"/>
          </p:cNvSpPr>
          <p:nvPr>
            <p:ph type="body" idx="1"/>
          </p:nvPr>
        </p:nvSpPr>
        <p:spPr>
          <a:xfrm>
            <a:off x="684213" y="1196975"/>
            <a:ext cx="8229600" cy="4525963"/>
          </a:xfrm>
        </p:spPr>
        <p:txBody>
          <a:bodyPr/>
          <a:lstStyle/>
          <a:p>
            <a:pPr marL="0" indent="0" eaLnBrk="1" hangingPunct="1">
              <a:buFontTx/>
              <a:buNone/>
              <a:defRPr/>
            </a:pPr>
            <a:r>
              <a:rPr lang="en-US" altLang="zh-CN" b="1" dirty="0">
                <a:effectLst>
                  <a:outerShdw blurRad="38100" dist="38100" dir="2700000" algn="tl">
                    <a:srgbClr val="000000">
                      <a:alpha val="43137"/>
                    </a:srgbClr>
                  </a:outerShdw>
                </a:effectLst>
              </a:rPr>
              <a:t>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1.1 Propositional Logic </a:t>
            </a:r>
          </a:p>
          <a:p>
            <a:pPr marL="0" indent="0" eaLnBrk="1" hangingPunct="1">
              <a:buFontTx/>
              <a:buNone/>
              <a:defRPr/>
            </a:pPr>
            <a:r>
              <a:rPr lang="en-US" altLang="zh-CN" b="1" dirty="0">
                <a:effectLst>
                  <a:outerShdw blurRad="38100" dist="38100" dir="2700000" algn="tl">
                    <a:srgbClr val="000000">
                      <a:alpha val="43137"/>
                    </a:srgbClr>
                  </a:outerShdw>
                </a:effectLst>
              </a:rPr>
              <a:t>1.2 Applications of Propositional Logic</a:t>
            </a:r>
            <a:br>
              <a:rPr lang="en-US" altLang="zh-CN" b="1" dirty="0">
                <a:effectLst>
                  <a:outerShdw blurRad="38100" dist="38100" dir="2700000" algn="tl">
                    <a:srgbClr val="000000">
                      <a:alpha val="43137"/>
                    </a:srgbClr>
                  </a:outerShdw>
                </a:effectLst>
              </a:rPr>
            </a:br>
            <a:r>
              <a:rPr lang="en-US" altLang="zh-CN" b="1" dirty="0">
                <a:solidFill>
                  <a:srgbClr val="FF0000"/>
                </a:solidFill>
                <a:effectLst>
                  <a:outerShdw blurRad="38100" dist="38100" dir="2700000" algn="tl">
                    <a:srgbClr val="000000">
                      <a:alpha val="43137"/>
                    </a:srgbClr>
                  </a:outerShdw>
                </a:effectLst>
              </a:rPr>
              <a:t>1.3 Propositional Equivalences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1.4 Predicates and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1.5 Nested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1.6 Rules of Inference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1.7 Introduction to Proofs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1.8 Proof Methods and Strategy </a:t>
            </a:r>
          </a:p>
        </p:txBody>
      </p:sp>
      <p:pic>
        <p:nvPicPr>
          <p:cNvPr id="3" name="Richard Clayderman - Music Box Dancer.mp3">
            <a:hlinkClick r:id="" action="ppaction://media"/>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3924300" y="6045200"/>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45093DED-BBF3-4DBB-A95A-5E05E8AD2FB2}"/>
              </a:ext>
            </a:extLst>
          </p:cNvPr>
          <p:cNvSpPr>
            <a:spLocks noGrp="1"/>
          </p:cNvSpPr>
          <p:nvPr>
            <p:ph type="sldNum" sz="quarter" idx="12"/>
          </p:nvPr>
        </p:nvSpPr>
        <p:spPr/>
        <p:txBody>
          <a:bodyPr/>
          <a:lstStyle/>
          <a:p>
            <a:pPr>
              <a:defRPr/>
            </a:pPr>
            <a:fld id="{6ED70E9F-2A67-474C-8A89-32AAC5337885}" type="slidenum">
              <a:rPr lang="en-US" altLang="zh-CN" smtClean="0"/>
              <a:pPr>
                <a:defRPr/>
              </a:pPr>
              <a:t>1</a:t>
            </a:fld>
            <a:endParaRPr lang="en-US" altLang="zh-CN"/>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85939"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Logical Equivalence</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等值式</a:t>
            </a:r>
          </a:p>
        </p:txBody>
      </p:sp>
      <p:sp>
        <p:nvSpPr>
          <p:cNvPr id="18435" name="Rectangle 3"/>
          <p:cNvSpPr>
            <a:spLocks noGrp="1" noChangeArrowheads="1"/>
          </p:cNvSpPr>
          <p:nvPr>
            <p:ph type="body" idx="1"/>
          </p:nvPr>
        </p:nvSpPr>
        <p:spPr>
          <a:xfrm>
            <a:off x="447674" y="1484313"/>
            <a:ext cx="8444805" cy="3672879"/>
          </a:xfrm>
        </p:spPr>
        <p:txBody>
          <a:bodyPr/>
          <a:lstStyle/>
          <a:p>
            <a:pPr eaLnBrk="1" hangingPunct="1">
              <a:lnSpc>
                <a:spcPct val="90000"/>
              </a:lnSpc>
              <a:buFont typeface="Wingdings" panose="05000000000000000000" pitchFamily="2" charset="2"/>
              <a:buChar char="n"/>
            </a:pPr>
            <a:r>
              <a:rPr lang="en-US" altLang="zh-CN" sz="4000" dirty="0">
                <a:solidFill>
                  <a:schemeClr val="accent2"/>
                </a:solidFill>
                <a:sym typeface="Symbol" panose="05050102010706020507" pitchFamily="18" charset="2"/>
              </a:rPr>
              <a:t> Given two props. </a:t>
            </a:r>
            <a:r>
              <a:rPr lang="en-US" altLang="zh-CN" sz="4000" i="1" dirty="0">
                <a:solidFill>
                  <a:srgbClr val="FF0000"/>
                </a:solidFill>
                <a:sym typeface="Symbol" panose="05050102010706020507" pitchFamily="18" charset="2"/>
              </a:rPr>
              <a:t>p</a:t>
            </a:r>
            <a:r>
              <a:rPr lang="en-US" altLang="zh-CN" sz="4000" dirty="0">
                <a:solidFill>
                  <a:schemeClr val="accent2"/>
                </a:solidFill>
                <a:sym typeface="Symbol" panose="05050102010706020507" pitchFamily="18" charset="2"/>
              </a:rPr>
              <a:t> and </a:t>
            </a:r>
            <a:r>
              <a:rPr lang="en-US" altLang="zh-CN" sz="4000" i="1" dirty="0">
                <a:solidFill>
                  <a:srgbClr val="FF0000"/>
                </a:solidFill>
                <a:sym typeface="Symbol" panose="05050102010706020507" pitchFamily="18" charset="2"/>
              </a:rPr>
              <a:t>q</a:t>
            </a:r>
            <a:r>
              <a:rPr lang="en-US" altLang="zh-CN" sz="4000" dirty="0">
                <a:solidFill>
                  <a:schemeClr val="accent2"/>
                </a:solidFill>
                <a:sym typeface="Symbol" panose="05050102010706020507" pitchFamily="18" charset="2"/>
              </a:rPr>
              <a:t>, how many propositional formulas can we get ?  </a:t>
            </a:r>
          </a:p>
          <a:p>
            <a:pPr eaLnBrk="1" hangingPunct="1">
              <a:lnSpc>
                <a:spcPct val="90000"/>
              </a:lnSpc>
              <a:buFont typeface="Wingdings" panose="05000000000000000000" pitchFamily="2" charset="2"/>
              <a:buChar char="n"/>
            </a:pPr>
            <a:r>
              <a:rPr lang="en-US" altLang="zh-CN" sz="4000" dirty="0">
                <a:solidFill>
                  <a:schemeClr val="accent2"/>
                </a:solidFill>
                <a:sym typeface="Symbol" panose="05050102010706020507" pitchFamily="18" charset="2"/>
              </a:rPr>
              <a:t> How many truth tables can we get from propositional formulas with two props. </a:t>
            </a:r>
            <a:r>
              <a:rPr lang="en-US" altLang="zh-CN" sz="4000" i="1" dirty="0">
                <a:solidFill>
                  <a:srgbClr val="FF0000"/>
                </a:solidFill>
                <a:sym typeface="Symbol" panose="05050102010706020507" pitchFamily="18" charset="2"/>
              </a:rPr>
              <a:t>p</a:t>
            </a:r>
            <a:r>
              <a:rPr lang="en-US" altLang="zh-CN" sz="4000" dirty="0">
                <a:solidFill>
                  <a:schemeClr val="accent2"/>
                </a:solidFill>
                <a:sym typeface="Symbol" panose="05050102010706020507" pitchFamily="18" charset="2"/>
              </a:rPr>
              <a:t> and </a:t>
            </a:r>
            <a:r>
              <a:rPr lang="en-US" altLang="zh-CN" sz="4000" i="1" dirty="0">
                <a:solidFill>
                  <a:srgbClr val="FF0000"/>
                </a:solidFill>
                <a:sym typeface="Symbol" panose="05050102010706020507" pitchFamily="18" charset="2"/>
              </a:rPr>
              <a:t>q </a:t>
            </a:r>
            <a:r>
              <a:rPr lang="en-US" altLang="zh-CN" sz="4000" dirty="0">
                <a:solidFill>
                  <a:schemeClr val="accent2"/>
                </a:solidFill>
                <a:sym typeface="Symbol" panose="05050102010706020507" pitchFamily="18" charset="2"/>
              </a:rPr>
              <a:t>?</a:t>
            </a:r>
          </a:p>
        </p:txBody>
      </p:sp>
      <p:sp>
        <p:nvSpPr>
          <p:cNvPr id="18436"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p>
        </p:txBody>
      </p:sp>
      <p:sp>
        <p:nvSpPr>
          <p:cNvPr id="2" name="灯片编号占位符 1">
            <a:extLst>
              <a:ext uri="{FF2B5EF4-FFF2-40B4-BE49-F238E27FC236}">
                <a16:creationId xmlns:a16="http://schemas.microsoft.com/office/drawing/2014/main" id="{A1DF1243-5CFB-4F57-9381-40361C523AE9}"/>
              </a:ext>
            </a:extLst>
          </p:cNvPr>
          <p:cNvSpPr>
            <a:spLocks noGrp="1"/>
          </p:cNvSpPr>
          <p:nvPr>
            <p:ph type="sldNum" sz="quarter" idx="12"/>
          </p:nvPr>
        </p:nvSpPr>
        <p:spPr/>
        <p:txBody>
          <a:bodyPr/>
          <a:lstStyle/>
          <a:p>
            <a:pPr>
              <a:defRPr/>
            </a:pPr>
            <a:fld id="{6ED70E9F-2A67-474C-8A89-32AAC5337885}" type="slidenum">
              <a:rPr lang="en-US" altLang="zh-CN" smtClean="0"/>
              <a:pPr>
                <a:defRPr/>
              </a:pPr>
              <a:t>10</a:t>
            </a:fld>
            <a:endParaRPr lang="en-US" altLang="zh-CN"/>
          </a:p>
        </p:txBody>
      </p:sp>
      <p:sp>
        <p:nvSpPr>
          <p:cNvPr id="3" name="文本框 2">
            <a:extLst>
              <a:ext uri="{FF2B5EF4-FFF2-40B4-BE49-F238E27FC236}">
                <a16:creationId xmlns:a16="http://schemas.microsoft.com/office/drawing/2014/main" id="{EEEA6A13-78FE-4080-A872-0691E7BEBC0C}"/>
              </a:ext>
            </a:extLst>
          </p:cNvPr>
          <p:cNvSpPr txBox="1"/>
          <p:nvPr/>
        </p:nvSpPr>
        <p:spPr>
          <a:xfrm>
            <a:off x="3275856" y="2636912"/>
            <a:ext cx="3600400" cy="523220"/>
          </a:xfrm>
          <a:prstGeom prst="rect">
            <a:avLst/>
          </a:prstGeom>
          <a:noFill/>
        </p:spPr>
        <p:txBody>
          <a:bodyPr wrap="square" rtlCol="0">
            <a:spAutoFit/>
          </a:bodyPr>
          <a:lstStyle/>
          <a:p>
            <a:r>
              <a:rPr lang="en-US" altLang="zh-CN" sz="2800" i="1" dirty="0">
                <a:solidFill>
                  <a:srgbClr val="FF0000"/>
                </a:solidFill>
              </a:rPr>
              <a:t>unlimited formulas</a:t>
            </a:r>
            <a:endParaRPr lang="zh-CN" altLang="en-US" i="1" dirty="0">
              <a:solidFill>
                <a:srgbClr val="FF0000"/>
              </a:solidFill>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A2F2141-DD81-4E81-BEB9-B6E9043CAC25}"/>
                  </a:ext>
                </a:extLst>
              </p:cNvPr>
              <p:cNvSpPr txBox="1"/>
              <p:nvPr/>
            </p:nvSpPr>
            <p:spPr>
              <a:xfrm>
                <a:off x="5796136" y="4509120"/>
                <a:ext cx="1728192" cy="5600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3200" b="0" i="1" smtClean="0">
                              <a:solidFill>
                                <a:srgbClr val="FF0000"/>
                              </a:solidFill>
                              <a:latin typeface="Cambria Math" panose="02040503050406030204" pitchFamily="18" charset="0"/>
                            </a:rPr>
                          </m:ctrlPr>
                        </m:sSupPr>
                        <m:e>
                          <m:r>
                            <a:rPr lang="en-US" altLang="zh-CN" sz="3200" i="1">
                              <a:solidFill>
                                <a:srgbClr val="FF0000"/>
                              </a:solidFill>
                              <a:latin typeface="Cambria Math" panose="02040503050406030204" pitchFamily="18" charset="0"/>
                            </a:rPr>
                            <m:t>2</m:t>
                          </m:r>
                        </m:e>
                        <m:sup>
                          <m:sSup>
                            <m:sSupPr>
                              <m:ctrlPr>
                                <a:rPr lang="en-US" altLang="zh-CN" sz="3200" b="0" i="1" smtClean="0">
                                  <a:solidFill>
                                    <a:srgbClr val="FF0000"/>
                                  </a:solidFill>
                                  <a:latin typeface="Cambria Math" panose="02040503050406030204" pitchFamily="18" charset="0"/>
                                </a:rPr>
                              </m:ctrlPr>
                            </m:sSupPr>
                            <m:e>
                              <m:r>
                                <a:rPr lang="en-US" altLang="zh-CN" sz="3200" b="0" i="1" smtClean="0">
                                  <a:solidFill>
                                    <a:srgbClr val="FF0000"/>
                                  </a:solidFill>
                                  <a:latin typeface="Cambria Math" panose="02040503050406030204" pitchFamily="18" charset="0"/>
                                </a:rPr>
                                <m:t>2</m:t>
                              </m:r>
                            </m:e>
                            <m:sup>
                              <m:r>
                                <a:rPr lang="en-US" altLang="zh-CN" sz="3200" b="0" i="1" smtClean="0">
                                  <a:solidFill>
                                    <a:srgbClr val="FF0000"/>
                                  </a:solidFill>
                                  <a:latin typeface="Cambria Math" panose="02040503050406030204" pitchFamily="18" charset="0"/>
                                </a:rPr>
                                <m:t>2</m:t>
                              </m:r>
                            </m:sup>
                          </m:sSup>
                        </m:sup>
                      </m:sSup>
                      <m:r>
                        <a:rPr lang="en-US" altLang="zh-CN" sz="3200" b="0" i="1" smtClean="0">
                          <a:solidFill>
                            <a:srgbClr val="FF0000"/>
                          </a:solidFill>
                          <a:latin typeface="Cambria Math" panose="02040503050406030204" pitchFamily="18" charset="0"/>
                        </a:rPr>
                        <m:t>=16</m:t>
                      </m:r>
                    </m:oMath>
                  </m:oMathPara>
                </a14:m>
                <a:endParaRPr lang="zh-CN" altLang="en-US" sz="3200" dirty="0">
                  <a:solidFill>
                    <a:srgbClr val="FF0000"/>
                  </a:solidFill>
                </a:endParaRPr>
              </a:p>
            </p:txBody>
          </p:sp>
        </mc:Choice>
        <mc:Fallback xmlns="">
          <p:sp>
            <p:nvSpPr>
              <p:cNvPr id="5" name="文本框 4">
                <a:extLst>
                  <a:ext uri="{FF2B5EF4-FFF2-40B4-BE49-F238E27FC236}">
                    <a16:creationId xmlns:a16="http://schemas.microsoft.com/office/drawing/2014/main" id="{BA2F2141-DD81-4E81-BEB9-B6E9043CAC25}"/>
                  </a:ext>
                </a:extLst>
              </p:cNvPr>
              <p:cNvSpPr txBox="1">
                <a:spLocks noRot="1" noChangeAspect="1" noMove="1" noResize="1" noEditPoints="1" noAdjustHandles="1" noChangeArrowheads="1" noChangeShapeType="1" noTextEdit="1"/>
              </p:cNvSpPr>
              <p:nvPr/>
            </p:nvSpPr>
            <p:spPr>
              <a:xfrm>
                <a:off x="5796136" y="4509120"/>
                <a:ext cx="1728192" cy="56009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644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Logical Equivalence </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等值式</a:t>
            </a:r>
          </a:p>
        </p:txBody>
      </p:sp>
      <p:sp>
        <p:nvSpPr>
          <p:cNvPr id="18435" name="Rectangle 3"/>
          <p:cNvSpPr>
            <a:spLocks noGrp="1" noChangeArrowheads="1"/>
          </p:cNvSpPr>
          <p:nvPr>
            <p:ph type="body" idx="1"/>
          </p:nvPr>
        </p:nvSpPr>
        <p:spPr>
          <a:xfrm>
            <a:off x="447674" y="1484313"/>
            <a:ext cx="10028982" cy="4525962"/>
          </a:xfrm>
        </p:spPr>
        <p:txBody>
          <a:bodyPr/>
          <a:lstStyle/>
          <a:p>
            <a:pPr eaLnBrk="1" hangingPunct="1">
              <a:lnSpc>
                <a:spcPct val="90000"/>
              </a:lnSpc>
              <a:buFont typeface="Wingdings" panose="05000000000000000000" pitchFamily="2" charset="2"/>
              <a:buChar char="n"/>
            </a:pPr>
            <a:r>
              <a:rPr lang="en-US" altLang="zh-CN" dirty="0">
                <a:solidFill>
                  <a:schemeClr val="accent2"/>
                </a:solidFill>
                <a:sym typeface="Symbol" panose="05050102010706020507" pitchFamily="18" charset="2"/>
              </a:rPr>
              <a:t> Truth table </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a:t>
            </a:r>
            <a:endParaRPr lang="zh-CN" altLang="en-US" sz="4800"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Char char="n"/>
            </a:pPr>
            <a:endParaRPr lang="en-US" altLang="zh-CN" sz="4000" dirty="0">
              <a:solidFill>
                <a:schemeClr val="accent2"/>
              </a:solidFill>
              <a:sym typeface="Symbol" panose="05050102010706020507" pitchFamily="18" charset="2"/>
            </a:endParaRPr>
          </a:p>
        </p:txBody>
      </p:sp>
      <p:sp>
        <p:nvSpPr>
          <p:cNvPr id="18436"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p>
        </p:txBody>
      </p:sp>
      <p:pic>
        <p:nvPicPr>
          <p:cNvPr id="5" name="图片 4">
            <a:extLst>
              <a:ext uri="{FF2B5EF4-FFF2-40B4-BE49-F238E27FC236}">
                <a16:creationId xmlns:a16="http://schemas.microsoft.com/office/drawing/2014/main" id="{CA29A9DB-DDAE-4D03-A1A3-BD1B556067F9}"/>
              </a:ext>
            </a:extLst>
          </p:cNvPr>
          <p:cNvPicPr>
            <a:picLocks noChangeAspect="1"/>
          </p:cNvPicPr>
          <p:nvPr/>
        </p:nvPicPr>
        <p:blipFill>
          <a:blip r:embed="rId3"/>
          <a:stretch>
            <a:fillRect/>
          </a:stretch>
        </p:blipFill>
        <p:spPr>
          <a:xfrm>
            <a:off x="1292242" y="2240856"/>
            <a:ext cx="6755668" cy="4540944"/>
          </a:xfrm>
          <a:prstGeom prst="rect">
            <a:avLst/>
          </a:prstGeom>
        </p:spPr>
      </p:pic>
      <p:sp>
        <p:nvSpPr>
          <p:cNvPr id="6" name="矩形 5">
            <a:extLst>
              <a:ext uri="{FF2B5EF4-FFF2-40B4-BE49-F238E27FC236}">
                <a16:creationId xmlns:a16="http://schemas.microsoft.com/office/drawing/2014/main" id="{00503DAE-495A-45A8-A48E-CCBF985E5CA2}"/>
              </a:ext>
            </a:extLst>
          </p:cNvPr>
          <p:cNvSpPr/>
          <p:nvPr/>
        </p:nvSpPr>
        <p:spPr>
          <a:xfrm>
            <a:off x="5749528" y="4511328"/>
            <a:ext cx="504825" cy="2120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灯片编号占位符 1">
            <a:extLst>
              <a:ext uri="{FF2B5EF4-FFF2-40B4-BE49-F238E27FC236}">
                <a16:creationId xmlns:a16="http://schemas.microsoft.com/office/drawing/2014/main" id="{D5A28CB6-0735-48BB-B5DE-9ED156C6A55D}"/>
              </a:ext>
            </a:extLst>
          </p:cNvPr>
          <p:cNvSpPr>
            <a:spLocks noGrp="1"/>
          </p:cNvSpPr>
          <p:nvPr>
            <p:ph type="sldNum" sz="quarter" idx="12"/>
          </p:nvPr>
        </p:nvSpPr>
        <p:spPr/>
        <p:txBody>
          <a:bodyPr/>
          <a:lstStyle/>
          <a:p>
            <a:pPr>
              <a:defRPr/>
            </a:pPr>
            <a:fld id="{6ED70E9F-2A67-474C-8A89-32AAC5337885}" type="slidenum">
              <a:rPr lang="en-US" altLang="zh-CN" smtClean="0"/>
              <a:pPr>
                <a:defRPr/>
              </a:pPr>
              <a:t>11</a:t>
            </a:fld>
            <a:endParaRPr lang="en-US" altLang="zh-CN"/>
          </a:p>
        </p:txBody>
      </p:sp>
    </p:spTree>
    <p:extLst>
      <p:ext uri="{BB962C8B-B14F-4D97-AF65-F5344CB8AC3E}">
        <p14:creationId xmlns:p14="http://schemas.microsoft.com/office/powerpoint/2010/main" val="69266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Logical Equivalence </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等值式</a:t>
            </a:r>
          </a:p>
        </p:txBody>
      </p:sp>
      <p:sp>
        <p:nvSpPr>
          <p:cNvPr id="18435" name="Rectangle 3"/>
          <p:cNvSpPr>
            <a:spLocks noGrp="1" noChangeArrowheads="1"/>
          </p:cNvSpPr>
          <p:nvPr>
            <p:ph type="body" idx="1"/>
          </p:nvPr>
        </p:nvSpPr>
        <p:spPr>
          <a:xfrm>
            <a:off x="447674" y="1484313"/>
            <a:ext cx="8444805" cy="4525962"/>
          </a:xfrm>
        </p:spPr>
        <p:txBody>
          <a:bodyPr/>
          <a:lstStyle/>
          <a:p>
            <a:pPr eaLnBrk="1" hangingPunct="1">
              <a:lnSpc>
                <a:spcPct val="90000"/>
              </a:lnSpc>
              <a:buFont typeface="Wingdings" panose="05000000000000000000" pitchFamily="2" charset="2"/>
              <a:buChar char="n"/>
            </a:pPr>
            <a:r>
              <a:rPr lang="en-US" altLang="zh-CN" sz="4000" dirty="0">
                <a:solidFill>
                  <a:schemeClr val="accent2"/>
                </a:solidFill>
              </a:rPr>
              <a:t>Compound proposition </a:t>
            </a:r>
            <a:r>
              <a:rPr lang="en-US" altLang="zh-CN" sz="4000" i="1" dirty="0">
                <a:solidFill>
                  <a:srgbClr val="C00000"/>
                </a:solidFill>
              </a:rPr>
              <a:t>A</a:t>
            </a:r>
            <a:r>
              <a:rPr lang="en-US" altLang="zh-CN" sz="4000" dirty="0">
                <a:solidFill>
                  <a:schemeClr val="accent2"/>
                </a:solidFill>
              </a:rPr>
              <a:t> is </a:t>
            </a:r>
            <a:r>
              <a:rPr lang="en-US" altLang="zh-CN" sz="4000" i="1" dirty="0">
                <a:solidFill>
                  <a:srgbClr val="C00000"/>
                </a:solidFill>
              </a:rPr>
              <a:t>logically equivalent </a:t>
            </a:r>
            <a:r>
              <a:rPr lang="en-US" altLang="zh-CN" sz="4000" dirty="0">
                <a:solidFill>
                  <a:schemeClr val="accent2"/>
                </a:solidFill>
              </a:rPr>
              <a:t>to compound proposition </a:t>
            </a:r>
            <a:r>
              <a:rPr lang="en-US" altLang="zh-CN" sz="4000" i="1" dirty="0">
                <a:solidFill>
                  <a:srgbClr val="C00000"/>
                </a:solidFill>
              </a:rPr>
              <a:t>B</a:t>
            </a:r>
            <a:r>
              <a:rPr lang="en-US" altLang="zh-CN" sz="4000" dirty="0">
                <a:solidFill>
                  <a:schemeClr val="accent2"/>
                </a:solidFill>
              </a:rPr>
              <a:t>, written </a:t>
            </a:r>
            <a:r>
              <a:rPr lang="en-US" altLang="zh-CN" sz="4000" i="1" dirty="0">
                <a:solidFill>
                  <a:srgbClr val="C00000"/>
                </a:solidFill>
              </a:rPr>
              <a:t>A</a:t>
            </a:r>
            <a:r>
              <a:rPr lang="en-US" altLang="zh-CN" sz="4000" dirty="0">
                <a:solidFill>
                  <a:srgbClr val="C00000"/>
                </a:solidFill>
                <a:sym typeface="Symbol" panose="05050102010706020507" pitchFamily="18" charset="2"/>
              </a:rPr>
              <a:t></a:t>
            </a:r>
            <a:r>
              <a:rPr lang="en-US" altLang="zh-CN" sz="4000" i="1" dirty="0">
                <a:solidFill>
                  <a:srgbClr val="C00000"/>
                </a:solidFill>
                <a:sym typeface="Symbol" panose="05050102010706020507" pitchFamily="18" charset="2"/>
              </a:rPr>
              <a:t>B</a:t>
            </a:r>
            <a:r>
              <a:rPr lang="en-US" altLang="zh-CN" sz="4000" dirty="0">
                <a:solidFill>
                  <a:schemeClr val="accent2"/>
                </a:solidFill>
              </a:rPr>
              <a:t>, </a:t>
            </a:r>
            <a:r>
              <a:rPr lang="en-US" altLang="zh-CN" sz="4000" b="1" dirty="0">
                <a:solidFill>
                  <a:schemeClr val="accent2"/>
                </a:solidFill>
              </a:rPr>
              <a:t>IFF</a:t>
            </a:r>
            <a:r>
              <a:rPr lang="en-US" altLang="zh-CN" sz="4000" i="1" dirty="0">
                <a:solidFill>
                  <a:schemeClr val="accent2"/>
                </a:solidFill>
              </a:rPr>
              <a:t> </a:t>
            </a:r>
          </a:p>
          <a:p>
            <a:pPr marL="0" indent="0" eaLnBrk="1" hangingPunct="1">
              <a:lnSpc>
                <a:spcPct val="90000"/>
              </a:lnSpc>
              <a:buNone/>
            </a:pPr>
            <a:r>
              <a:rPr lang="en-US" altLang="zh-CN" sz="4000" i="1" dirty="0">
                <a:solidFill>
                  <a:schemeClr val="accent2"/>
                </a:solidFill>
              </a:rPr>
              <a:t>  </a:t>
            </a:r>
            <a:r>
              <a:rPr lang="en-US" altLang="zh-CN" sz="4000" i="1" dirty="0">
                <a:solidFill>
                  <a:srgbClr val="C00000"/>
                </a:solidFill>
              </a:rPr>
              <a:t>A</a:t>
            </a:r>
            <a:r>
              <a:rPr lang="en-US" altLang="zh-CN" sz="4000" dirty="0">
                <a:solidFill>
                  <a:schemeClr val="accent2"/>
                </a:solidFill>
                <a:sym typeface="Symbol" panose="05050102010706020507" pitchFamily="18" charset="2"/>
              </a:rPr>
              <a:t> and </a:t>
            </a:r>
            <a:r>
              <a:rPr lang="en-US" altLang="zh-CN" sz="4000" i="1" dirty="0">
                <a:solidFill>
                  <a:srgbClr val="C00000"/>
                </a:solidFill>
                <a:sym typeface="Symbol" panose="05050102010706020507" pitchFamily="18" charset="2"/>
              </a:rPr>
              <a:t>B</a:t>
            </a:r>
            <a:r>
              <a:rPr lang="en-US" altLang="zh-CN" sz="4000" i="1" dirty="0">
                <a:solidFill>
                  <a:schemeClr val="accent2"/>
                </a:solidFill>
                <a:sym typeface="Symbol" panose="05050102010706020507" pitchFamily="18" charset="2"/>
              </a:rPr>
              <a:t> </a:t>
            </a:r>
            <a:r>
              <a:rPr lang="en-US" altLang="zh-CN" sz="4000" dirty="0">
                <a:solidFill>
                  <a:schemeClr val="accent2"/>
                </a:solidFill>
                <a:sym typeface="Symbol" panose="05050102010706020507" pitchFamily="18" charset="2"/>
              </a:rPr>
              <a:t>contain the same truth    </a:t>
            </a:r>
          </a:p>
          <a:p>
            <a:pPr marL="0" indent="0" eaLnBrk="1" hangingPunct="1">
              <a:lnSpc>
                <a:spcPct val="90000"/>
              </a:lnSpc>
              <a:buNone/>
            </a:pPr>
            <a:r>
              <a:rPr lang="en-US" altLang="zh-CN" sz="4000" dirty="0">
                <a:solidFill>
                  <a:schemeClr val="accent2"/>
                </a:solidFill>
                <a:sym typeface="Symbol" panose="05050102010706020507" pitchFamily="18" charset="2"/>
              </a:rPr>
              <a:t>  values in </a:t>
            </a:r>
            <a:r>
              <a:rPr lang="en-US" altLang="zh-CN" sz="4000" u="sng" dirty="0">
                <a:solidFill>
                  <a:schemeClr val="accent2"/>
                </a:solidFill>
                <a:sym typeface="Symbol" panose="05050102010706020507" pitchFamily="18" charset="2"/>
              </a:rPr>
              <a:t>all</a:t>
            </a:r>
            <a:r>
              <a:rPr lang="en-US" altLang="zh-CN" sz="4000" dirty="0">
                <a:solidFill>
                  <a:schemeClr val="accent2"/>
                </a:solidFill>
                <a:sym typeface="Symbol" panose="05050102010706020507" pitchFamily="18" charset="2"/>
              </a:rPr>
              <a:t> rows of their truth </a:t>
            </a:r>
          </a:p>
          <a:p>
            <a:pPr marL="0" indent="0" eaLnBrk="1" hangingPunct="1">
              <a:lnSpc>
                <a:spcPct val="90000"/>
              </a:lnSpc>
              <a:buNone/>
            </a:pPr>
            <a:r>
              <a:rPr lang="en-US" altLang="zh-CN" sz="4000" dirty="0">
                <a:solidFill>
                  <a:schemeClr val="accent2"/>
                </a:solidFill>
                <a:sym typeface="Symbol" panose="05050102010706020507" pitchFamily="18" charset="2"/>
              </a:rPr>
              <a:t>  tables</a:t>
            </a:r>
          </a:p>
        </p:txBody>
      </p:sp>
      <p:sp>
        <p:nvSpPr>
          <p:cNvPr id="18436"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p>
        </p:txBody>
      </p:sp>
      <p:sp>
        <p:nvSpPr>
          <p:cNvPr id="2" name="灯片编号占位符 1">
            <a:extLst>
              <a:ext uri="{FF2B5EF4-FFF2-40B4-BE49-F238E27FC236}">
                <a16:creationId xmlns:a16="http://schemas.microsoft.com/office/drawing/2014/main" id="{B4606CD0-FC3B-4558-8481-2C735BCE7700}"/>
              </a:ext>
            </a:extLst>
          </p:cNvPr>
          <p:cNvSpPr>
            <a:spLocks noGrp="1"/>
          </p:cNvSpPr>
          <p:nvPr>
            <p:ph type="sldNum" sz="quarter" idx="12"/>
          </p:nvPr>
        </p:nvSpPr>
        <p:spPr/>
        <p:txBody>
          <a:bodyPr/>
          <a:lstStyle/>
          <a:p>
            <a:pPr>
              <a:defRPr/>
            </a:pPr>
            <a:fld id="{6ED70E9F-2A67-474C-8A89-32AAC5337885}" type="slidenum">
              <a:rPr lang="en-US" altLang="zh-CN" smtClean="0"/>
              <a:pPr>
                <a:defRPr/>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3EC215C-108A-448F-91CB-3D9A523048F4}"/>
              </a:ext>
            </a:extLst>
          </p:cNvPr>
          <p:cNvSpPr>
            <a:spLocks noGrp="1" noChangeArrowheads="1"/>
          </p:cNvSpPr>
          <p:nvPr>
            <p:ph type="title"/>
          </p:nvPr>
        </p:nvSpPr>
        <p:spPr/>
        <p:txBody>
          <a:bodyPr/>
          <a:lstStyle/>
          <a:p>
            <a:pPr eaLnBrk="1" hangingPunct="1"/>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Propositional Equivalence</a:t>
            </a:r>
          </a:p>
        </p:txBody>
      </p:sp>
      <p:sp>
        <p:nvSpPr>
          <p:cNvPr id="25603" name="Rectangle 3">
            <a:extLst>
              <a:ext uri="{FF2B5EF4-FFF2-40B4-BE49-F238E27FC236}">
                <a16:creationId xmlns:a16="http://schemas.microsoft.com/office/drawing/2014/main" id="{776834EA-238D-4960-9095-2D01FB9FFA8E}"/>
              </a:ext>
            </a:extLst>
          </p:cNvPr>
          <p:cNvSpPr>
            <a:spLocks noGrp="1" noChangeArrowheads="1"/>
          </p:cNvSpPr>
          <p:nvPr>
            <p:ph type="body" idx="1"/>
          </p:nvPr>
        </p:nvSpPr>
        <p:spPr/>
        <p:txBody>
          <a:bodyPr/>
          <a:lstStyle/>
          <a:p>
            <a:pPr eaLnBrk="1" hangingPunct="1">
              <a:buFontTx/>
              <a:buNone/>
            </a:pPr>
            <a:r>
              <a:rPr lang="en-US" altLang="zh-CN" dirty="0"/>
              <a:t>Two </a:t>
            </a:r>
            <a:r>
              <a:rPr lang="en-US" altLang="zh-CN" i="1" dirty="0"/>
              <a:t>syntactically</a:t>
            </a:r>
            <a:r>
              <a:rPr lang="en-US" altLang="zh-CN" dirty="0"/>
              <a:t> (</a:t>
            </a:r>
            <a:r>
              <a:rPr lang="en-US" altLang="zh-CN" i="1" dirty="0"/>
              <a:t>i.e., </a:t>
            </a:r>
            <a:r>
              <a:rPr lang="en-US" altLang="zh-CN" dirty="0"/>
              <a:t>textually) different compound propositions may be </a:t>
            </a:r>
            <a:r>
              <a:rPr lang="en-US" altLang="zh-CN" i="1" dirty="0"/>
              <a:t>semantically </a:t>
            </a:r>
            <a:r>
              <a:rPr lang="en-US" altLang="zh-CN" dirty="0"/>
              <a:t>identical (</a:t>
            </a:r>
            <a:r>
              <a:rPr lang="en-US" altLang="zh-CN" i="1" dirty="0"/>
              <a:t>i.e., </a:t>
            </a:r>
            <a:r>
              <a:rPr lang="en-US" altLang="zh-CN" dirty="0"/>
              <a:t>have the same meaning).  We call them </a:t>
            </a:r>
            <a:r>
              <a:rPr lang="en-US" altLang="zh-CN" i="1" dirty="0"/>
              <a:t>logically equivalent</a:t>
            </a:r>
            <a:r>
              <a:rPr lang="en-US" altLang="zh-CN" dirty="0"/>
              <a:t>. (</a:t>
            </a:r>
            <a:r>
              <a:rPr lang="zh-CN" altLang="en-US" dirty="0"/>
              <a:t>逻辑等值</a:t>
            </a:r>
            <a:r>
              <a:rPr lang="en-US" altLang="zh-CN" dirty="0"/>
              <a:t>)</a:t>
            </a:r>
            <a:endParaRPr lang="zh-CN" altLang="en-US" dirty="0"/>
          </a:p>
          <a:p>
            <a:pPr eaLnBrk="1" hangingPunct="1">
              <a:buFontTx/>
              <a:buNone/>
            </a:pPr>
            <a:endParaRPr lang="en-GB" altLang="zh-CN" dirty="0"/>
          </a:p>
          <a:p>
            <a:pPr eaLnBrk="1" hangingPunct="1">
              <a:buFontTx/>
              <a:buNone/>
            </a:pPr>
            <a:r>
              <a:rPr lang="en-GB" altLang="zh-CN" dirty="0"/>
              <a:t>Notation:    … </a:t>
            </a:r>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endParaRPr lang="en-US" altLang="zh-CN" dirty="0">
              <a:sym typeface="Symbol" panose="05050102010706020507" pitchFamily="18" charset="2"/>
            </a:endParaRPr>
          </a:p>
        </p:txBody>
      </p:sp>
      <p:sp>
        <p:nvSpPr>
          <p:cNvPr id="25604" name="Text Box 4">
            <a:extLst>
              <a:ext uri="{FF2B5EF4-FFF2-40B4-BE49-F238E27FC236}">
                <a16:creationId xmlns:a16="http://schemas.microsoft.com/office/drawing/2014/main" id="{F3C0D554-DBE5-49A6-8899-77C68C668676}"/>
              </a:ext>
            </a:extLst>
          </p:cNvPr>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p>
        </p:txBody>
      </p:sp>
      <p:sp>
        <p:nvSpPr>
          <p:cNvPr id="2" name="灯片编号占位符 1">
            <a:extLst>
              <a:ext uri="{FF2B5EF4-FFF2-40B4-BE49-F238E27FC236}">
                <a16:creationId xmlns:a16="http://schemas.microsoft.com/office/drawing/2014/main" id="{9D3FC7C6-1264-48BA-83FE-1B906CDFAFEE}"/>
              </a:ext>
            </a:extLst>
          </p:cNvPr>
          <p:cNvSpPr>
            <a:spLocks noGrp="1"/>
          </p:cNvSpPr>
          <p:nvPr>
            <p:ph type="sldNum" sz="quarter" idx="12"/>
          </p:nvPr>
        </p:nvSpPr>
        <p:spPr/>
        <p:txBody>
          <a:bodyPr/>
          <a:lstStyle/>
          <a:p>
            <a:pPr>
              <a:defRPr/>
            </a:pPr>
            <a:fld id="{6ED70E9F-2A67-474C-8A89-32AAC5337885}" type="slidenum">
              <a:rPr lang="en-US" altLang="zh-CN" smtClean="0"/>
              <a:pPr>
                <a:defRPr/>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p:txBody>
          <a:bodyPr/>
          <a:lstStyle/>
          <a:p>
            <a:pPr eaLnBrk="1" hangingPunct="1">
              <a:buFont typeface="Wingdings" panose="05000000000000000000" pitchFamily="2" charset="2"/>
              <a:buChar char="n"/>
            </a:pPr>
            <a:r>
              <a:rPr lang="en-US" altLang="zh-CN" b="1" i="1" dirty="0"/>
              <a:t>Ex.</a:t>
            </a:r>
            <a:r>
              <a:rPr lang="en-US" altLang="zh-CN" b="1" dirty="0"/>
              <a:t> Prove that </a:t>
            </a:r>
            <a:r>
              <a:rPr lang="en-US" altLang="zh-CN" b="1" i="1" dirty="0" err="1">
                <a:sym typeface="Symbol" panose="05050102010706020507" pitchFamily="18" charset="2"/>
              </a:rPr>
              <a:t>p</a:t>
            </a:r>
            <a:r>
              <a:rPr lang="en-US" altLang="zh-CN" b="1" dirty="0" err="1">
                <a:sym typeface="Symbol" panose="05050102010706020507" pitchFamily="18" charset="2"/>
              </a:rPr>
              <a:t></a:t>
            </a:r>
            <a:r>
              <a:rPr lang="en-US" altLang="zh-CN" b="1" i="1" dirty="0" err="1">
                <a:sym typeface="Symbol" panose="05050102010706020507" pitchFamily="18" charset="2"/>
              </a:rPr>
              <a:t>q</a:t>
            </a:r>
            <a:r>
              <a:rPr lang="en-US" altLang="zh-CN" b="1" dirty="0">
                <a:sym typeface="Symbol" panose="05050102010706020507" pitchFamily="18" charset="2"/>
              </a:rPr>
              <a:t>  (</a:t>
            </a:r>
            <a:r>
              <a:rPr lang="en-US" altLang="zh-CN" b="1" i="1" dirty="0">
                <a:sym typeface="Symbol" panose="05050102010706020507" pitchFamily="18" charset="2"/>
              </a:rPr>
              <a:t>p </a:t>
            </a:r>
            <a:r>
              <a:rPr lang="en-US" altLang="zh-CN" b="1" dirty="0">
                <a:sym typeface="Symbol" panose="05050102010706020507" pitchFamily="18" charset="2"/>
              </a:rPr>
              <a:t> </a:t>
            </a:r>
            <a:r>
              <a:rPr lang="en-US" altLang="zh-CN" b="1" i="1" dirty="0">
                <a:sym typeface="Symbol" panose="05050102010706020507" pitchFamily="18" charset="2"/>
              </a:rPr>
              <a:t>q</a:t>
            </a:r>
            <a:r>
              <a:rPr lang="en-US" altLang="zh-CN" b="1" dirty="0">
                <a:sym typeface="Symbol" panose="05050102010706020507" pitchFamily="18" charset="2"/>
              </a:rPr>
              <a:t>).</a:t>
            </a:r>
          </a:p>
          <a:p>
            <a:pPr eaLnBrk="1" hangingPunct="1">
              <a:buFontTx/>
              <a:buNone/>
            </a:pPr>
            <a:endParaRPr lang="en-US" altLang="zh-CN" b="1" dirty="0">
              <a:sym typeface="Symbol" panose="05050102010706020507" pitchFamily="18" charset="2"/>
            </a:endParaRPr>
          </a:p>
        </p:txBody>
      </p:sp>
      <p:graphicFrame>
        <p:nvGraphicFramePr>
          <p:cNvPr id="20483" name="Object 3"/>
          <p:cNvGraphicFramePr>
            <a:graphicFrameLocks noChangeAspect="1"/>
          </p:cNvGraphicFramePr>
          <p:nvPr/>
        </p:nvGraphicFramePr>
        <p:xfrm>
          <a:off x="836613" y="2895600"/>
          <a:ext cx="7310437" cy="2625725"/>
        </p:xfrm>
        <a:graphic>
          <a:graphicData uri="http://schemas.openxmlformats.org/presentationml/2006/ole">
            <mc:AlternateContent xmlns:mc="http://schemas.openxmlformats.org/markup-compatibility/2006">
              <mc:Choice xmlns:v="urn:schemas-microsoft-com:vml" Requires="v">
                <p:oleObj name="Document" r:id="rId5" imgW="7318248" imgH="2636520" progId="Word.Document.8">
                  <p:embed/>
                </p:oleObj>
              </mc:Choice>
              <mc:Fallback>
                <p:oleObj name="Document" r:id="rId5" imgW="7318248" imgH="2636520" progId="Word.Documen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613" y="2895600"/>
                        <a:ext cx="7310437" cy="26257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4" name="Rectangle 4"/>
          <p:cNvSpPr>
            <a:spLocks noGrp="1" noChangeArrowheads="1"/>
          </p:cNvSpPr>
          <p:nvPr>
            <p:ph type="title"/>
          </p:nvPr>
        </p:nvSpPr>
        <p:spPr>
          <a:xfrm>
            <a:off x="457200" y="274638"/>
            <a:ext cx="814705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Proving Equivalence</a:t>
            </a:r>
            <a:b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via Truth Tables</a:t>
            </a:r>
          </a:p>
        </p:txBody>
      </p:sp>
      <p:sp>
        <p:nvSpPr>
          <p:cNvPr id="499717" name="Text Box 5"/>
          <p:cNvSpPr txBox="1">
            <a:spLocks noChangeArrowheads="1"/>
          </p:cNvSpPr>
          <p:nvPr/>
        </p:nvSpPr>
        <p:spPr bwMode="auto">
          <a:xfrm>
            <a:off x="1981200" y="34290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F</a:t>
            </a:r>
            <a:endParaRPr lang="en-US" altLang="zh-CN" sz="2400">
              <a:latin typeface="Times New Roman" panose="02020603050405020304" pitchFamily="18" charset="0"/>
            </a:endParaRPr>
          </a:p>
        </p:txBody>
      </p:sp>
      <p:sp>
        <p:nvSpPr>
          <p:cNvPr id="499718" name="Text Box 6"/>
          <p:cNvSpPr txBox="1">
            <a:spLocks noChangeArrowheads="1"/>
          </p:cNvSpPr>
          <p:nvPr/>
        </p:nvSpPr>
        <p:spPr bwMode="auto">
          <a:xfrm>
            <a:off x="1905000" y="38862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T</a:t>
            </a:r>
            <a:endParaRPr lang="en-US" altLang="zh-CN" sz="2400">
              <a:latin typeface="Times New Roman" panose="02020603050405020304" pitchFamily="18" charset="0"/>
            </a:endParaRPr>
          </a:p>
        </p:txBody>
      </p:sp>
      <p:sp>
        <p:nvSpPr>
          <p:cNvPr id="499719" name="Text Box 7"/>
          <p:cNvSpPr txBox="1">
            <a:spLocks noChangeArrowheads="1"/>
          </p:cNvSpPr>
          <p:nvPr/>
        </p:nvSpPr>
        <p:spPr bwMode="auto">
          <a:xfrm>
            <a:off x="2819400" y="34290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T</a:t>
            </a:r>
            <a:endParaRPr lang="en-US" altLang="zh-CN" sz="2400">
              <a:latin typeface="Times New Roman" panose="02020603050405020304" pitchFamily="18" charset="0"/>
            </a:endParaRPr>
          </a:p>
        </p:txBody>
      </p:sp>
      <p:sp>
        <p:nvSpPr>
          <p:cNvPr id="499720" name="Text Box 8"/>
          <p:cNvSpPr txBox="1">
            <a:spLocks noChangeArrowheads="1"/>
          </p:cNvSpPr>
          <p:nvPr/>
        </p:nvSpPr>
        <p:spPr bwMode="auto">
          <a:xfrm>
            <a:off x="2819400" y="38862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T</a:t>
            </a:r>
            <a:endParaRPr lang="en-US" altLang="zh-CN" sz="2400">
              <a:latin typeface="Times New Roman" panose="02020603050405020304" pitchFamily="18" charset="0"/>
            </a:endParaRPr>
          </a:p>
        </p:txBody>
      </p:sp>
      <p:sp>
        <p:nvSpPr>
          <p:cNvPr id="499721" name="Text Box 9"/>
          <p:cNvSpPr txBox="1">
            <a:spLocks noChangeArrowheads="1"/>
          </p:cNvSpPr>
          <p:nvPr/>
        </p:nvSpPr>
        <p:spPr bwMode="auto">
          <a:xfrm>
            <a:off x="3429000" y="34290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T</a:t>
            </a:r>
            <a:endParaRPr lang="en-US" altLang="zh-CN" sz="2400">
              <a:latin typeface="Times New Roman" panose="02020603050405020304" pitchFamily="18" charset="0"/>
            </a:endParaRPr>
          </a:p>
        </p:txBody>
      </p:sp>
      <p:sp>
        <p:nvSpPr>
          <p:cNvPr id="499722" name="Text Box 10"/>
          <p:cNvSpPr txBox="1">
            <a:spLocks noChangeArrowheads="1"/>
          </p:cNvSpPr>
          <p:nvPr/>
        </p:nvSpPr>
        <p:spPr bwMode="auto">
          <a:xfrm>
            <a:off x="3429000" y="44196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T</a:t>
            </a:r>
            <a:endParaRPr lang="en-US" altLang="zh-CN" sz="2400">
              <a:latin typeface="Times New Roman" panose="02020603050405020304" pitchFamily="18" charset="0"/>
            </a:endParaRPr>
          </a:p>
        </p:txBody>
      </p:sp>
      <p:sp>
        <p:nvSpPr>
          <p:cNvPr id="499723" name="Text Box 11"/>
          <p:cNvSpPr txBox="1">
            <a:spLocks noChangeArrowheads="1"/>
          </p:cNvSpPr>
          <p:nvPr/>
        </p:nvSpPr>
        <p:spPr bwMode="auto">
          <a:xfrm>
            <a:off x="4648200" y="34290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T</a:t>
            </a:r>
            <a:endParaRPr lang="en-US" altLang="zh-CN" sz="2400">
              <a:latin typeface="Times New Roman" panose="02020603050405020304" pitchFamily="18" charset="0"/>
            </a:endParaRPr>
          </a:p>
        </p:txBody>
      </p:sp>
      <p:sp>
        <p:nvSpPr>
          <p:cNvPr id="499724" name="Text Box 12"/>
          <p:cNvSpPr txBox="1">
            <a:spLocks noChangeArrowheads="1"/>
          </p:cNvSpPr>
          <p:nvPr/>
        </p:nvSpPr>
        <p:spPr bwMode="auto">
          <a:xfrm>
            <a:off x="6705600" y="48768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T</a:t>
            </a:r>
            <a:endParaRPr lang="en-US" altLang="zh-CN" sz="2400">
              <a:latin typeface="Times New Roman" panose="02020603050405020304" pitchFamily="18" charset="0"/>
            </a:endParaRPr>
          </a:p>
        </p:txBody>
      </p:sp>
      <p:sp>
        <p:nvSpPr>
          <p:cNvPr id="499725" name="Text Box 13"/>
          <p:cNvSpPr txBox="1">
            <a:spLocks noChangeArrowheads="1"/>
          </p:cNvSpPr>
          <p:nvPr/>
        </p:nvSpPr>
        <p:spPr bwMode="auto">
          <a:xfrm>
            <a:off x="6705600" y="44196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T</a:t>
            </a:r>
            <a:endParaRPr lang="en-US" altLang="zh-CN" sz="2400">
              <a:latin typeface="Times New Roman" panose="02020603050405020304" pitchFamily="18" charset="0"/>
            </a:endParaRPr>
          </a:p>
        </p:txBody>
      </p:sp>
      <p:sp>
        <p:nvSpPr>
          <p:cNvPr id="499726" name="Text Box 14"/>
          <p:cNvSpPr txBox="1">
            <a:spLocks noChangeArrowheads="1"/>
          </p:cNvSpPr>
          <p:nvPr/>
        </p:nvSpPr>
        <p:spPr bwMode="auto">
          <a:xfrm>
            <a:off x="6705600" y="38862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T</a:t>
            </a:r>
            <a:endParaRPr lang="en-US" altLang="zh-CN" sz="2400">
              <a:latin typeface="Times New Roman" panose="02020603050405020304" pitchFamily="18" charset="0"/>
            </a:endParaRPr>
          </a:p>
        </p:txBody>
      </p:sp>
      <p:sp>
        <p:nvSpPr>
          <p:cNvPr id="499727" name="Text Box 15"/>
          <p:cNvSpPr txBox="1">
            <a:spLocks noChangeArrowheads="1"/>
          </p:cNvSpPr>
          <p:nvPr/>
        </p:nvSpPr>
        <p:spPr bwMode="auto">
          <a:xfrm>
            <a:off x="2819400" y="48768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F</a:t>
            </a:r>
            <a:endParaRPr lang="en-US" altLang="zh-CN" sz="2400">
              <a:latin typeface="Times New Roman" panose="02020603050405020304" pitchFamily="18" charset="0"/>
            </a:endParaRPr>
          </a:p>
        </p:txBody>
      </p:sp>
      <p:sp>
        <p:nvSpPr>
          <p:cNvPr id="499728" name="Text Box 16"/>
          <p:cNvSpPr txBox="1">
            <a:spLocks noChangeArrowheads="1"/>
          </p:cNvSpPr>
          <p:nvPr/>
        </p:nvSpPr>
        <p:spPr bwMode="auto">
          <a:xfrm>
            <a:off x="2819400" y="44196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F</a:t>
            </a:r>
            <a:endParaRPr lang="en-US" altLang="zh-CN" sz="2400">
              <a:latin typeface="Times New Roman" panose="02020603050405020304" pitchFamily="18" charset="0"/>
            </a:endParaRPr>
          </a:p>
        </p:txBody>
      </p:sp>
      <p:sp>
        <p:nvSpPr>
          <p:cNvPr id="499729" name="Text Box 17"/>
          <p:cNvSpPr txBox="1">
            <a:spLocks noChangeArrowheads="1"/>
          </p:cNvSpPr>
          <p:nvPr/>
        </p:nvSpPr>
        <p:spPr bwMode="auto">
          <a:xfrm>
            <a:off x="3505200" y="48768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F</a:t>
            </a:r>
            <a:endParaRPr lang="en-US" altLang="zh-CN" sz="2400">
              <a:latin typeface="Times New Roman" panose="02020603050405020304" pitchFamily="18" charset="0"/>
            </a:endParaRPr>
          </a:p>
        </p:txBody>
      </p:sp>
      <p:sp>
        <p:nvSpPr>
          <p:cNvPr id="499730" name="Text Box 18"/>
          <p:cNvSpPr txBox="1">
            <a:spLocks noChangeArrowheads="1"/>
          </p:cNvSpPr>
          <p:nvPr/>
        </p:nvSpPr>
        <p:spPr bwMode="auto">
          <a:xfrm>
            <a:off x="3505200" y="38862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F</a:t>
            </a:r>
            <a:endParaRPr lang="en-US" altLang="zh-CN" sz="2400">
              <a:latin typeface="Times New Roman" panose="02020603050405020304" pitchFamily="18" charset="0"/>
            </a:endParaRPr>
          </a:p>
        </p:txBody>
      </p:sp>
      <p:sp>
        <p:nvSpPr>
          <p:cNvPr id="499731" name="Text Box 19"/>
          <p:cNvSpPr txBox="1">
            <a:spLocks noChangeArrowheads="1"/>
          </p:cNvSpPr>
          <p:nvPr/>
        </p:nvSpPr>
        <p:spPr bwMode="auto">
          <a:xfrm>
            <a:off x="4724400" y="48768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F</a:t>
            </a:r>
            <a:endParaRPr lang="en-US" altLang="zh-CN" sz="2400">
              <a:latin typeface="Times New Roman" panose="02020603050405020304" pitchFamily="18" charset="0"/>
            </a:endParaRPr>
          </a:p>
        </p:txBody>
      </p:sp>
      <p:sp>
        <p:nvSpPr>
          <p:cNvPr id="499732" name="Text Box 20"/>
          <p:cNvSpPr txBox="1">
            <a:spLocks noChangeArrowheads="1"/>
          </p:cNvSpPr>
          <p:nvPr/>
        </p:nvSpPr>
        <p:spPr bwMode="auto">
          <a:xfrm>
            <a:off x="4724400" y="44196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F</a:t>
            </a:r>
            <a:endParaRPr lang="en-US" altLang="zh-CN" sz="2400">
              <a:latin typeface="Times New Roman" panose="02020603050405020304" pitchFamily="18" charset="0"/>
            </a:endParaRPr>
          </a:p>
        </p:txBody>
      </p:sp>
      <p:sp>
        <p:nvSpPr>
          <p:cNvPr id="499733" name="Text Box 21"/>
          <p:cNvSpPr txBox="1">
            <a:spLocks noChangeArrowheads="1"/>
          </p:cNvSpPr>
          <p:nvPr/>
        </p:nvSpPr>
        <p:spPr bwMode="auto">
          <a:xfrm>
            <a:off x="4724400" y="38862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F</a:t>
            </a:r>
            <a:endParaRPr lang="en-US" altLang="zh-CN" sz="2400">
              <a:latin typeface="Times New Roman" panose="02020603050405020304" pitchFamily="18" charset="0"/>
            </a:endParaRPr>
          </a:p>
        </p:txBody>
      </p:sp>
      <p:sp>
        <p:nvSpPr>
          <p:cNvPr id="499734" name="Text Box 22"/>
          <p:cNvSpPr txBox="1">
            <a:spLocks noChangeArrowheads="1"/>
          </p:cNvSpPr>
          <p:nvPr/>
        </p:nvSpPr>
        <p:spPr bwMode="auto">
          <a:xfrm>
            <a:off x="6781800" y="34290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F</a:t>
            </a:r>
            <a:endParaRPr lang="en-US" altLang="zh-CN" sz="2400">
              <a:latin typeface="Times New Roman" panose="02020603050405020304" pitchFamily="18" charset="0"/>
            </a:endParaRPr>
          </a:p>
        </p:txBody>
      </p:sp>
      <p:sp>
        <p:nvSpPr>
          <p:cNvPr id="499735" name="Text Box 23"/>
          <p:cNvSpPr txBox="1">
            <a:spLocks noChangeArrowheads="1"/>
          </p:cNvSpPr>
          <p:nvPr/>
        </p:nvSpPr>
        <p:spPr bwMode="auto">
          <a:xfrm>
            <a:off x="1905000" y="44196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T</a:t>
            </a:r>
            <a:endParaRPr lang="en-US" altLang="zh-CN" sz="2400">
              <a:latin typeface="Times New Roman" panose="02020603050405020304" pitchFamily="18" charset="0"/>
            </a:endParaRPr>
          </a:p>
        </p:txBody>
      </p:sp>
      <p:sp>
        <p:nvSpPr>
          <p:cNvPr id="499736" name="Text Box 24"/>
          <p:cNvSpPr txBox="1">
            <a:spLocks noChangeArrowheads="1"/>
          </p:cNvSpPr>
          <p:nvPr/>
        </p:nvSpPr>
        <p:spPr bwMode="auto">
          <a:xfrm>
            <a:off x="1905000" y="48768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T</a:t>
            </a:r>
            <a:endParaRPr lang="en-US" altLang="zh-CN" sz="2400">
              <a:latin typeface="Times New Roman" panose="02020603050405020304" pitchFamily="18" charset="0"/>
            </a:endParaRPr>
          </a:p>
        </p:txBody>
      </p:sp>
      <p:sp>
        <p:nvSpPr>
          <p:cNvPr id="499737" name="Oval 25"/>
          <p:cNvSpPr>
            <a:spLocks noChangeArrowheads="1"/>
          </p:cNvSpPr>
          <p:nvPr/>
        </p:nvSpPr>
        <p:spPr bwMode="auto">
          <a:xfrm>
            <a:off x="1676400" y="3352800"/>
            <a:ext cx="762000" cy="2286000"/>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499738" name="Oval 26"/>
          <p:cNvSpPr>
            <a:spLocks noChangeArrowheads="1"/>
          </p:cNvSpPr>
          <p:nvPr/>
        </p:nvSpPr>
        <p:spPr bwMode="auto">
          <a:xfrm>
            <a:off x="6477000" y="3352800"/>
            <a:ext cx="762000" cy="2286000"/>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2" name="灯片编号占位符 1">
            <a:extLst>
              <a:ext uri="{FF2B5EF4-FFF2-40B4-BE49-F238E27FC236}">
                <a16:creationId xmlns:a16="http://schemas.microsoft.com/office/drawing/2014/main" id="{576E8270-DFA3-4B39-BC5C-3DC93280E2F5}"/>
              </a:ext>
            </a:extLst>
          </p:cNvPr>
          <p:cNvSpPr>
            <a:spLocks noGrp="1"/>
          </p:cNvSpPr>
          <p:nvPr>
            <p:ph type="sldNum" sz="quarter" idx="12"/>
          </p:nvPr>
        </p:nvSpPr>
        <p:spPr/>
        <p:txBody>
          <a:bodyPr/>
          <a:lstStyle/>
          <a:p>
            <a:pPr>
              <a:defRPr/>
            </a:pPr>
            <a:fld id="{6ED70E9F-2A67-474C-8A89-32AAC5337885}" type="slidenum">
              <a:rPr lang="en-US" altLang="zh-CN" smtClean="0"/>
              <a:pPr>
                <a:defRPr/>
              </a:pPr>
              <a:t>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9717"/>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par>
                                <p:cTn id="7" presetID="1" presetClass="entr" presetSubtype="0" fill="hold" grpId="0" nodeType="withEffect">
                                  <p:stCondLst>
                                    <p:cond delay="0"/>
                                  </p:stCondLst>
                                  <p:childTnLst>
                                    <p:set>
                                      <p:cBhvr>
                                        <p:cTn id="8" dur="1" fill="hold">
                                          <p:stCondLst>
                                            <p:cond delay="499"/>
                                          </p:stCondLst>
                                        </p:cTn>
                                        <p:tgtEl>
                                          <p:spTgt spid="499718"/>
                                        </p:tgtEl>
                                        <p:attrNameLst>
                                          <p:attrName>style.visibility</p:attrName>
                                        </p:attrNameLst>
                                      </p:cBhvr>
                                      <p:to>
                                        <p:strVal val="visible"/>
                                      </p:to>
                                    </p:set>
                                  </p:childTnLst>
                                  <p:subTnLst>
                                    <p:audio>
                                      <p:cMediaNode>
                                        <p:cTn display="0" masterRel="sameClick">
                                          <p:stCondLst>
                                            <p:cond evt="begin" delay="0">
                                              <p:tn val="7"/>
                                            </p:cond>
                                          </p:stCondLst>
                                          <p:endCondLst>
                                            <p:cond evt="onStopAudio" delay="0">
                                              <p:tgtEl>
                                                <p:sldTgt/>
                                              </p:tgtEl>
                                            </p:cond>
                                          </p:endCondLst>
                                        </p:cTn>
                                        <p:tgtEl>
                                          <p:sndTgt r:embed="rId3" name="TYPE.WAV"/>
                                        </p:tgtEl>
                                      </p:cMediaNode>
                                    </p:audio>
                                  </p:subTnLst>
                                </p:cTn>
                              </p:par>
                              <p:par>
                                <p:cTn id="9" presetID="1" presetClass="entr" presetSubtype="0" fill="hold" grpId="0" nodeType="withEffect">
                                  <p:stCondLst>
                                    <p:cond delay="0"/>
                                  </p:stCondLst>
                                  <p:childTnLst>
                                    <p:set>
                                      <p:cBhvr>
                                        <p:cTn id="10" dur="1" fill="hold">
                                          <p:stCondLst>
                                            <p:cond delay="499"/>
                                          </p:stCondLst>
                                        </p:cTn>
                                        <p:tgtEl>
                                          <p:spTgt spid="499735"/>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3" name="TYPE.WAV"/>
                                        </p:tgtEl>
                                      </p:cMediaNode>
                                    </p:audio>
                                  </p:subTnLst>
                                </p:cTn>
                              </p:par>
                              <p:par>
                                <p:cTn id="11" presetID="1" presetClass="entr" presetSubtype="0" fill="hold" grpId="0" nodeType="withEffect">
                                  <p:stCondLst>
                                    <p:cond delay="0"/>
                                  </p:stCondLst>
                                  <p:childTnLst>
                                    <p:set>
                                      <p:cBhvr>
                                        <p:cTn id="12" dur="1" fill="hold">
                                          <p:stCondLst>
                                            <p:cond delay="499"/>
                                          </p:stCondLst>
                                        </p:cTn>
                                        <p:tgtEl>
                                          <p:spTgt spid="499736"/>
                                        </p:tgtEl>
                                        <p:attrNameLst>
                                          <p:attrName>style.visibility</p:attrName>
                                        </p:attrNameLst>
                                      </p:cBhvr>
                                      <p:to>
                                        <p:strVal val="visible"/>
                                      </p:to>
                                    </p:set>
                                  </p:childTnLst>
                                  <p:subTnLst>
                                    <p:audio>
                                      <p:cMediaNode>
                                        <p:cTn display="0" masterRel="sameClick">
                                          <p:stCondLst>
                                            <p:cond evt="begin" delay="0">
                                              <p:tn val="11"/>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99719"/>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par>
                                <p:cTn id="17" presetID="1" presetClass="entr" presetSubtype="0" fill="hold" grpId="0" nodeType="withEffect">
                                  <p:stCondLst>
                                    <p:cond delay="0"/>
                                  </p:stCondLst>
                                  <p:childTnLst>
                                    <p:set>
                                      <p:cBhvr>
                                        <p:cTn id="18" dur="1" fill="hold">
                                          <p:stCondLst>
                                            <p:cond delay="499"/>
                                          </p:stCondLst>
                                        </p:cTn>
                                        <p:tgtEl>
                                          <p:spTgt spid="499720"/>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TYPE.WAV"/>
                                        </p:tgtEl>
                                      </p:cMediaNode>
                                    </p:audio>
                                  </p:subTnLst>
                                </p:cTn>
                              </p:par>
                              <p:par>
                                <p:cTn id="19" presetID="1" presetClass="entr" presetSubtype="0" fill="hold" grpId="0" nodeType="withEffect">
                                  <p:stCondLst>
                                    <p:cond delay="0"/>
                                  </p:stCondLst>
                                  <p:childTnLst>
                                    <p:set>
                                      <p:cBhvr>
                                        <p:cTn id="20" dur="1" fill="hold">
                                          <p:stCondLst>
                                            <p:cond delay="499"/>
                                          </p:stCondLst>
                                        </p:cTn>
                                        <p:tgtEl>
                                          <p:spTgt spid="499728"/>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3" name="TYPE.WAV"/>
                                        </p:tgtEl>
                                      </p:cMediaNode>
                                    </p:audio>
                                  </p:subTnLst>
                                </p:cTn>
                              </p:par>
                              <p:par>
                                <p:cTn id="21" presetID="1" presetClass="entr" presetSubtype="0" fill="hold" grpId="0" nodeType="withEffect">
                                  <p:stCondLst>
                                    <p:cond delay="0"/>
                                  </p:stCondLst>
                                  <p:childTnLst>
                                    <p:set>
                                      <p:cBhvr>
                                        <p:cTn id="22" dur="1" fill="hold">
                                          <p:stCondLst>
                                            <p:cond delay="499"/>
                                          </p:stCondLst>
                                        </p:cTn>
                                        <p:tgtEl>
                                          <p:spTgt spid="499727"/>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3"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99721"/>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par>
                                <p:cTn id="27" presetID="1" presetClass="entr" presetSubtype="0" fill="hold" grpId="0" nodeType="withEffect">
                                  <p:stCondLst>
                                    <p:cond delay="0"/>
                                  </p:stCondLst>
                                  <p:childTnLst>
                                    <p:set>
                                      <p:cBhvr>
                                        <p:cTn id="28" dur="1" fill="hold">
                                          <p:stCondLst>
                                            <p:cond delay="499"/>
                                          </p:stCondLst>
                                        </p:cTn>
                                        <p:tgtEl>
                                          <p:spTgt spid="499730"/>
                                        </p:tgtEl>
                                        <p:attrNameLst>
                                          <p:attrName>style.visibility</p:attrName>
                                        </p:attrNameLst>
                                      </p:cBhvr>
                                      <p:to>
                                        <p:strVal val="visible"/>
                                      </p:to>
                                    </p:set>
                                  </p:childTnLst>
                                  <p:subTnLst>
                                    <p:audio>
                                      <p:cMediaNode>
                                        <p:cTn display="0" masterRel="sameClick">
                                          <p:stCondLst>
                                            <p:cond evt="begin" delay="0">
                                              <p:tn val="27"/>
                                            </p:cond>
                                          </p:stCondLst>
                                          <p:endCondLst>
                                            <p:cond evt="onStopAudio" delay="0">
                                              <p:tgtEl>
                                                <p:sldTgt/>
                                              </p:tgtEl>
                                            </p:cond>
                                          </p:endCondLst>
                                        </p:cTn>
                                        <p:tgtEl>
                                          <p:sndTgt r:embed="rId3" name="TYPE.WAV"/>
                                        </p:tgtEl>
                                      </p:cMediaNode>
                                    </p:audio>
                                  </p:subTnLst>
                                </p:cTn>
                              </p:par>
                              <p:par>
                                <p:cTn id="29" presetID="1" presetClass="entr" presetSubtype="0" fill="hold" grpId="0" nodeType="withEffect">
                                  <p:stCondLst>
                                    <p:cond delay="0"/>
                                  </p:stCondLst>
                                  <p:childTnLst>
                                    <p:set>
                                      <p:cBhvr>
                                        <p:cTn id="30" dur="1" fill="hold">
                                          <p:stCondLst>
                                            <p:cond delay="499"/>
                                          </p:stCondLst>
                                        </p:cTn>
                                        <p:tgtEl>
                                          <p:spTgt spid="499722"/>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par>
                                <p:cTn id="31" presetID="1" presetClass="entr" presetSubtype="0" fill="hold" grpId="0" nodeType="withEffect">
                                  <p:stCondLst>
                                    <p:cond delay="0"/>
                                  </p:stCondLst>
                                  <p:childTnLst>
                                    <p:set>
                                      <p:cBhvr>
                                        <p:cTn id="32" dur="1" fill="hold">
                                          <p:stCondLst>
                                            <p:cond delay="499"/>
                                          </p:stCondLst>
                                        </p:cTn>
                                        <p:tgtEl>
                                          <p:spTgt spid="499729"/>
                                        </p:tgtEl>
                                        <p:attrNameLst>
                                          <p:attrName>style.visibility</p:attrName>
                                        </p:attrNameLst>
                                      </p:cBhvr>
                                      <p:to>
                                        <p:strVal val="visible"/>
                                      </p:to>
                                    </p:set>
                                  </p:childTnLst>
                                  <p:subTnLst>
                                    <p:audio>
                                      <p:cMediaNode>
                                        <p:cTn display="0" masterRel="sameClick">
                                          <p:stCondLst>
                                            <p:cond evt="begin" delay="0">
                                              <p:tn val="31"/>
                                            </p:cond>
                                          </p:stCondLst>
                                          <p:endCondLst>
                                            <p:cond evt="onStopAudio" delay="0">
                                              <p:tgtEl>
                                                <p:sldTgt/>
                                              </p:tgtEl>
                                            </p:cond>
                                          </p:endCondLst>
                                        </p:cTn>
                                        <p:tgtEl>
                                          <p:sndTgt r:embed="rId3"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99723"/>
                                        </p:tgtEl>
                                        <p:attrNameLst>
                                          <p:attrName>style.visibility</p:attrName>
                                        </p:attrNameLst>
                                      </p:cBhvr>
                                      <p:to>
                                        <p:strVal val="visible"/>
                                      </p:to>
                                    </p:set>
                                  </p:childTnLst>
                                  <p:subTnLst>
                                    <p:audio>
                                      <p:cMediaNode>
                                        <p:cTn display="0" masterRel="sameClick">
                                          <p:stCondLst>
                                            <p:cond evt="begin" delay="0">
                                              <p:tn val="35"/>
                                            </p:cond>
                                          </p:stCondLst>
                                          <p:endCondLst>
                                            <p:cond evt="onStopAudio" delay="0">
                                              <p:tgtEl>
                                                <p:sldTgt/>
                                              </p:tgtEl>
                                            </p:cond>
                                          </p:endCondLst>
                                        </p:cTn>
                                        <p:tgtEl>
                                          <p:sndTgt r:embed="rId3" name="TYPE.WAV"/>
                                        </p:tgtEl>
                                      </p:cMediaNode>
                                    </p:audio>
                                  </p:subTnLst>
                                </p:cTn>
                              </p:par>
                              <p:par>
                                <p:cTn id="37" presetID="1" presetClass="entr" presetSubtype="0" fill="hold" grpId="0" nodeType="withEffect">
                                  <p:stCondLst>
                                    <p:cond delay="0"/>
                                  </p:stCondLst>
                                  <p:childTnLst>
                                    <p:set>
                                      <p:cBhvr>
                                        <p:cTn id="38" dur="1" fill="hold">
                                          <p:stCondLst>
                                            <p:cond delay="499"/>
                                          </p:stCondLst>
                                        </p:cTn>
                                        <p:tgtEl>
                                          <p:spTgt spid="499733"/>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3" name="TYPE.WAV"/>
                                        </p:tgtEl>
                                      </p:cMediaNode>
                                    </p:audio>
                                  </p:subTnLst>
                                </p:cTn>
                              </p:par>
                              <p:par>
                                <p:cTn id="39" presetID="1" presetClass="entr" presetSubtype="0" fill="hold" grpId="0" nodeType="withEffect">
                                  <p:stCondLst>
                                    <p:cond delay="0"/>
                                  </p:stCondLst>
                                  <p:childTnLst>
                                    <p:set>
                                      <p:cBhvr>
                                        <p:cTn id="40" dur="1" fill="hold">
                                          <p:stCondLst>
                                            <p:cond delay="499"/>
                                          </p:stCondLst>
                                        </p:cTn>
                                        <p:tgtEl>
                                          <p:spTgt spid="499732"/>
                                        </p:tgtEl>
                                        <p:attrNameLst>
                                          <p:attrName>style.visibility</p:attrName>
                                        </p:attrNameLst>
                                      </p:cBhvr>
                                      <p:to>
                                        <p:strVal val="visible"/>
                                      </p:to>
                                    </p:set>
                                  </p:childTnLst>
                                  <p:subTnLst>
                                    <p:audio>
                                      <p:cMediaNode>
                                        <p:cTn display="0" masterRel="sameClick">
                                          <p:stCondLst>
                                            <p:cond evt="begin" delay="0">
                                              <p:tn val="39"/>
                                            </p:cond>
                                          </p:stCondLst>
                                          <p:endCondLst>
                                            <p:cond evt="onStopAudio" delay="0">
                                              <p:tgtEl>
                                                <p:sldTgt/>
                                              </p:tgtEl>
                                            </p:cond>
                                          </p:endCondLst>
                                        </p:cTn>
                                        <p:tgtEl>
                                          <p:sndTgt r:embed="rId3" name="TYPE.WAV"/>
                                        </p:tgtEl>
                                      </p:cMediaNode>
                                    </p:audio>
                                  </p:subTnLst>
                                </p:cTn>
                              </p:par>
                              <p:par>
                                <p:cTn id="41" presetID="1" presetClass="entr" presetSubtype="0" fill="hold" grpId="0" nodeType="withEffect">
                                  <p:stCondLst>
                                    <p:cond delay="0"/>
                                  </p:stCondLst>
                                  <p:childTnLst>
                                    <p:set>
                                      <p:cBhvr>
                                        <p:cTn id="42" dur="1" fill="hold">
                                          <p:stCondLst>
                                            <p:cond delay="499"/>
                                          </p:stCondLst>
                                        </p:cTn>
                                        <p:tgtEl>
                                          <p:spTgt spid="499731"/>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3"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99734"/>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3" name="TYPE.WAV"/>
                                        </p:tgtEl>
                                      </p:cMediaNode>
                                    </p:audio>
                                  </p:subTnLst>
                                </p:cTn>
                              </p:par>
                              <p:par>
                                <p:cTn id="47" presetID="1" presetClass="entr" presetSubtype="0" fill="hold" grpId="0" nodeType="withEffect">
                                  <p:stCondLst>
                                    <p:cond delay="0"/>
                                  </p:stCondLst>
                                  <p:childTnLst>
                                    <p:set>
                                      <p:cBhvr>
                                        <p:cTn id="48" dur="1" fill="hold">
                                          <p:stCondLst>
                                            <p:cond delay="499"/>
                                          </p:stCondLst>
                                        </p:cTn>
                                        <p:tgtEl>
                                          <p:spTgt spid="499726"/>
                                        </p:tgtEl>
                                        <p:attrNameLst>
                                          <p:attrName>style.visibility</p:attrName>
                                        </p:attrNameLst>
                                      </p:cBhvr>
                                      <p:to>
                                        <p:strVal val="visible"/>
                                      </p:to>
                                    </p:set>
                                  </p:childTnLst>
                                  <p:subTnLst>
                                    <p:audio>
                                      <p:cMediaNode>
                                        <p:cTn display="0" masterRel="sameClick">
                                          <p:stCondLst>
                                            <p:cond evt="begin" delay="0">
                                              <p:tn val="47"/>
                                            </p:cond>
                                          </p:stCondLst>
                                          <p:endCondLst>
                                            <p:cond evt="onStopAudio" delay="0">
                                              <p:tgtEl>
                                                <p:sldTgt/>
                                              </p:tgtEl>
                                            </p:cond>
                                          </p:endCondLst>
                                        </p:cTn>
                                        <p:tgtEl>
                                          <p:sndTgt r:embed="rId3" name="TYPE.WAV"/>
                                        </p:tgtEl>
                                      </p:cMediaNode>
                                    </p:audio>
                                  </p:subTnLst>
                                </p:cTn>
                              </p:par>
                              <p:par>
                                <p:cTn id="49" presetID="1" presetClass="entr" presetSubtype="0" fill="hold" grpId="0" nodeType="withEffect">
                                  <p:stCondLst>
                                    <p:cond delay="0"/>
                                  </p:stCondLst>
                                  <p:childTnLst>
                                    <p:set>
                                      <p:cBhvr>
                                        <p:cTn id="50" dur="1" fill="hold">
                                          <p:stCondLst>
                                            <p:cond delay="499"/>
                                          </p:stCondLst>
                                        </p:cTn>
                                        <p:tgtEl>
                                          <p:spTgt spid="499725"/>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3" name="TYPE.WAV"/>
                                        </p:tgtEl>
                                      </p:cMediaNode>
                                    </p:audio>
                                  </p:subTnLst>
                                </p:cTn>
                              </p:par>
                              <p:par>
                                <p:cTn id="51" presetID="1" presetClass="entr" presetSubtype="0" fill="hold" grpId="0" nodeType="withEffect">
                                  <p:stCondLst>
                                    <p:cond delay="0"/>
                                  </p:stCondLst>
                                  <p:childTnLst>
                                    <p:set>
                                      <p:cBhvr>
                                        <p:cTn id="52" dur="1" fill="hold">
                                          <p:stCondLst>
                                            <p:cond delay="499"/>
                                          </p:stCondLst>
                                        </p:cTn>
                                        <p:tgtEl>
                                          <p:spTgt spid="499724"/>
                                        </p:tgtEl>
                                        <p:attrNameLst>
                                          <p:attrName>style.visibility</p:attrName>
                                        </p:attrNameLst>
                                      </p:cBhvr>
                                      <p:to>
                                        <p:strVal val="visible"/>
                                      </p:to>
                                    </p:set>
                                  </p:childTnLst>
                                  <p:subTnLst>
                                    <p:audio>
                                      <p:cMediaNode>
                                        <p:cTn display="0" masterRel="sameClick">
                                          <p:stCondLst>
                                            <p:cond evt="begin" delay="0">
                                              <p:tn val="51"/>
                                            </p:cond>
                                          </p:stCondLst>
                                          <p:endCondLst>
                                            <p:cond evt="onStopAudio" delay="0">
                                              <p:tgtEl>
                                                <p:sldTgt/>
                                              </p:tgtEl>
                                            </p:cond>
                                          </p:endCondLst>
                                        </p:cTn>
                                        <p:tgtEl>
                                          <p:sndTgt r:embed="rId3" name="TYPE.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32" fill="hold" grpId="0" nodeType="clickEffect">
                                  <p:stCondLst>
                                    <p:cond delay="0"/>
                                  </p:stCondLst>
                                  <p:childTnLst>
                                    <p:set>
                                      <p:cBhvr>
                                        <p:cTn id="56" dur="1" fill="hold">
                                          <p:stCondLst>
                                            <p:cond delay="0"/>
                                          </p:stCondLst>
                                        </p:cTn>
                                        <p:tgtEl>
                                          <p:spTgt spid="499737"/>
                                        </p:tgtEl>
                                        <p:attrNameLst>
                                          <p:attrName>style.visibility</p:attrName>
                                        </p:attrNameLst>
                                      </p:cBhvr>
                                      <p:to>
                                        <p:strVal val="visible"/>
                                      </p:to>
                                    </p:set>
                                    <p:anim calcmode="lin" valueType="num">
                                      <p:cBhvr>
                                        <p:cTn id="57" dur="500" fill="hold"/>
                                        <p:tgtEl>
                                          <p:spTgt spid="499737"/>
                                        </p:tgtEl>
                                        <p:attrNameLst>
                                          <p:attrName>ppt_w</p:attrName>
                                        </p:attrNameLst>
                                      </p:cBhvr>
                                      <p:tavLst>
                                        <p:tav tm="0">
                                          <p:val>
                                            <p:strVal val="4*#ppt_w"/>
                                          </p:val>
                                        </p:tav>
                                        <p:tav tm="100000">
                                          <p:val>
                                            <p:strVal val="#ppt_w"/>
                                          </p:val>
                                        </p:tav>
                                      </p:tavLst>
                                    </p:anim>
                                    <p:anim calcmode="lin" valueType="num">
                                      <p:cBhvr>
                                        <p:cTn id="58" dur="500" fill="hold"/>
                                        <p:tgtEl>
                                          <p:spTgt spid="499737"/>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5"/>
                                            </p:cond>
                                          </p:stCondLst>
                                          <p:endCondLst>
                                            <p:cond evt="onStopAudio" delay="0">
                                              <p:tgtEl>
                                                <p:sldTgt/>
                                              </p:tgtEl>
                                            </p:cond>
                                          </p:endCondLst>
                                        </p:cTn>
                                        <p:tgtEl>
                                          <p:sndTgt r:embed="rId4" name="CAMERA.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32" fill="hold" grpId="0" nodeType="clickEffect">
                                  <p:stCondLst>
                                    <p:cond delay="0"/>
                                  </p:stCondLst>
                                  <p:childTnLst>
                                    <p:set>
                                      <p:cBhvr>
                                        <p:cTn id="62" dur="1" fill="hold">
                                          <p:stCondLst>
                                            <p:cond delay="0"/>
                                          </p:stCondLst>
                                        </p:cTn>
                                        <p:tgtEl>
                                          <p:spTgt spid="499738"/>
                                        </p:tgtEl>
                                        <p:attrNameLst>
                                          <p:attrName>style.visibility</p:attrName>
                                        </p:attrNameLst>
                                      </p:cBhvr>
                                      <p:to>
                                        <p:strVal val="visible"/>
                                      </p:to>
                                    </p:set>
                                    <p:anim calcmode="lin" valueType="num">
                                      <p:cBhvr>
                                        <p:cTn id="63" dur="500" fill="hold"/>
                                        <p:tgtEl>
                                          <p:spTgt spid="499738"/>
                                        </p:tgtEl>
                                        <p:attrNameLst>
                                          <p:attrName>ppt_w</p:attrName>
                                        </p:attrNameLst>
                                      </p:cBhvr>
                                      <p:tavLst>
                                        <p:tav tm="0">
                                          <p:val>
                                            <p:strVal val="4*#ppt_w"/>
                                          </p:val>
                                        </p:tav>
                                        <p:tav tm="100000">
                                          <p:val>
                                            <p:strVal val="#ppt_w"/>
                                          </p:val>
                                        </p:tav>
                                      </p:tavLst>
                                    </p:anim>
                                    <p:anim calcmode="lin" valueType="num">
                                      <p:cBhvr>
                                        <p:cTn id="64" dur="500" fill="hold"/>
                                        <p:tgtEl>
                                          <p:spTgt spid="499738"/>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61"/>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7" grpId="0" autoUpdateAnimBg="0"/>
      <p:bldP spid="499718" grpId="0" autoUpdateAnimBg="0"/>
      <p:bldP spid="499719" grpId="0" autoUpdateAnimBg="0"/>
      <p:bldP spid="499720" grpId="0" autoUpdateAnimBg="0"/>
      <p:bldP spid="499721" grpId="0" autoUpdateAnimBg="0"/>
      <p:bldP spid="499722" grpId="0" autoUpdateAnimBg="0"/>
      <p:bldP spid="499723" grpId="0" autoUpdateAnimBg="0"/>
      <p:bldP spid="499724" grpId="0" autoUpdateAnimBg="0"/>
      <p:bldP spid="499725" grpId="0" autoUpdateAnimBg="0"/>
      <p:bldP spid="499726" grpId="0" autoUpdateAnimBg="0"/>
      <p:bldP spid="499727" grpId="0" autoUpdateAnimBg="0"/>
      <p:bldP spid="499728" grpId="0" autoUpdateAnimBg="0"/>
      <p:bldP spid="499729" grpId="0" autoUpdateAnimBg="0"/>
      <p:bldP spid="499730" grpId="0" autoUpdateAnimBg="0"/>
      <p:bldP spid="499731" grpId="0" autoUpdateAnimBg="0"/>
      <p:bldP spid="499732" grpId="0" autoUpdateAnimBg="0"/>
      <p:bldP spid="499733" grpId="0" autoUpdateAnimBg="0"/>
      <p:bldP spid="499734" grpId="0" autoUpdateAnimBg="0"/>
      <p:bldP spid="499735" grpId="0" autoUpdateAnimBg="0"/>
      <p:bldP spid="499736" grpId="0" autoUpdateAnimBg="0"/>
      <p:bldP spid="499737" grpId="0" animBg="1"/>
      <p:bldP spid="49973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9BF2109-E115-4AA2-8CD7-C7222BD52863}"/>
              </a:ext>
            </a:extLst>
          </p:cNvPr>
          <p:cNvSpPr>
            <a:spLocks noGrp="1" noChangeArrowheads="1"/>
          </p:cNvSpPr>
          <p:nvPr>
            <p:ph type="title"/>
          </p:nvPr>
        </p:nvSpPr>
        <p:spPr/>
        <p:txBody>
          <a:bodyPr/>
          <a:lstStyle/>
          <a:p>
            <a:pPr eaLnBrk="1" hangingPunct="1"/>
            <a:r>
              <a:rPr lang="en-US" altLang="zh-CN" sz="3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Equivalence Laws</a:t>
            </a:r>
          </a:p>
        </p:txBody>
      </p:sp>
      <p:sp>
        <p:nvSpPr>
          <p:cNvPr id="29699" name="Rectangle 3">
            <a:extLst>
              <a:ext uri="{FF2B5EF4-FFF2-40B4-BE49-F238E27FC236}">
                <a16:creationId xmlns:a16="http://schemas.microsoft.com/office/drawing/2014/main" id="{2F4D3AC2-F2C2-45B1-8360-9515D5DEFE50}"/>
              </a:ext>
            </a:extLst>
          </p:cNvPr>
          <p:cNvSpPr>
            <a:spLocks noGrp="1" noChangeArrowheads="1"/>
          </p:cNvSpPr>
          <p:nvPr>
            <p:ph type="body" idx="1"/>
          </p:nvPr>
        </p:nvSpPr>
        <p:spPr/>
        <p:txBody>
          <a:bodyPr/>
          <a:lstStyle/>
          <a:p>
            <a:pPr eaLnBrk="1" hangingPunct="1">
              <a:lnSpc>
                <a:spcPct val="90000"/>
              </a:lnSpc>
            </a:pPr>
            <a:r>
              <a:rPr lang="en-US" altLang="zh-CN" dirty="0"/>
              <a:t>Similar to arithmetic identities in algebra, but for propositional equivalences instead.</a:t>
            </a:r>
          </a:p>
          <a:p>
            <a:pPr eaLnBrk="1" hangingPunct="1">
              <a:lnSpc>
                <a:spcPct val="90000"/>
              </a:lnSpc>
            </a:pPr>
            <a:r>
              <a:rPr lang="en-US" altLang="zh-CN" dirty="0"/>
              <a:t>They provide a pattern or template that can be used to match all or part of a much more complicated proposition and to find an equivalence for it.</a:t>
            </a:r>
          </a:p>
          <a:p>
            <a:pPr eaLnBrk="1" hangingPunct="1">
              <a:lnSpc>
                <a:spcPct val="90000"/>
              </a:lnSpc>
            </a:pPr>
            <a:r>
              <a:rPr lang="en-GB" altLang="zh-CN" dirty="0"/>
              <a:t>Abbreviation: </a:t>
            </a:r>
            <a:r>
              <a:rPr lang="en-GB" altLang="zh-CN" b="1" dirty="0"/>
              <a:t>T</a:t>
            </a:r>
            <a:r>
              <a:rPr lang="en-GB" altLang="zh-CN" dirty="0"/>
              <a:t> stands for an arbitrary tautology; </a:t>
            </a:r>
            <a:r>
              <a:rPr lang="en-GB" altLang="zh-CN" b="1" dirty="0"/>
              <a:t>F</a:t>
            </a:r>
            <a:r>
              <a:rPr lang="en-GB" altLang="zh-CN" dirty="0"/>
              <a:t> an arbitrary contradiction</a:t>
            </a:r>
            <a:endParaRPr lang="en-US" altLang="zh-CN" dirty="0"/>
          </a:p>
        </p:txBody>
      </p:sp>
      <p:sp>
        <p:nvSpPr>
          <p:cNvPr id="29700" name="Text Box 4">
            <a:extLst>
              <a:ext uri="{FF2B5EF4-FFF2-40B4-BE49-F238E27FC236}">
                <a16:creationId xmlns:a16="http://schemas.microsoft.com/office/drawing/2014/main" id="{400402E8-DB10-4515-9F80-DEF02B106717}"/>
              </a:ext>
            </a:extLst>
          </p:cNvPr>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p>
        </p:txBody>
      </p:sp>
      <p:sp>
        <p:nvSpPr>
          <p:cNvPr id="2" name="灯片编号占位符 1">
            <a:extLst>
              <a:ext uri="{FF2B5EF4-FFF2-40B4-BE49-F238E27FC236}">
                <a16:creationId xmlns:a16="http://schemas.microsoft.com/office/drawing/2014/main" id="{DBC2DD68-7820-48B9-AE75-E6E026CE2D0D}"/>
              </a:ext>
            </a:extLst>
          </p:cNvPr>
          <p:cNvSpPr>
            <a:spLocks noGrp="1"/>
          </p:cNvSpPr>
          <p:nvPr>
            <p:ph type="sldNum" sz="quarter" idx="12"/>
          </p:nvPr>
        </p:nvSpPr>
        <p:spPr/>
        <p:txBody>
          <a:bodyPr/>
          <a:lstStyle/>
          <a:p>
            <a:pPr>
              <a:defRPr/>
            </a:pPr>
            <a:fld id="{6ED70E9F-2A67-474C-8A89-32AAC5337885}" type="slidenum">
              <a:rPr lang="en-US" altLang="zh-CN" smtClean="0"/>
              <a:pPr>
                <a:defRPr/>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23850" y="0"/>
            <a:ext cx="7818438" cy="1143000"/>
          </a:xfrm>
        </p:spPr>
        <p:txBody>
          <a:bodyPr/>
          <a:lstStyle/>
          <a:p>
            <a:pPr eaLnBrk="1" hangingPunct="1">
              <a:defRPr/>
            </a:pPr>
            <a:r>
              <a:rPr lang="en-US" altLang="zh-CN" sz="3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Logical Equivalences </a:t>
            </a:r>
            <a:r>
              <a:rPr lang="zh-CN" altLang="en-US" sz="3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逻辑等值式</a:t>
            </a:r>
            <a:endParaRPr lang="en-US" altLang="zh-CN"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2531" name="Rectangle 3"/>
          <p:cNvSpPr>
            <a:spLocks noGrp="1" noChangeArrowheads="1"/>
          </p:cNvSpPr>
          <p:nvPr>
            <p:ph type="body" idx="1"/>
          </p:nvPr>
        </p:nvSpPr>
        <p:spPr>
          <a:xfrm>
            <a:off x="665597" y="1556792"/>
            <a:ext cx="7134944" cy="3527846"/>
          </a:xfrm>
        </p:spPr>
        <p:txBody>
          <a:bodyPr/>
          <a:lstStyle/>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 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F </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Identity</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（同一律）</a:t>
            </a:r>
          </a:p>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T , 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F </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F</a:t>
            </a:r>
            <a:endParaRPr lang="en-US" altLang="zh-CN" sz="2800" b="1" dirty="0">
              <a:effectLst>
                <a:outerShdw blurRad="38100" dist="38100" dir="2700000" algn="tl">
                  <a:srgbClr val="000000">
                    <a:alpha val="43137"/>
                  </a:srgbClr>
                </a:outerShdw>
              </a:effectLst>
            </a:endParaRPr>
          </a:p>
          <a:p>
            <a:pPr marL="0" indent="0" eaLnBrk="1" hangingPunct="1">
              <a:buNone/>
            </a:pPr>
            <a:r>
              <a:rPr lang="en-US" altLang="zh-CN" sz="2800" b="1" dirty="0">
                <a:effectLst>
                  <a:outerShdw blurRad="38100" dist="38100" dir="2700000" algn="tl">
                    <a:srgbClr val="000000">
                      <a:alpha val="43137"/>
                    </a:srgbClr>
                  </a:outerShdw>
                </a:effectLst>
              </a:rPr>
              <a:t>   Domination</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（零律）</a:t>
            </a:r>
          </a:p>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P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 , 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a:t>
            </a:r>
            <a:endParaRPr lang="en-US" altLang="zh-CN" sz="2800" b="1" dirty="0">
              <a:effectLst>
                <a:outerShdw blurRad="38100" dist="38100" dir="2700000" algn="tl">
                  <a:srgbClr val="000000">
                    <a:alpha val="43137"/>
                  </a:srgbClr>
                </a:outerShdw>
              </a:effectLst>
            </a:endParaRPr>
          </a:p>
          <a:p>
            <a:pPr marL="0" indent="0" eaLnBrk="1" hangingPunct="1">
              <a:buNone/>
            </a:pPr>
            <a:r>
              <a:rPr lang="en-US" altLang="zh-CN" sz="2800" b="1" dirty="0">
                <a:effectLst>
                  <a:outerShdw blurRad="38100" dist="38100" dir="2700000" algn="tl">
                    <a:srgbClr val="000000">
                      <a:alpha val="43137"/>
                    </a:srgbClr>
                  </a:outerShdw>
                </a:effectLst>
              </a:rPr>
              <a:t>   </a:t>
            </a:r>
            <a:r>
              <a:rPr lang="en-US" altLang="zh-CN" sz="2800" b="1" dirty="0" err="1">
                <a:effectLst>
                  <a:outerShdw blurRad="38100" dist="38100" dir="2700000" algn="tl">
                    <a:srgbClr val="000000">
                      <a:alpha val="43137"/>
                    </a:srgbClr>
                  </a:outerShdw>
                </a:effectLst>
              </a:rPr>
              <a:t>Idempotency</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（等幂律）</a:t>
            </a:r>
          </a:p>
        </p:txBody>
      </p:sp>
      <p:sp>
        <p:nvSpPr>
          <p:cNvPr id="2" name="灯片编号占位符 1">
            <a:extLst>
              <a:ext uri="{FF2B5EF4-FFF2-40B4-BE49-F238E27FC236}">
                <a16:creationId xmlns:a16="http://schemas.microsoft.com/office/drawing/2014/main" id="{64B5DD91-F900-483F-AAA2-3F7881EABCCC}"/>
              </a:ext>
            </a:extLst>
          </p:cNvPr>
          <p:cNvSpPr>
            <a:spLocks noGrp="1"/>
          </p:cNvSpPr>
          <p:nvPr>
            <p:ph type="sldNum" sz="quarter" idx="12"/>
          </p:nvPr>
        </p:nvSpPr>
        <p:spPr/>
        <p:txBody>
          <a:bodyPr/>
          <a:lstStyle/>
          <a:p>
            <a:pPr>
              <a:defRPr/>
            </a:pPr>
            <a:fld id="{6ED70E9F-2A67-474C-8A89-32AAC5337885}" type="slidenum">
              <a:rPr lang="en-US" altLang="zh-CN" smtClean="0"/>
              <a:pPr>
                <a:defRPr/>
              </a:pPr>
              <a:t>16</a:t>
            </a:fld>
            <a:endParaRPr lang="en-US" altLang="zh-CN"/>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43000" y="0"/>
            <a:ext cx="7793038"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Logical Equivalences</a:t>
            </a:r>
          </a:p>
        </p:txBody>
      </p:sp>
      <p:sp>
        <p:nvSpPr>
          <p:cNvPr id="23555" name="Rectangle 3"/>
          <p:cNvSpPr>
            <a:spLocks noGrp="1" noChangeArrowheads="1"/>
          </p:cNvSpPr>
          <p:nvPr>
            <p:ph type="body" idx="1"/>
          </p:nvPr>
        </p:nvSpPr>
        <p:spPr>
          <a:xfrm>
            <a:off x="1143000" y="1556792"/>
            <a:ext cx="6576328" cy="3456384"/>
          </a:xfrm>
        </p:spPr>
        <p:txBody>
          <a:bodyPr/>
          <a:lstStyle/>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latin typeface="Symbol" panose="05050102010706020507" pitchFamily="18" charset="2"/>
              </a:rPr>
              <a:t>Ø</a:t>
            </a:r>
            <a:r>
              <a:rPr lang="en-US" altLang="zh-CN" sz="2800" b="1" dirty="0">
                <a:effectLst>
                  <a:outerShdw blurRad="38100" dist="38100" dir="2700000" algn="tl">
                    <a:srgbClr val="000000">
                      <a:alpha val="43137"/>
                    </a:srgbClr>
                  </a:outerShdw>
                </a:effectLst>
              </a:rPr>
              <a:t>(</a:t>
            </a:r>
            <a:r>
              <a:rPr lang="en-US" altLang="zh-CN" sz="2800" b="1" dirty="0">
                <a:effectLst>
                  <a:outerShdw blurRad="38100" dist="38100" dir="2700000" algn="tl">
                    <a:srgbClr val="000000">
                      <a:alpha val="43137"/>
                    </a:srgbClr>
                  </a:outerShdw>
                </a:effectLst>
                <a:latin typeface="Symbol" panose="05050102010706020507" pitchFamily="18" charset="2"/>
              </a:rPr>
              <a:t>Ø</a:t>
            </a:r>
            <a:r>
              <a:rPr lang="en-US" altLang="zh-CN" sz="2800" b="1" i="1" dirty="0">
                <a:effectLst>
                  <a:outerShdw blurRad="38100" dist="38100" dir="2700000" algn="tl">
                    <a:srgbClr val="000000">
                      <a:alpha val="43137"/>
                    </a:srgbClr>
                  </a:outerShdw>
                </a:effectLst>
              </a:rPr>
              <a:t>P</a:t>
            </a:r>
            <a:r>
              <a:rPr lang="en-US" altLang="zh-CN" sz="2800"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 	      </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Double negation</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（双重否定律）</a:t>
            </a:r>
          </a:p>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Q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Q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P </a:t>
            </a:r>
            <a:br>
              <a:rPr lang="en-US" altLang="zh-CN" sz="2800" b="1" i="1" dirty="0">
                <a:effectLst>
                  <a:outerShdw blurRad="38100" dist="38100" dir="2700000" algn="tl">
                    <a:srgbClr val="000000">
                      <a:alpha val="43137"/>
                    </a:srgbClr>
                  </a:outerShdw>
                </a:effectLst>
              </a:rPr>
            </a:br>
            <a:r>
              <a:rPr lang="en-US" altLang="zh-CN" sz="2800" b="1" i="1" dirty="0" err="1">
                <a:effectLst>
                  <a:outerShdw blurRad="38100" dist="38100" dir="2700000" algn="tl">
                    <a:srgbClr val="000000">
                      <a:alpha val="43137"/>
                    </a:srgbClr>
                  </a:outerShdw>
                </a:effectLst>
              </a:rPr>
              <a:t>P</a:t>
            </a:r>
            <a:r>
              <a:rPr lang="en-US" altLang="zh-CN" sz="2800" b="1" i="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Q </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Q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P</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Commutativity</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（交换律）</a:t>
            </a:r>
          </a:p>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R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Q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R</a:t>
            </a:r>
            <a:r>
              <a:rPr lang="en-US" altLang="zh-CN" sz="2800" b="1" dirty="0">
                <a:effectLst>
                  <a:outerShdw blurRad="38100" dist="38100" dir="2700000" algn="tl">
                    <a:srgbClr val="000000">
                      <a:alpha val="43137"/>
                    </a:srgbClr>
                  </a:outerShdw>
                </a:effectLst>
              </a:rPr>
              <a:t>)</a:t>
            </a:r>
            <a:br>
              <a:rPr lang="en-US" altLang="zh-CN" sz="2800" b="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R </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Q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R</a:t>
            </a:r>
            <a:r>
              <a:rPr lang="en-US" altLang="zh-CN" sz="2800" b="1" dirty="0">
                <a:effectLst>
                  <a:outerShdw blurRad="38100" dist="38100" dir="2700000" algn="tl">
                    <a:srgbClr val="000000">
                      <a:alpha val="43137"/>
                    </a:srgbClr>
                  </a:outerShdw>
                </a:effectLst>
              </a:rPr>
              <a:t>) </a:t>
            </a:r>
            <a:br>
              <a:rPr lang="en-US" altLang="zh-CN" sz="2800" b="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Associativity</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（结合律）</a:t>
            </a:r>
          </a:p>
        </p:txBody>
      </p:sp>
      <p:sp>
        <p:nvSpPr>
          <p:cNvPr id="2" name="灯片编号占位符 1">
            <a:extLst>
              <a:ext uri="{FF2B5EF4-FFF2-40B4-BE49-F238E27FC236}">
                <a16:creationId xmlns:a16="http://schemas.microsoft.com/office/drawing/2014/main" id="{0D9C8765-7070-4D0E-BDBC-E19390AABB3F}"/>
              </a:ext>
            </a:extLst>
          </p:cNvPr>
          <p:cNvSpPr>
            <a:spLocks noGrp="1"/>
          </p:cNvSpPr>
          <p:nvPr>
            <p:ph type="sldNum" sz="quarter" idx="12"/>
          </p:nvPr>
        </p:nvSpPr>
        <p:spPr/>
        <p:txBody>
          <a:bodyPr/>
          <a:lstStyle/>
          <a:p>
            <a:pPr>
              <a:defRPr/>
            </a:pPr>
            <a:fld id="{6ED70E9F-2A67-474C-8A89-32AAC5337885}" type="slidenum">
              <a:rPr lang="en-US" altLang="zh-CN" smtClean="0"/>
              <a:pPr>
                <a:defRPr/>
              </a:pPr>
              <a:t>17</a:t>
            </a:fld>
            <a:endParaRPr lang="en-US" altLang="zh-CN"/>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90600" y="685800"/>
            <a:ext cx="7793038" cy="609600"/>
          </a:xfrm>
        </p:spPr>
        <p:txBody>
          <a:bodyPr/>
          <a:lstStyle/>
          <a:p>
            <a:pPr eaLnBrk="1" hangingPunct="1"/>
            <a:r>
              <a:rPr lang="en-US" altLang="zh-CN" b="1" dirty="0"/>
              <a:t>Logical Equivalences</a:t>
            </a:r>
            <a:endParaRPr lang="en-US" altLang="zh-CN" dirty="0"/>
          </a:p>
        </p:txBody>
      </p:sp>
      <p:sp>
        <p:nvSpPr>
          <p:cNvPr id="24579" name="Rectangle 3"/>
          <p:cNvSpPr>
            <a:spLocks noGrp="1" noChangeArrowheads="1"/>
          </p:cNvSpPr>
          <p:nvPr>
            <p:ph type="body" idx="1"/>
          </p:nvPr>
        </p:nvSpPr>
        <p:spPr>
          <a:xfrm>
            <a:off x="467544" y="1772816"/>
            <a:ext cx="7947967" cy="4114800"/>
          </a:xfrm>
        </p:spPr>
        <p:txBody>
          <a:bodyPr/>
          <a:lstStyle/>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Q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R</a:t>
            </a:r>
            <a:r>
              <a:rPr lang="en-US" altLang="zh-CN" sz="2800"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R</a:t>
            </a:r>
            <a:r>
              <a:rPr lang="en-US" altLang="zh-CN" sz="2800" b="1" dirty="0">
                <a:effectLst>
                  <a:outerShdw blurRad="38100" dist="38100" dir="2700000" algn="tl">
                    <a:srgbClr val="000000">
                      <a:alpha val="43137"/>
                    </a:srgbClr>
                  </a:outerShdw>
                </a:effectLst>
              </a:rPr>
              <a:t>) </a:t>
            </a:r>
            <a:r>
              <a:rPr lang="en-US" altLang="zh-CN" sz="2800" b="1" i="1" dirty="0">
                <a:effectLst>
                  <a:outerShdw blurRad="38100" dist="38100" dir="2700000" algn="tl">
                    <a:srgbClr val="000000">
                      <a:alpha val="43137"/>
                    </a:srgbClr>
                  </a:outerShdw>
                </a:effectLst>
              </a:rPr>
              <a:t> </a:t>
            </a:r>
            <a:br>
              <a:rPr lang="en-US" altLang="zh-CN" sz="2800" b="1" i="1" dirty="0">
                <a:effectLst>
                  <a:outerShdw blurRad="38100" dist="38100" dir="2700000" algn="tl">
                    <a:srgbClr val="000000">
                      <a:alpha val="43137"/>
                    </a:srgbClr>
                  </a:outerShdw>
                </a:effectLst>
              </a:rPr>
            </a:b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Q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R</a:t>
            </a:r>
            <a:r>
              <a:rPr lang="en-US" altLang="zh-CN" sz="2800" b="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R</a:t>
            </a:r>
            <a:r>
              <a:rPr lang="en-US" altLang="zh-CN" sz="2800" b="1" dirty="0">
                <a:effectLst>
                  <a:outerShdw blurRad="38100" dist="38100" dir="2700000" algn="tl">
                    <a:srgbClr val="000000">
                      <a:alpha val="43137"/>
                    </a:srgbClr>
                  </a:outerShdw>
                </a:effectLst>
              </a:rPr>
              <a:t>)</a:t>
            </a:r>
            <a:br>
              <a:rPr lang="en-US" altLang="zh-CN" sz="2800" b="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Distributivity</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（分配律）</a:t>
            </a:r>
          </a:p>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latin typeface="Symbol" panose="05050102010706020507" pitchFamily="18" charset="2"/>
              </a:rPr>
              <a:t>Ø</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Ø</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ÚØ</a:t>
            </a:r>
            <a:r>
              <a:rPr lang="en-US" altLang="zh-CN" sz="2800" b="1" i="1" dirty="0">
                <a:effectLst>
                  <a:outerShdw blurRad="38100" dist="38100" dir="2700000" algn="tl">
                    <a:srgbClr val="000000">
                      <a:alpha val="43137"/>
                    </a:srgbClr>
                  </a:outerShdw>
                </a:effectLst>
              </a:rPr>
              <a:t>Q	</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latin typeface="Symbol" panose="05050102010706020507" pitchFamily="18" charset="2"/>
              </a:rPr>
              <a:t>Ø</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 </a:t>
            </a:r>
            <a:r>
              <a:rPr lang="en-US" altLang="zh-CN" sz="2800" b="1" dirty="0">
                <a:effectLst>
                  <a:outerShdw blurRad="38100" dist="38100" dir="2700000" algn="tl">
                    <a:srgbClr val="000000">
                      <a:alpha val="43137"/>
                    </a:srgbClr>
                  </a:outerShdw>
                </a:effectLst>
                <a:latin typeface="Symbol" panose="05050102010706020507" pitchFamily="18" charset="2"/>
              </a:rPr>
              <a:t>Ø</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ÙØ</a:t>
            </a:r>
            <a:r>
              <a:rPr lang="en-US" altLang="zh-CN" sz="2800" b="1" i="1" dirty="0">
                <a:effectLst>
                  <a:outerShdw blurRad="38100" dist="38100" dir="2700000" algn="tl">
                    <a:srgbClr val="000000">
                      <a:alpha val="43137"/>
                    </a:srgbClr>
                  </a:outerShdw>
                </a:effectLst>
              </a:rPr>
              <a:t>Q</a:t>
            </a:r>
            <a:br>
              <a:rPr lang="en-US" altLang="zh-CN" sz="2800" b="1" i="1" dirty="0">
                <a:effectLst>
                  <a:outerShdw blurRad="38100" dist="38100" dir="2700000" algn="tl">
                    <a:srgbClr val="000000">
                      <a:alpha val="43137"/>
                    </a:srgbClr>
                  </a:outerShdw>
                </a:effectLst>
              </a:rPr>
            </a:br>
            <a:r>
              <a:rPr lang="en-US" altLang="zh-CN" sz="2800" b="1" dirty="0" err="1">
                <a:effectLst>
                  <a:outerShdw blurRad="38100" dist="38100" dir="2700000" algn="tl">
                    <a:srgbClr val="000000">
                      <a:alpha val="43137"/>
                    </a:srgbClr>
                  </a:outerShdw>
                </a:effectLst>
              </a:rPr>
              <a:t>DeMorgan’s</a:t>
            </a:r>
            <a:r>
              <a:rPr lang="en-US" altLang="zh-CN" sz="2800" b="1" dirty="0">
                <a:effectLst>
                  <a:outerShdw blurRad="38100" dist="38100" dir="2700000" algn="tl">
                    <a:srgbClr val="000000">
                      <a:alpha val="43137"/>
                    </a:srgbClr>
                  </a:outerShdw>
                </a:effectLst>
              </a:rPr>
              <a:t> laws</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（德</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摩根律）</a:t>
            </a:r>
          </a:p>
          <a:p>
            <a:pPr marL="0" indent="0" eaLnBrk="1" hangingPunct="1">
              <a:buNone/>
            </a:pPr>
            <a:endParaRPr lang="en-US" altLang="zh-CN" sz="2800" b="1" i="1" dirty="0">
              <a:effectLst>
                <a:outerShdw blurRad="38100" dist="38100" dir="2700000" algn="tl">
                  <a:srgbClr val="000000">
                    <a:alpha val="43137"/>
                  </a:srgbClr>
                </a:outerShdw>
              </a:effectLst>
            </a:endParaRPr>
          </a:p>
          <a:p>
            <a:pPr eaLnBrk="1" hangingPunct="1"/>
            <a:endParaRPr lang="en-US" altLang="zh-CN" b="1" dirty="0">
              <a:effectLst>
                <a:outerShdw blurRad="38100" dist="38100" dir="2700000" algn="tl">
                  <a:srgbClr val="000000">
                    <a:alpha val="43137"/>
                  </a:srgbClr>
                </a:outerShdw>
              </a:effectLst>
            </a:endParaRPr>
          </a:p>
          <a:p>
            <a:pPr eaLnBrk="1" hangingPunct="1"/>
            <a:endParaRPr lang="en-US" altLang="zh-CN" b="1" dirty="0">
              <a:effectLst>
                <a:outerShdw blurRad="38100" dist="38100" dir="2700000" algn="tl">
                  <a:srgbClr val="000000">
                    <a:alpha val="43137"/>
                  </a:srgbClr>
                </a:outerShdw>
              </a:effectLst>
            </a:endParaRPr>
          </a:p>
        </p:txBody>
      </p:sp>
      <p:sp>
        <p:nvSpPr>
          <p:cNvPr id="2" name="灯片编号占位符 1">
            <a:extLst>
              <a:ext uri="{FF2B5EF4-FFF2-40B4-BE49-F238E27FC236}">
                <a16:creationId xmlns:a16="http://schemas.microsoft.com/office/drawing/2014/main" id="{BCD462B9-DD00-4D29-B046-05D3AB473FD7}"/>
              </a:ext>
            </a:extLst>
          </p:cNvPr>
          <p:cNvSpPr>
            <a:spLocks noGrp="1"/>
          </p:cNvSpPr>
          <p:nvPr>
            <p:ph type="sldNum" sz="quarter" idx="12"/>
          </p:nvPr>
        </p:nvSpPr>
        <p:spPr/>
        <p:txBody>
          <a:bodyPr/>
          <a:lstStyle/>
          <a:p>
            <a:pPr>
              <a:defRPr/>
            </a:pPr>
            <a:fld id="{6ED70E9F-2A67-474C-8A89-32AAC5337885}" type="slidenum">
              <a:rPr lang="en-US" altLang="zh-CN" smtClean="0"/>
              <a:pPr>
                <a:defRPr/>
              </a:pPr>
              <a:t>18</a:t>
            </a:fld>
            <a:endParaRPr lang="en-US" altLang="zh-CN"/>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61810" y="0"/>
            <a:ext cx="7793038" cy="609600"/>
          </a:xfrm>
        </p:spPr>
        <p:txBody>
          <a:bodyPr/>
          <a:lstStyle/>
          <a:p>
            <a:pPr eaLnBrk="1" hangingPunct="1"/>
            <a:r>
              <a:rPr lang="en-US" altLang="zh-CN" b="1" dirty="0"/>
              <a:t>Logical Equivalences</a:t>
            </a:r>
            <a:endParaRPr lang="en-US" altLang="zh-CN" dirty="0"/>
          </a:p>
        </p:txBody>
      </p:sp>
      <p:sp>
        <p:nvSpPr>
          <p:cNvPr id="25603" name="Rectangle 3"/>
          <p:cNvSpPr>
            <a:spLocks noGrp="1" noChangeArrowheads="1"/>
          </p:cNvSpPr>
          <p:nvPr>
            <p:ph type="body" idx="1"/>
          </p:nvPr>
        </p:nvSpPr>
        <p:spPr>
          <a:xfrm>
            <a:off x="971600" y="1052736"/>
            <a:ext cx="7726213" cy="4876800"/>
          </a:xfrm>
        </p:spPr>
        <p:txBody>
          <a:bodyPr/>
          <a:lstStyle/>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Q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Ø</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a:t>
            </a:r>
            <a:r>
              <a:rPr lang="en-US" altLang="zh-CN" sz="2800" b="1" i="1" dirty="0">
                <a:effectLst>
                  <a:outerShdw blurRad="38100" dist="38100" dir="2700000" algn="tl">
                    <a:srgbClr val="000000">
                      <a:alpha val="43137"/>
                    </a:srgbClr>
                  </a:outerShdw>
                </a:effectLst>
              </a:rPr>
              <a:t>Q 	</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Implication</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（蕴涵等值式）</a:t>
            </a:r>
          </a:p>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Ø</a:t>
            </a:r>
            <a:r>
              <a:rPr lang="en-US" altLang="zh-CN" sz="2800" b="1" i="1" dirty="0">
                <a:effectLst>
                  <a:outerShdw blurRad="38100" dist="38100" dir="2700000" algn="tl">
                    <a:srgbClr val="000000">
                      <a:alpha val="43137"/>
                    </a:srgbClr>
                  </a:outerShdw>
                </a:effectLst>
              </a:rPr>
              <a:t>P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T		</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Tautology</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（排中律）</a:t>
            </a:r>
          </a:p>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 Ø</a:t>
            </a:r>
            <a:r>
              <a:rPr lang="en-US" altLang="zh-CN" sz="2800" b="1" i="1" dirty="0">
                <a:effectLst>
                  <a:outerShdw blurRad="38100" dist="38100" dir="2700000" algn="tl">
                    <a:srgbClr val="000000">
                      <a:alpha val="43137"/>
                    </a:srgbClr>
                  </a:outerShdw>
                </a:effectLst>
              </a:rPr>
              <a:t>P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F		</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Contradiction</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（矛盾律）</a:t>
            </a:r>
          </a:p>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Q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a:t>
            </a:r>
            <a:r>
              <a:rPr lang="en-US" altLang="zh-CN" sz="2800"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br>
              <a:rPr lang="en-US" altLang="zh-CN" sz="2800" b="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Equivalence </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（等价等值式）</a:t>
            </a:r>
            <a:endParaRPr lang="en-US" altLang="zh-CN" sz="2800" b="1" dirty="0">
              <a:effectLst>
                <a:outerShdw blurRad="38100" dist="38100" dir="2700000" algn="tl">
                  <a:srgbClr val="000000">
                    <a:alpha val="43137"/>
                  </a:srgbClr>
                </a:outerShdw>
              </a:effectLst>
            </a:endParaRPr>
          </a:p>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Ø</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Ø</a:t>
            </a:r>
            <a:r>
              <a:rPr lang="en-US" altLang="zh-CN" sz="2800" b="1" i="1" dirty="0">
                <a:effectLst>
                  <a:outerShdw blurRad="38100" dist="38100" dir="2700000" algn="tl">
                    <a:srgbClr val="000000">
                      <a:alpha val="43137"/>
                    </a:srgbClr>
                  </a:outerShdw>
                </a:effectLst>
              </a:rPr>
              <a:t>P		</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Absurdity ( </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归谬论 </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1" hangingPunct="1"/>
            <a:endParaRPr lang="en-US" altLang="zh-CN" b="1" dirty="0">
              <a:effectLst>
                <a:outerShdw blurRad="38100" dist="38100" dir="2700000" algn="tl">
                  <a:srgbClr val="000000">
                    <a:alpha val="43137"/>
                  </a:srgbClr>
                </a:outerShdw>
              </a:effectLst>
            </a:endParaRPr>
          </a:p>
        </p:txBody>
      </p:sp>
      <p:sp>
        <p:nvSpPr>
          <p:cNvPr id="2" name="灯片编号占位符 1">
            <a:extLst>
              <a:ext uri="{FF2B5EF4-FFF2-40B4-BE49-F238E27FC236}">
                <a16:creationId xmlns:a16="http://schemas.microsoft.com/office/drawing/2014/main" id="{91255D48-EBAD-47CC-B380-9E630CB05560}"/>
              </a:ext>
            </a:extLst>
          </p:cNvPr>
          <p:cNvSpPr>
            <a:spLocks noGrp="1"/>
          </p:cNvSpPr>
          <p:nvPr>
            <p:ph type="sldNum" sz="quarter" idx="12"/>
          </p:nvPr>
        </p:nvSpPr>
        <p:spPr/>
        <p:txBody>
          <a:bodyPr/>
          <a:lstStyle/>
          <a:p>
            <a:pPr>
              <a:defRPr/>
            </a:pPr>
            <a:fld id="{6ED70E9F-2A67-474C-8A89-32AAC5337885}" type="slidenum">
              <a:rPr lang="en-US" altLang="zh-CN" smtClean="0"/>
              <a:pPr>
                <a:defRPr/>
              </a:pPr>
              <a:t>19</a:t>
            </a:fld>
            <a:endParaRPr lang="en-US" altLang="zh-CN"/>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a:xfrm>
            <a:off x="179388" y="260350"/>
            <a:ext cx="8229600" cy="1143000"/>
          </a:xfrm>
        </p:spPr>
        <p:txBody>
          <a:bodyPr/>
          <a:lstStyle/>
          <a:p>
            <a:pPr>
              <a:defRPr/>
            </a:pPr>
            <a:r>
              <a:rPr lang="en-US" altLang="zh-CN" b="1" dirty="0">
                <a:effectLst>
                  <a:outerShdw blurRad="38100" dist="38100" dir="2700000" algn="tl">
                    <a:srgbClr val="000000">
                      <a:alpha val="43137"/>
                    </a:srgbClr>
                  </a:outerShdw>
                </a:effectLst>
              </a:rPr>
              <a:t>Section Summary</a:t>
            </a:r>
          </a:p>
        </p:txBody>
      </p:sp>
      <p:sp>
        <p:nvSpPr>
          <p:cNvPr id="3" name="Content Placeholder 2"/>
          <p:cNvSpPr>
            <a:spLocks noGrp="1"/>
          </p:cNvSpPr>
          <p:nvPr>
            <p:ph idx="1"/>
          </p:nvPr>
        </p:nvSpPr>
        <p:spPr>
          <a:xfrm>
            <a:off x="1331913" y="1484313"/>
            <a:ext cx="6408737" cy="4525962"/>
          </a:xfrm>
        </p:spPr>
        <p:txBody>
          <a:bodyPr>
            <a:normAutofit fontScale="85000" lnSpcReduction="20000"/>
          </a:bodyPr>
          <a:lstStyle/>
          <a:p>
            <a:pPr>
              <a:defRPr/>
            </a:pPr>
            <a:r>
              <a:rPr lang="en-US" b="1" dirty="0">
                <a:solidFill>
                  <a:srgbClr val="FF0000"/>
                </a:solidFill>
                <a:effectLst>
                  <a:outerShdw blurRad="38100" dist="38100" dir="2700000" algn="tl">
                    <a:srgbClr val="000000">
                      <a:alpha val="43137"/>
                    </a:srgbClr>
                  </a:outerShdw>
                </a:effectLst>
              </a:rPr>
              <a:t>Tautologies, Contradictions, and Contingencies. </a:t>
            </a:r>
          </a:p>
          <a:p>
            <a:pPr>
              <a:defRPr/>
            </a:pPr>
            <a:r>
              <a:rPr lang="en-US" b="1" dirty="0">
                <a:effectLst>
                  <a:outerShdw blurRad="38100" dist="38100" dir="2700000" algn="tl">
                    <a:srgbClr val="000000">
                      <a:alpha val="43137"/>
                    </a:srgbClr>
                  </a:outerShdw>
                </a:effectLst>
              </a:rPr>
              <a:t>Logical Equivalence</a:t>
            </a:r>
          </a:p>
          <a:p>
            <a:pPr lvl="1">
              <a:defRPr/>
            </a:pPr>
            <a:r>
              <a:rPr lang="en-US" b="1" dirty="0">
                <a:effectLst>
                  <a:outerShdw blurRad="38100" dist="38100" dir="2700000" algn="tl">
                    <a:srgbClr val="000000">
                      <a:alpha val="43137"/>
                    </a:srgbClr>
                  </a:outerShdw>
                </a:effectLst>
              </a:rPr>
              <a:t>Important Logical Equivalences</a:t>
            </a:r>
          </a:p>
          <a:p>
            <a:pPr lvl="1">
              <a:defRPr/>
            </a:pPr>
            <a:r>
              <a:rPr lang="en-US" b="1" dirty="0">
                <a:effectLst>
                  <a:outerShdw blurRad="38100" dist="38100" dir="2700000" algn="tl">
                    <a:srgbClr val="000000">
                      <a:alpha val="43137"/>
                    </a:srgbClr>
                  </a:outerShdw>
                </a:effectLst>
              </a:rPr>
              <a:t>Showing Logical Equivalence</a:t>
            </a:r>
          </a:p>
          <a:p>
            <a:pPr>
              <a:defRPr/>
            </a:pPr>
            <a:r>
              <a:rPr lang="en-US" b="1" dirty="0">
                <a:effectLst>
                  <a:outerShdw blurRad="38100" dist="38100" dir="2700000" algn="tl">
                    <a:srgbClr val="000000">
                      <a:alpha val="43137"/>
                    </a:srgbClr>
                  </a:outerShdw>
                </a:effectLst>
              </a:rPr>
              <a:t>Normal Forms </a:t>
            </a:r>
          </a:p>
          <a:p>
            <a:pPr lvl="1">
              <a:defRPr/>
            </a:pPr>
            <a:r>
              <a:rPr lang="en-US" b="1" dirty="0">
                <a:effectLst>
                  <a:outerShdw blurRad="38100" dist="38100" dir="2700000" algn="tl">
                    <a:srgbClr val="000000">
                      <a:alpha val="43137"/>
                    </a:srgbClr>
                  </a:outerShdw>
                </a:effectLst>
              </a:rPr>
              <a:t>Disjunctive Normal Form</a:t>
            </a:r>
          </a:p>
          <a:p>
            <a:pPr lvl="1">
              <a:defRPr/>
            </a:pPr>
            <a:r>
              <a:rPr lang="en-US" b="1" dirty="0">
                <a:effectLst>
                  <a:outerShdw blurRad="38100" dist="38100" dir="2700000" algn="tl">
                    <a:srgbClr val="000000">
                      <a:alpha val="43137"/>
                    </a:srgbClr>
                  </a:outerShdw>
                </a:effectLst>
              </a:rPr>
              <a:t>Conjunctive Normal Form</a:t>
            </a:r>
          </a:p>
          <a:p>
            <a:pPr>
              <a:defRPr/>
            </a:pPr>
            <a:r>
              <a:rPr lang="en-US" b="1" dirty="0">
                <a:effectLst>
                  <a:outerShdw blurRad="38100" dist="38100" dir="2700000" algn="tl">
                    <a:srgbClr val="000000">
                      <a:alpha val="43137"/>
                    </a:srgbClr>
                  </a:outerShdw>
                </a:effectLst>
              </a:rPr>
              <a:t>Propositional </a:t>
            </a:r>
            <a:r>
              <a:rPr lang="en-US" b="1" dirty="0" err="1">
                <a:effectLst>
                  <a:outerShdw blurRad="38100" dist="38100" dir="2700000" algn="tl">
                    <a:srgbClr val="000000">
                      <a:alpha val="43137"/>
                    </a:srgbClr>
                  </a:outerShdw>
                </a:effectLst>
              </a:rPr>
              <a:t>Satisfiability</a:t>
            </a:r>
            <a:endParaRPr lang="en-US" b="1" dirty="0">
              <a:effectLst>
                <a:outerShdw blurRad="38100" dist="38100" dir="2700000" algn="tl">
                  <a:srgbClr val="000000">
                    <a:alpha val="43137"/>
                  </a:srgbClr>
                </a:outerShdw>
              </a:effectLst>
            </a:endParaRPr>
          </a:p>
          <a:p>
            <a:pPr lvl="1">
              <a:defRPr/>
            </a:pPr>
            <a:r>
              <a:rPr lang="en-US" b="1" dirty="0">
                <a:effectLst>
                  <a:outerShdw blurRad="38100" dist="38100" dir="2700000" algn="tl">
                    <a:srgbClr val="000000">
                      <a:alpha val="43137"/>
                    </a:srgbClr>
                  </a:outerShdw>
                </a:effectLst>
              </a:rPr>
              <a:t>The n-Queens Problem</a:t>
            </a:r>
          </a:p>
          <a:p>
            <a:pPr lvl="1">
              <a:defRPr/>
            </a:pPr>
            <a:r>
              <a:rPr lang="en-US" b="1" dirty="0">
                <a:effectLst>
                  <a:outerShdw blurRad="38100" dist="38100" dir="2700000" algn="tl">
                    <a:srgbClr val="000000">
                      <a:alpha val="43137"/>
                    </a:srgbClr>
                  </a:outerShdw>
                </a:effectLst>
              </a:rPr>
              <a:t>Sudoku Example</a:t>
            </a:r>
          </a:p>
          <a:p>
            <a:pPr>
              <a:defRPr/>
            </a:pPr>
            <a:endParaRPr lang="en-US" b="1" dirty="0">
              <a:effectLst>
                <a:outerShdw blurRad="38100" dist="38100" dir="2700000" algn="tl">
                  <a:srgbClr val="000000">
                    <a:alpha val="43137"/>
                  </a:srgbClr>
                </a:outerShdw>
              </a:effectLst>
            </a:endParaRPr>
          </a:p>
          <a:p>
            <a:pPr lvl="1">
              <a:buFontTx/>
              <a:buNone/>
              <a:defRPr/>
            </a:pPr>
            <a:endParaRPr lang="en-US" b="1" dirty="0">
              <a:effectLst>
                <a:outerShdw blurRad="38100" dist="38100" dir="2700000" algn="tl">
                  <a:srgbClr val="000000">
                    <a:alpha val="43137"/>
                  </a:srgbClr>
                </a:outerShdw>
              </a:effectLst>
            </a:endParaRPr>
          </a:p>
          <a:p>
            <a:pPr>
              <a:defRPr/>
            </a:pPr>
            <a:endParaRPr lang="en-US" b="1" dirty="0">
              <a:effectLst>
                <a:outerShdw blurRad="38100" dist="38100" dir="2700000" algn="tl">
                  <a:srgbClr val="000000">
                    <a:alpha val="43137"/>
                  </a:srgbClr>
                </a:outerShdw>
              </a:effectLst>
            </a:endParaRPr>
          </a:p>
        </p:txBody>
      </p:sp>
      <p:sp>
        <p:nvSpPr>
          <p:cNvPr id="2" name="灯片编号占位符 1">
            <a:extLst>
              <a:ext uri="{FF2B5EF4-FFF2-40B4-BE49-F238E27FC236}">
                <a16:creationId xmlns:a16="http://schemas.microsoft.com/office/drawing/2014/main" id="{E9ECFF06-DD22-4D50-A9DC-E4FC692E3860}"/>
              </a:ext>
            </a:extLst>
          </p:cNvPr>
          <p:cNvSpPr>
            <a:spLocks noGrp="1"/>
          </p:cNvSpPr>
          <p:nvPr>
            <p:ph type="sldNum" sz="quarter" idx="12"/>
          </p:nvPr>
        </p:nvSpPr>
        <p:spPr/>
        <p:txBody>
          <a:bodyPr/>
          <a:lstStyle/>
          <a:p>
            <a:pPr>
              <a:defRPr/>
            </a:pPr>
            <a:fld id="{6ED70E9F-2A67-474C-8A89-32AAC5337885}" type="slidenum">
              <a:rPr lang="en-US" altLang="zh-CN" smtClean="0"/>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99592" y="260648"/>
            <a:ext cx="7793038" cy="609600"/>
          </a:xfrm>
        </p:spPr>
        <p:txBody>
          <a:bodyPr/>
          <a:lstStyle/>
          <a:p>
            <a:pPr eaLnBrk="1" hangingPunct="1"/>
            <a:r>
              <a:rPr lang="en-US" altLang="zh-CN" b="1" dirty="0"/>
              <a:t>Logical Equivalences</a:t>
            </a:r>
            <a:endParaRPr lang="en-US" altLang="zh-CN" dirty="0"/>
          </a:p>
        </p:txBody>
      </p:sp>
      <p:sp>
        <p:nvSpPr>
          <p:cNvPr id="26627" name="Rectangle 3"/>
          <p:cNvSpPr>
            <a:spLocks noGrp="1" noChangeArrowheads="1"/>
          </p:cNvSpPr>
          <p:nvPr>
            <p:ph type="body" idx="1"/>
          </p:nvPr>
        </p:nvSpPr>
        <p:spPr>
          <a:xfrm>
            <a:off x="1115616" y="1412776"/>
            <a:ext cx="6915150" cy="3733800"/>
          </a:xfrm>
        </p:spPr>
        <p:txBody>
          <a:bodyPr/>
          <a:lstStyle/>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 </a:t>
            </a:r>
            <a:r>
              <a:rPr lang="en-US" altLang="zh-CN" sz="2800" b="1" dirty="0">
                <a:effectLst>
                  <a:outerShdw blurRad="38100" dist="38100" dir="2700000" algn="tl">
                    <a:srgbClr val="000000">
                      <a:alpha val="43137"/>
                    </a:srgbClr>
                  </a:outerShdw>
                </a:effectLst>
              </a:rPr>
              <a:t>(</a:t>
            </a:r>
            <a:r>
              <a:rPr lang="en-US" altLang="zh-CN" sz="2800" b="1" dirty="0">
                <a:effectLst>
                  <a:outerShdw blurRad="38100" dist="38100" dir="2700000" algn="tl">
                    <a:srgbClr val="000000">
                      <a:alpha val="43137"/>
                    </a:srgbClr>
                  </a:outerShdw>
                </a:effectLst>
                <a:latin typeface="Symbol" panose="05050102010706020507" pitchFamily="18" charset="2"/>
              </a:rPr>
              <a:t>Ø</a:t>
            </a:r>
            <a:r>
              <a:rPr lang="en-US" altLang="zh-CN" sz="2800" b="1" i="1" dirty="0">
                <a:effectLst>
                  <a:outerShdw blurRad="38100" dist="38100" dir="2700000" algn="tl">
                    <a:srgbClr val="000000">
                      <a:alpha val="43137"/>
                    </a:srgbClr>
                  </a:outerShdw>
                </a:effectLst>
              </a:rPr>
              <a:t>Q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Ø</a:t>
            </a:r>
            <a:r>
              <a:rPr lang="en-US" altLang="zh-CN" sz="2800" b="1" i="1" dirty="0">
                <a:effectLst>
                  <a:outerShdw blurRad="38100" dist="38100" dir="2700000" algn="tl">
                    <a:srgbClr val="000000">
                      <a:alpha val="43137"/>
                    </a:srgbClr>
                  </a:outerShdw>
                </a:effectLst>
              </a:rPr>
              <a:t>P</a:t>
            </a:r>
            <a:r>
              <a:rPr lang="en-US" altLang="zh-CN" sz="2800" b="1" dirty="0">
                <a:effectLst>
                  <a:outerShdw blurRad="38100" dist="38100" dir="2700000" algn="tl">
                    <a:srgbClr val="000000">
                      <a:alpha val="43137"/>
                    </a:srgbClr>
                  </a:outerShdw>
                </a:effectLst>
              </a:rPr>
              <a:t>) 	</a:t>
            </a:r>
            <a:br>
              <a:rPr lang="en-US" altLang="zh-CN" sz="2800" b="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Contrapositive</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（蕴涵逆反式）</a:t>
            </a:r>
          </a:p>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 </a:t>
            </a:r>
            <a:br>
              <a:rPr lang="en-US" altLang="zh-CN" sz="2800" b="1" i="1" dirty="0">
                <a:effectLst>
                  <a:outerShdw blurRad="38100" dist="38100" dir="2700000" algn="tl">
                    <a:srgbClr val="000000">
                      <a:alpha val="43137"/>
                    </a:srgbClr>
                  </a:outerShdw>
                </a:effectLst>
              </a:rPr>
            </a:br>
            <a:r>
              <a:rPr lang="en-US" altLang="zh-CN" sz="2800" b="1" i="1" dirty="0" err="1">
                <a:effectLst>
                  <a:outerShdw blurRad="38100" dist="38100" dir="2700000" algn="tl">
                    <a:srgbClr val="000000">
                      <a:alpha val="43137"/>
                    </a:srgbClr>
                  </a:outerShdw>
                </a:effectLst>
              </a:rPr>
              <a:t>P</a:t>
            </a:r>
            <a:r>
              <a:rPr lang="en-US" altLang="zh-CN" sz="2800" b="1" i="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 </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Absorption</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（吸收律）</a:t>
            </a:r>
          </a:p>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R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Q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R</a:t>
            </a:r>
            <a:r>
              <a:rPr lang="en-US" altLang="zh-CN" sz="2800" b="1" dirty="0">
                <a:effectLst>
                  <a:outerShdw blurRad="38100" dist="38100" dir="2700000" algn="tl">
                    <a:srgbClr val="000000">
                      <a:alpha val="43137"/>
                    </a:srgbClr>
                  </a:outerShdw>
                </a:effectLst>
              </a:rPr>
              <a:t>)	</a:t>
            </a:r>
            <a:br>
              <a:rPr lang="en-US" altLang="zh-CN" sz="2800" b="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Exportation</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（输出律）</a:t>
            </a:r>
          </a:p>
          <a:p>
            <a:pPr eaLnBrk="1" hangingPunct="1">
              <a:buFont typeface="Wingdings" panose="05000000000000000000" pitchFamily="2" charset="2"/>
              <a:buChar char="n"/>
            </a:pPr>
            <a:endParaRPr lang="zh-CN" altLang="en-US" b="1" dirty="0">
              <a:effectLst>
                <a:outerShdw blurRad="38100" dist="38100" dir="2700000" algn="tl">
                  <a:srgbClr val="000000">
                    <a:alpha val="43137"/>
                  </a:srgbClr>
                </a:outerShdw>
              </a:effectLst>
            </a:endParaRPr>
          </a:p>
          <a:p>
            <a:pPr eaLnBrk="1" hangingPunct="1">
              <a:buFont typeface="Wingdings" panose="05000000000000000000" pitchFamily="2" charset="2"/>
              <a:buChar char="n"/>
            </a:pPr>
            <a:endParaRPr lang="en-US" altLang="zh-CN" b="1" dirty="0">
              <a:effectLst>
                <a:outerShdw blurRad="38100" dist="38100" dir="2700000" algn="tl">
                  <a:srgbClr val="000000">
                    <a:alpha val="43137"/>
                  </a:srgbClr>
                </a:outerShdw>
              </a:effectLst>
            </a:endParaRPr>
          </a:p>
        </p:txBody>
      </p:sp>
      <p:sp>
        <p:nvSpPr>
          <p:cNvPr id="2" name="灯片编号占位符 1">
            <a:extLst>
              <a:ext uri="{FF2B5EF4-FFF2-40B4-BE49-F238E27FC236}">
                <a16:creationId xmlns:a16="http://schemas.microsoft.com/office/drawing/2014/main" id="{8D57B877-E4BE-4B5D-9BFF-1B11E887A716}"/>
              </a:ext>
            </a:extLst>
          </p:cNvPr>
          <p:cNvSpPr>
            <a:spLocks noGrp="1"/>
          </p:cNvSpPr>
          <p:nvPr>
            <p:ph type="sldNum" sz="quarter" idx="12"/>
          </p:nvPr>
        </p:nvSpPr>
        <p:spPr/>
        <p:txBody>
          <a:bodyPr/>
          <a:lstStyle/>
          <a:p>
            <a:pPr>
              <a:defRPr/>
            </a:pPr>
            <a:fld id="{6ED70E9F-2A67-474C-8A89-32AAC5337885}" type="slidenum">
              <a:rPr lang="en-US" altLang="zh-CN" smtClean="0"/>
              <a:pPr>
                <a:defRPr/>
              </a:pPr>
              <a:t>20</a:t>
            </a:fld>
            <a:endParaRPr lang="en-US" altLang="zh-C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More Equivalence Laws</a:t>
            </a:r>
          </a:p>
        </p:txBody>
      </p:sp>
      <p:sp>
        <p:nvSpPr>
          <p:cNvPr id="337923" name="Rectangle 3"/>
          <p:cNvSpPr>
            <a:spLocks noGrp="1" noChangeArrowheads="1"/>
          </p:cNvSpPr>
          <p:nvPr>
            <p:ph type="body" sz="half" idx="1"/>
          </p:nvPr>
        </p:nvSpPr>
        <p:spPr>
          <a:xfrm>
            <a:off x="457200" y="1600200"/>
            <a:ext cx="8229600" cy="4525963"/>
          </a:xfrm>
        </p:spPr>
        <p:txBody>
          <a:bodyPr/>
          <a:lstStyle/>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De Morgan’s:</a:t>
            </a:r>
            <a:br>
              <a:rPr lang="en-US" altLang="zh-CN" sz="2800" dirty="0">
                <a:sym typeface="Symbol" panose="05050102010706020507" pitchFamily="18" charset="2"/>
              </a:rPr>
            </a:br>
            <a:r>
              <a:rPr lang="en-US" altLang="zh-CN" sz="2800" dirty="0">
                <a:sym typeface="Symbol" panose="05050102010706020507" pitchFamily="18" charset="2"/>
              </a:rPr>
              <a:t>	</a:t>
            </a:r>
            <a:r>
              <a:rPr lang="en-US" altLang="zh-CN" sz="2800" dirty="0">
                <a:solidFill>
                  <a:schemeClr val="accent2"/>
                </a:solidFill>
                <a:sym typeface="Symbol" panose="05050102010706020507" pitchFamily="18" charset="2"/>
              </a:rPr>
              <a:t>(</a:t>
            </a:r>
            <a:r>
              <a:rPr lang="en-US" altLang="zh-CN" sz="2800" i="1" dirty="0" err="1">
                <a:solidFill>
                  <a:schemeClr val="accent2"/>
                </a:solidFill>
                <a:sym typeface="Symbol" panose="05050102010706020507" pitchFamily="18" charset="2"/>
              </a:rPr>
              <a:t>p</a:t>
            </a:r>
            <a:r>
              <a:rPr lang="en-US" altLang="zh-CN" sz="2800" dirty="0" err="1">
                <a:solidFill>
                  <a:schemeClr val="accent2"/>
                </a:solidFill>
                <a:sym typeface="Symbol" panose="05050102010706020507" pitchFamily="18" charset="2"/>
              </a:rPr>
              <a:t></a:t>
            </a:r>
            <a:r>
              <a:rPr lang="en-US" altLang="zh-CN" sz="2800" i="1" dirty="0" err="1">
                <a:solidFill>
                  <a:schemeClr val="accent2"/>
                </a:solidFill>
                <a:sym typeface="Symbol" panose="05050102010706020507" pitchFamily="18" charset="2"/>
              </a:rPr>
              <a:t>q</a:t>
            </a:r>
            <a:r>
              <a:rPr lang="en-US" altLang="zh-CN" sz="2800" dirty="0">
                <a:solidFill>
                  <a:schemeClr val="accent2"/>
                </a:solidFill>
                <a:sym typeface="Symbol" panose="05050102010706020507" pitchFamily="18" charset="2"/>
              </a:rPr>
              <a:t>)  </a:t>
            </a:r>
            <a:r>
              <a:rPr lang="en-US" altLang="zh-CN" sz="2800" i="1" dirty="0">
                <a:solidFill>
                  <a:schemeClr val="accent2"/>
                </a:solidFill>
                <a:sym typeface="Symbol" panose="05050102010706020507" pitchFamily="18" charset="2"/>
              </a:rPr>
              <a:t>p </a:t>
            </a:r>
            <a:r>
              <a:rPr lang="en-US" altLang="zh-CN" sz="2800" dirty="0">
                <a:solidFill>
                  <a:schemeClr val="accent2"/>
                </a:solidFill>
                <a:sym typeface="Symbol" panose="05050102010706020507" pitchFamily="18" charset="2"/>
              </a:rPr>
              <a:t> </a:t>
            </a:r>
            <a:r>
              <a:rPr lang="en-US" altLang="zh-CN" sz="2800" i="1" dirty="0">
                <a:solidFill>
                  <a:schemeClr val="accent2"/>
                </a:solidFill>
                <a:sym typeface="Symbol" panose="05050102010706020507" pitchFamily="18" charset="2"/>
              </a:rPr>
              <a:t>q</a:t>
            </a:r>
            <a:br>
              <a:rPr lang="en-US" altLang="zh-CN" sz="2800" i="1" dirty="0">
                <a:solidFill>
                  <a:schemeClr val="accent2"/>
                </a:solidFill>
                <a:sym typeface="Symbol" panose="05050102010706020507" pitchFamily="18" charset="2"/>
              </a:rPr>
            </a:br>
            <a:r>
              <a:rPr lang="en-US" altLang="zh-CN" sz="2800" dirty="0">
                <a:solidFill>
                  <a:schemeClr val="accent2"/>
                </a:solidFill>
                <a:sym typeface="Symbol" panose="05050102010706020507" pitchFamily="18" charset="2"/>
              </a:rPr>
              <a:t> 	(</a:t>
            </a:r>
            <a:r>
              <a:rPr lang="en-US" altLang="zh-CN" sz="2800" i="1" dirty="0" err="1">
                <a:solidFill>
                  <a:schemeClr val="accent2"/>
                </a:solidFill>
                <a:sym typeface="Symbol" panose="05050102010706020507" pitchFamily="18" charset="2"/>
              </a:rPr>
              <a:t>p</a:t>
            </a:r>
            <a:r>
              <a:rPr lang="en-US" altLang="zh-CN" sz="2800" dirty="0" err="1">
                <a:solidFill>
                  <a:schemeClr val="accent2"/>
                </a:solidFill>
                <a:sym typeface="Symbol" panose="05050102010706020507" pitchFamily="18" charset="2"/>
              </a:rPr>
              <a:t></a:t>
            </a:r>
            <a:r>
              <a:rPr lang="en-US" altLang="zh-CN" sz="2800" i="1" dirty="0" err="1">
                <a:solidFill>
                  <a:schemeClr val="accent2"/>
                </a:solidFill>
                <a:sym typeface="Symbol" panose="05050102010706020507" pitchFamily="18" charset="2"/>
              </a:rPr>
              <a:t>q</a:t>
            </a:r>
            <a:r>
              <a:rPr lang="en-US" altLang="zh-CN" sz="2800" dirty="0">
                <a:solidFill>
                  <a:schemeClr val="accent2"/>
                </a:solidFill>
                <a:sym typeface="Symbol" panose="05050102010706020507" pitchFamily="18" charset="2"/>
              </a:rPr>
              <a:t>)  </a:t>
            </a:r>
            <a:r>
              <a:rPr lang="en-US" altLang="zh-CN" sz="2800" i="1" dirty="0">
                <a:solidFill>
                  <a:schemeClr val="accent2"/>
                </a:solidFill>
                <a:sym typeface="Symbol" panose="05050102010706020507" pitchFamily="18" charset="2"/>
              </a:rPr>
              <a:t>p </a:t>
            </a:r>
            <a:r>
              <a:rPr lang="en-US" altLang="zh-CN" sz="2800" dirty="0">
                <a:solidFill>
                  <a:schemeClr val="accent2"/>
                </a:solidFill>
                <a:sym typeface="Symbol" panose="05050102010706020507" pitchFamily="18" charset="2"/>
              </a:rPr>
              <a:t> </a:t>
            </a:r>
            <a:r>
              <a:rPr lang="en-US" altLang="zh-CN" sz="2800" i="1" dirty="0">
                <a:solidFill>
                  <a:schemeClr val="accent2"/>
                </a:solidFill>
                <a:sym typeface="Symbol" panose="05050102010706020507" pitchFamily="18" charset="2"/>
              </a:rPr>
              <a:t>q</a:t>
            </a:r>
            <a:r>
              <a:rPr lang="en-US" altLang="zh-CN" sz="2800" dirty="0">
                <a:sym typeface="Symbol" panose="05050102010706020507" pitchFamily="18" charset="2"/>
              </a:rPr>
              <a:t> </a:t>
            </a:r>
          </a:p>
          <a:p>
            <a:pPr eaLnBrk="1" hangingPunct="1">
              <a:buFont typeface="Wingdings" panose="05000000000000000000" pitchFamily="2" charset="2"/>
              <a:buChar char="n"/>
            </a:pP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德</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摩根律扩展：</a:t>
            </a: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800100" lvl="2" indent="0" eaLnBrk="1" hangingPunct="1">
              <a:buNone/>
            </a:pPr>
            <a:r>
              <a:rPr lang="en-US" altLang="zh-CN" dirty="0">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 r   s)  </a:t>
            </a:r>
            <a:r>
              <a:rPr lang="en-US" altLang="zh-CN" i="1" dirty="0">
                <a:solidFill>
                  <a:schemeClr val="accent2"/>
                </a:solidFill>
                <a:sym typeface="Symbol" panose="05050102010706020507" pitchFamily="18" charset="2"/>
              </a:rPr>
              <a:t>p </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  r  s</a:t>
            </a:r>
            <a:endParaRPr lang="en-US" altLang="zh-CN" dirty="0">
              <a:sym typeface="Symbol" panose="05050102010706020507" pitchFamily="18" charset="2"/>
            </a:endParaRPr>
          </a:p>
        </p:txBody>
      </p:sp>
      <p:sp>
        <p:nvSpPr>
          <p:cNvPr id="35844"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p>
        </p:txBody>
      </p:sp>
      <p:pic>
        <p:nvPicPr>
          <p:cNvPr id="35845" name="Picture 5" descr="DeMorgan"/>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6940773" y="1913384"/>
            <a:ext cx="1127125" cy="137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46" name="Text Box 6"/>
          <p:cNvSpPr txBox="1">
            <a:spLocks noChangeArrowheads="1"/>
          </p:cNvSpPr>
          <p:nvPr/>
        </p:nvSpPr>
        <p:spPr bwMode="auto">
          <a:xfrm>
            <a:off x="6804248" y="3284984"/>
            <a:ext cx="1327150" cy="91598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a:latin typeface="Times New Roman" panose="02020603050405020304" pitchFamily="18" charset="0"/>
              </a:rPr>
              <a:t>Augustus</a:t>
            </a:r>
            <a:br>
              <a:rPr lang="en-US" altLang="zh-CN" sz="1800">
                <a:latin typeface="Times New Roman" panose="02020603050405020304" pitchFamily="18" charset="0"/>
              </a:rPr>
            </a:br>
            <a:r>
              <a:rPr lang="en-US" altLang="zh-CN" sz="1800">
                <a:latin typeface="Times New Roman" panose="02020603050405020304" pitchFamily="18" charset="0"/>
              </a:rPr>
              <a:t>De Morgan</a:t>
            </a:r>
            <a:br>
              <a:rPr lang="en-US" altLang="zh-CN" sz="1800">
                <a:latin typeface="Times New Roman" panose="02020603050405020304" pitchFamily="18" charset="0"/>
              </a:rPr>
            </a:br>
            <a:r>
              <a:rPr lang="en-US" altLang="zh-CN" sz="1800">
                <a:latin typeface="Times New Roman" panose="02020603050405020304" pitchFamily="18" charset="0"/>
              </a:rPr>
              <a:t>(1806-1871)</a:t>
            </a:r>
          </a:p>
        </p:txBody>
      </p:sp>
      <p:sp>
        <p:nvSpPr>
          <p:cNvPr id="2" name="灯片编号占位符 1">
            <a:extLst>
              <a:ext uri="{FF2B5EF4-FFF2-40B4-BE49-F238E27FC236}">
                <a16:creationId xmlns:a16="http://schemas.microsoft.com/office/drawing/2014/main" id="{2ACCB85F-2E77-49DC-BB06-517F3AAE8D03}"/>
              </a:ext>
            </a:extLst>
          </p:cNvPr>
          <p:cNvSpPr>
            <a:spLocks noGrp="1"/>
          </p:cNvSpPr>
          <p:nvPr>
            <p:ph type="sldNum" sz="quarter" idx="12"/>
          </p:nvPr>
        </p:nvSpPr>
        <p:spPr/>
        <p:txBody>
          <a:bodyPr/>
          <a:lstStyle/>
          <a:p>
            <a:pPr>
              <a:defRPr/>
            </a:pPr>
            <a:fld id="{E0369857-68DA-4D9D-9094-857DD3AB2FDE}" type="slidenum">
              <a:rPr lang="en-US" altLang="zh-CN" smtClean="0"/>
              <a:pPr>
                <a:defRPr/>
              </a:pPr>
              <a:t>21</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23">
                                            <p:txEl>
                                              <p:pRg st="1" end="1"/>
                                            </p:txEl>
                                          </p:spTgt>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par>
                                <p:cTn id="11" presetID="1" presetClass="entr" presetSubtype="0" fill="hold" grpId="0" nodeType="withEffect">
                                  <p:stCondLst>
                                    <p:cond delay="0"/>
                                  </p:stCondLst>
                                  <p:childTnLst>
                                    <p:set>
                                      <p:cBhvr>
                                        <p:cTn id="12" dur="1" fill="hold">
                                          <p:stCondLst>
                                            <p:cond delay="0"/>
                                          </p:stCondLst>
                                        </p:cTn>
                                        <p:tgtEl>
                                          <p:spTgt spid="337923">
                                            <p:txEl>
                                              <p:pRg st="2" end="2"/>
                                            </p:txEl>
                                          </p:spTgt>
                                        </p:tgtEl>
                                        <p:attrNameLst>
                                          <p:attrName>style.visibility</p:attrName>
                                        </p:attrNameLst>
                                      </p:cBhvr>
                                      <p:to>
                                        <p:strVal val="visible"/>
                                      </p:to>
                                    </p:set>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uiExpand="1"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Defining Operators via Equivalences</a:t>
            </a:r>
          </a:p>
        </p:txBody>
      </p:sp>
      <p:sp>
        <p:nvSpPr>
          <p:cNvPr id="339971" name="Rectangle 3"/>
          <p:cNvSpPr>
            <a:spLocks noGrp="1" noChangeArrowheads="1"/>
          </p:cNvSpPr>
          <p:nvPr>
            <p:ph type="body" idx="1"/>
          </p:nvPr>
        </p:nvSpPr>
        <p:spPr>
          <a:xfrm>
            <a:off x="539552" y="1616076"/>
            <a:ext cx="8229600" cy="4525963"/>
          </a:xfrm>
        </p:spPr>
        <p:txBody>
          <a:bodyPr/>
          <a:lstStyle/>
          <a:p>
            <a:pPr eaLnBrk="1" hangingPunct="1">
              <a:buFontTx/>
              <a:buNone/>
            </a:pPr>
            <a:r>
              <a:rPr lang="en-US" altLang="zh-CN" dirty="0"/>
              <a:t>  Using equivalences, we can </a:t>
            </a:r>
            <a:r>
              <a:rPr lang="en-US" altLang="zh-CN" i="1" dirty="0"/>
              <a:t>define</a:t>
            </a:r>
            <a:r>
              <a:rPr lang="en-US" altLang="zh-CN" dirty="0"/>
              <a:t> operators in terms of other operators.</a:t>
            </a:r>
          </a:p>
          <a:p>
            <a:pPr eaLnBrk="1" hangingPunct="1"/>
            <a:r>
              <a:rPr lang="en-US" altLang="zh-CN" dirty="0"/>
              <a:t>Exclusive or:   </a:t>
            </a:r>
            <a:r>
              <a:rPr lang="en-US" altLang="zh-CN" i="1" dirty="0" err="1">
                <a:solidFill>
                  <a:schemeClr val="accent2"/>
                </a:solidFill>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  (</a:t>
            </a:r>
            <a:r>
              <a:rPr lang="en-US" altLang="zh-CN" i="1" dirty="0" err="1">
                <a:solidFill>
                  <a:schemeClr val="accent2"/>
                </a:solidFill>
                <a:sym typeface="Symbol" panose="05050102010706020507" pitchFamily="18" charset="2"/>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a:t>
            </a:r>
            <a:br>
              <a:rPr lang="en-US" altLang="zh-CN" dirty="0">
                <a:solidFill>
                  <a:schemeClr val="accent2"/>
                </a:solidFill>
                <a:sym typeface="Symbol" panose="05050102010706020507" pitchFamily="18" charset="2"/>
              </a:rPr>
            </a:br>
            <a:r>
              <a:rPr lang="en-US" altLang="zh-CN" dirty="0">
                <a:solidFill>
                  <a:schemeClr val="accent2"/>
                </a:solidFill>
                <a:sym typeface="Symbol" panose="05050102010706020507" pitchFamily="18" charset="2"/>
              </a:rPr>
              <a:t>                        </a:t>
            </a:r>
            <a:r>
              <a:rPr lang="en-US" altLang="zh-CN" i="1" dirty="0" err="1">
                <a:solidFill>
                  <a:schemeClr val="accent2"/>
                </a:solidFill>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  (</a:t>
            </a: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a:t>
            </a:r>
            <a:r>
              <a:rPr lang="en-US" altLang="zh-CN" i="1" dirty="0">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a:t>
            </a:r>
            <a:r>
              <a:rPr lang="en-US" altLang="zh-CN" i="1" dirty="0">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a:t>
            </a: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a:t>
            </a:r>
          </a:p>
        </p:txBody>
      </p:sp>
      <p:sp>
        <p:nvSpPr>
          <p:cNvPr id="2" name="灯片编号占位符 1">
            <a:extLst>
              <a:ext uri="{FF2B5EF4-FFF2-40B4-BE49-F238E27FC236}">
                <a16:creationId xmlns:a16="http://schemas.microsoft.com/office/drawing/2014/main" id="{8C380B31-9F5E-4F21-A4B9-643C9CFD14EA}"/>
              </a:ext>
            </a:extLst>
          </p:cNvPr>
          <p:cNvSpPr>
            <a:spLocks noGrp="1"/>
          </p:cNvSpPr>
          <p:nvPr>
            <p:ph type="sldNum" sz="quarter" idx="12"/>
          </p:nvPr>
        </p:nvSpPr>
        <p:spPr/>
        <p:txBody>
          <a:bodyPr/>
          <a:lstStyle/>
          <a:p>
            <a:pPr>
              <a:defRPr/>
            </a:pPr>
            <a:fld id="{6ED70E9F-2A67-474C-8A89-32AAC5337885}" type="slidenum">
              <a:rPr lang="en-US" altLang="zh-CN" smtClean="0"/>
              <a:pPr>
                <a:defRPr/>
              </a:pPr>
              <a:t>22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9971">
                                            <p:txEl>
                                              <p:pRg st="1" end="1"/>
                                            </p:txEl>
                                          </p:spTgt>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uiExpand="1"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75666AF-3D05-412D-95EA-192CB08480AD}"/>
              </a:ext>
            </a:extLst>
          </p:cNvPr>
          <p:cNvSpPr>
            <a:spLocks noGrp="1" noChangeArrowheads="1"/>
          </p:cNvSpPr>
          <p:nvPr>
            <p:ph type="title"/>
          </p:nvPr>
        </p:nvSpPr>
        <p:spPr/>
        <p:txBody>
          <a:bodyPr/>
          <a:lstStyle/>
          <a:p>
            <a:pPr eaLnBrk="1" hangingPunct="1"/>
            <a:r>
              <a:rPr lang="en-GB" altLang="zh-CN" b="1" dirty="0">
                <a:latin typeface="微软雅黑" panose="020B0503020204020204" pitchFamily="34" charset="-122"/>
                <a:ea typeface="微软雅黑" panose="020B0503020204020204" pitchFamily="34" charset="-122"/>
              </a:rPr>
              <a:t>Tautologies revisited</a:t>
            </a:r>
            <a:endParaRPr lang="en-US" altLang="zh-CN" b="1" dirty="0">
              <a:latin typeface="微软雅黑" panose="020B0503020204020204" pitchFamily="34" charset="-122"/>
              <a:ea typeface="微软雅黑" panose="020B0503020204020204" pitchFamily="34" charset="-122"/>
            </a:endParaRPr>
          </a:p>
        </p:txBody>
      </p:sp>
      <p:sp>
        <p:nvSpPr>
          <p:cNvPr id="51203" name="Rectangle 3">
            <a:extLst>
              <a:ext uri="{FF2B5EF4-FFF2-40B4-BE49-F238E27FC236}">
                <a16:creationId xmlns:a16="http://schemas.microsoft.com/office/drawing/2014/main" id="{C7D24755-0E84-4E15-9EAB-EE0263B1FBC9}"/>
              </a:ext>
            </a:extLst>
          </p:cNvPr>
          <p:cNvSpPr>
            <a:spLocks noGrp="1" noChangeArrowheads="1"/>
          </p:cNvSpPr>
          <p:nvPr>
            <p:ph type="body" idx="1"/>
          </p:nvPr>
        </p:nvSpPr>
        <p:spPr>
          <a:xfrm>
            <a:off x="457200" y="1600200"/>
            <a:ext cx="8363272" cy="4525963"/>
          </a:xfrm>
        </p:spPr>
        <p:txBody>
          <a:bodyPr/>
          <a:lstStyle/>
          <a:p>
            <a:pPr eaLnBrk="1" hangingPunct="1"/>
            <a:r>
              <a:rPr lang="en-GB" altLang="zh-CN" b="1" dirty="0">
                <a:latin typeface="微软雅黑" panose="020B0503020204020204" pitchFamily="34" charset="-122"/>
                <a:ea typeface="微软雅黑" panose="020B0503020204020204" pitchFamily="34" charset="-122"/>
              </a:rPr>
              <a:t>We’ve introduced the notion of a tautology using the example </a:t>
            </a:r>
            <a:r>
              <a:rPr lang="en-US" altLang="zh-CN" i="1" dirty="0">
                <a:solidFill>
                  <a:schemeClr val="accent2"/>
                </a:solidFill>
              </a:rPr>
              <a:t>p </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p</a:t>
            </a:r>
          </a:p>
          <a:p>
            <a:pPr eaLnBrk="1" hangingPunct="1"/>
            <a:r>
              <a:rPr lang="en-US" altLang="zh-CN" b="1" dirty="0">
                <a:latin typeface="微软雅黑" panose="020B0503020204020204" pitchFamily="34" charset="-122"/>
                <a:ea typeface="微软雅黑" panose="020B0503020204020204" pitchFamily="34" charset="-122"/>
                <a:sym typeface="Symbol" panose="05050102010706020507" pitchFamily="18" charset="2"/>
              </a:rPr>
              <a:t>Now, you know more operators, so can formulate many more tautologies, e.g.,</a:t>
            </a:r>
            <a:br>
              <a:rPr lang="en-US" altLang="zh-CN" dirty="0">
                <a:sym typeface="Symbol" panose="05050102010706020507" pitchFamily="18" charset="2"/>
              </a:rPr>
            </a:br>
            <a:r>
              <a:rPr lang="en-US" altLang="zh-CN" dirty="0">
                <a:sym typeface="Symbol" panose="05050102010706020507" pitchFamily="18" charset="2"/>
              </a:rPr>
              <a:t>(</a:t>
            </a:r>
            <a:r>
              <a:rPr lang="en-US" altLang="zh-CN" i="1" dirty="0" err="1">
                <a:solidFill>
                  <a:schemeClr val="accent2"/>
                </a:solidFill>
                <a:sym typeface="Symbol" panose="05050102010706020507" pitchFamily="18" charset="2"/>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i="1" dirty="0">
                <a:solidFill>
                  <a:schemeClr val="accent2"/>
                </a:solidFill>
                <a:sym typeface="Symbol" panose="05050102010706020507" pitchFamily="18" charset="2"/>
              </a:rPr>
              <a:t>)</a:t>
            </a:r>
            <a:r>
              <a:rPr lang="en-US" altLang="zh-CN" dirty="0">
                <a:solidFill>
                  <a:schemeClr val="accent2"/>
                </a:solidFill>
                <a:sym typeface="Symbol" panose="05050102010706020507" pitchFamily="18" charset="2"/>
              </a:rPr>
              <a:t>  (</a:t>
            </a:r>
            <a:r>
              <a:rPr lang="en-US" altLang="zh-CN" i="1" dirty="0">
                <a:solidFill>
                  <a:schemeClr val="accent2"/>
                </a:solidFill>
                <a:sym typeface="Symbol" panose="05050102010706020507" pitchFamily="18" charset="2"/>
              </a:rPr>
              <a:t>p </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a:t>
            </a:r>
            <a:br>
              <a:rPr lang="en-US" altLang="zh-CN" dirty="0">
                <a:solidFill>
                  <a:schemeClr val="accent2"/>
                </a:solidFill>
                <a:sym typeface="Symbol" panose="05050102010706020507" pitchFamily="18" charset="2"/>
              </a:rPr>
            </a:br>
            <a:r>
              <a:rPr lang="en-US" altLang="zh-CN" dirty="0">
                <a:solidFill>
                  <a:schemeClr val="accent2"/>
                </a:solidFill>
                <a:sym typeface="Symbol" panose="05050102010706020507" pitchFamily="18" charset="2"/>
              </a:rPr>
              <a:t>(</a:t>
            </a:r>
            <a:r>
              <a:rPr lang="en-US" altLang="zh-CN" i="1" dirty="0" err="1">
                <a:solidFill>
                  <a:schemeClr val="accent2"/>
                </a:solidFill>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i="1" dirty="0">
                <a:solidFill>
                  <a:schemeClr val="accent2"/>
                </a:solidFill>
                <a:sym typeface="Symbol" panose="05050102010706020507" pitchFamily="18" charset="2"/>
              </a:rPr>
              <a:t>)</a:t>
            </a:r>
            <a:r>
              <a:rPr lang="en-US" altLang="zh-CN" i="1" dirty="0">
                <a:solidFill>
                  <a:schemeClr val="accent2"/>
                </a:solidFill>
              </a:rPr>
              <a:t> </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 (</a:t>
            </a:r>
            <a:r>
              <a:rPr lang="en-US" altLang="zh-CN" dirty="0">
                <a:solidFill>
                  <a:schemeClr val="accent2"/>
                </a:solidFill>
                <a:latin typeface="Times New Roman" panose="02020603050405020304" pitchFamily="18" charset="0"/>
              </a:rPr>
              <a:t>¬</a:t>
            </a:r>
            <a:r>
              <a:rPr lang="en-US" altLang="zh-CN" i="1" dirty="0">
                <a:solidFill>
                  <a:schemeClr val="accent2"/>
                </a:solidFill>
              </a:rPr>
              <a:t>q </a:t>
            </a:r>
            <a:r>
              <a:rPr lang="en-US" altLang="zh-CN" dirty="0">
                <a:solidFill>
                  <a:schemeClr val="accent2"/>
                </a:solidFill>
                <a:sym typeface="Symbol" panose="05050102010706020507" pitchFamily="18" charset="2"/>
              </a:rPr>
              <a:t> </a:t>
            </a:r>
            <a:r>
              <a:rPr lang="en-US" altLang="zh-CN" dirty="0">
                <a:solidFill>
                  <a:schemeClr val="accent2"/>
                </a:solidFill>
                <a:latin typeface="Times New Roman" panose="02020603050405020304" pitchFamily="18" charset="0"/>
              </a:rPr>
              <a:t>¬</a:t>
            </a:r>
            <a:r>
              <a:rPr lang="en-US" altLang="zh-CN" dirty="0">
                <a:solidFill>
                  <a:schemeClr val="accent2"/>
                </a:solidFill>
                <a:sym typeface="Symbol" panose="05050102010706020507" pitchFamily="18" charset="2"/>
              </a:rPr>
              <a:t> </a:t>
            </a:r>
            <a:r>
              <a:rPr lang="en-US" altLang="zh-CN" i="1" dirty="0">
                <a:solidFill>
                  <a:schemeClr val="accent2"/>
                </a:solidFill>
              </a:rPr>
              <a:t>p), and so on</a:t>
            </a:r>
          </a:p>
          <a:p>
            <a:pPr eaLnBrk="1" hangingPunct="1"/>
            <a:endParaRPr lang="en-US" altLang="zh-CN" dirty="0">
              <a:solidFill>
                <a:schemeClr val="accent2"/>
              </a:solidFill>
              <a:sym typeface="Symbol" panose="05050102010706020507" pitchFamily="18" charset="2"/>
            </a:endParaRPr>
          </a:p>
        </p:txBody>
      </p:sp>
      <p:sp>
        <p:nvSpPr>
          <p:cNvPr id="2" name="灯片编号占位符 1">
            <a:extLst>
              <a:ext uri="{FF2B5EF4-FFF2-40B4-BE49-F238E27FC236}">
                <a16:creationId xmlns:a16="http://schemas.microsoft.com/office/drawing/2014/main" id="{AB0B610B-8742-4621-B771-9275A62B1C45}"/>
              </a:ext>
            </a:extLst>
          </p:cNvPr>
          <p:cNvSpPr>
            <a:spLocks noGrp="1"/>
          </p:cNvSpPr>
          <p:nvPr>
            <p:ph type="sldNum" sz="quarter" idx="12"/>
          </p:nvPr>
        </p:nvSpPr>
        <p:spPr/>
        <p:txBody>
          <a:bodyPr/>
          <a:lstStyle/>
          <a:p>
            <a:pPr>
              <a:defRPr/>
            </a:pPr>
            <a:fld id="{6ED70E9F-2A67-474C-8A89-32AAC5337885}" type="slidenum">
              <a:rPr lang="en-US" altLang="zh-CN" smtClean="0"/>
              <a:pPr>
                <a:defRPr/>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E2472EB-924C-4E58-BE85-FB9337950620}"/>
              </a:ext>
            </a:extLst>
          </p:cNvPr>
          <p:cNvSpPr>
            <a:spLocks noGrp="1" noChangeArrowheads="1"/>
          </p:cNvSpPr>
          <p:nvPr>
            <p:ph type="title"/>
          </p:nvPr>
        </p:nvSpPr>
        <p:spPr/>
        <p:txBody>
          <a:bodyPr/>
          <a:lstStyle/>
          <a:p>
            <a:pPr marL="838200" indent="-838200" eaLnBrk="1" hangingPunct="1"/>
            <a:r>
              <a:rPr lang="en-GB"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What</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a:t>
            </a:r>
            <a:r>
              <a:rPr lang="en-GB"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 the difference </a:t>
            </a:r>
            <a:br>
              <a:rPr lang="en-GB"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GB"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between </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 and</a:t>
            </a:r>
            <a:r>
              <a:rPr lang="en-GB"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 ?</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867" name="Rectangle 3">
            <a:extLst>
              <a:ext uri="{FF2B5EF4-FFF2-40B4-BE49-F238E27FC236}">
                <a16:creationId xmlns:a16="http://schemas.microsoft.com/office/drawing/2014/main" id="{821D142F-48E6-4194-96E2-0D1692E70084}"/>
              </a:ext>
            </a:extLst>
          </p:cNvPr>
          <p:cNvSpPr>
            <a:spLocks noGrp="1" noChangeArrowheads="1"/>
          </p:cNvSpPr>
          <p:nvPr>
            <p:ph type="body" idx="1"/>
          </p:nvPr>
        </p:nvSpPr>
        <p:spPr/>
        <p:txBody>
          <a:bodyPr/>
          <a:lstStyle/>
          <a:p>
            <a:pPr marL="609600" indent="-609600" eaLnBrk="1" hangingPunct="1">
              <a:lnSpc>
                <a:spcPct val="150000"/>
              </a:lnSpc>
              <a:buFontTx/>
              <a:buNone/>
            </a:pPr>
            <a:r>
              <a:rPr lang="en-GB" altLang="zh-CN" sz="2800" dirty="0">
                <a:sym typeface="Symbol" panose="05050102010706020507" pitchFamily="18" charset="2"/>
              </a:rPr>
              <a:t>A </a:t>
            </a:r>
            <a:r>
              <a:rPr lang="en-US" altLang="zh-CN" sz="2800" dirty="0">
                <a:sym typeface="Symbol" panose="05050102010706020507" pitchFamily="18" charset="2"/>
              </a:rPr>
              <a:t> B  says that </a:t>
            </a:r>
            <a:r>
              <a:rPr lang="en-US" altLang="zh-CN" sz="2800" b="1" dirty="0">
                <a:sym typeface="Symbol" panose="05050102010706020507" pitchFamily="18" charset="2"/>
              </a:rPr>
              <a:t>no assignment of truth values</a:t>
            </a:r>
            <a:r>
              <a:rPr lang="en-US" altLang="zh-CN" sz="2800" dirty="0">
                <a:sym typeface="Symbol" panose="05050102010706020507" pitchFamily="18" charset="2"/>
              </a:rPr>
              <a:t> to A and B can make A  B false</a:t>
            </a:r>
          </a:p>
          <a:p>
            <a:pPr marL="609600" indent="-609600" eaLnBrk="1" hangingPunct="1">
              <a:lnSpc>
                <a:spcPct val="150000"/>
              </a:lnSpc>
              <a:buFontTx/>
              <a:buNone/>
            </a:pPr>
            <a:r>
              <a:rPr lang="en-US" altLang="zh-CN" sz="2800" dirty="0">
                <a:sym typeface="Symbol" panose="05050102010706020507" pitchFamily="18" charset="2"/>
              </a:rPr>
              <a:t>So, </a:t>
            </a:r>
            <a:r>
              <a:rPr lang="en-GB" altLang="zh-CN" sz="2800" dirty="0">
                <a:sym typeface="Symbol" panose="05050102010706020507" pitchFamily="18" charset="2"/>
              </a:rPr>
              <a:t>A </a:t>
            </a:r>
            <a:r>
              <a:rPr lang="en-US" altLang="zh-CN" sz="2800" dirty="0">
                <a:sym typeface="Symbol" panose="05050102010706020507" pitchFamily="18" charset="2"/>
              </a:rPr>
              <a:t> B can only hold between well-chosen compound A and B. For example,</a:t>
            </a:r>
            <a:br>
              <a:rPr lang="en-US" altLang="zh-CN" sz="2800" dirty="0">
                <a:sym typeface="Symbol" panose="05050102010706020507" pitchFamily="18" charset="2"/>
              </a:rPr>
            </a:br>
            <a:r>
              <a:rPr lang="en-US" altLang="zh-CN" sz="2800" i="1" dirty="0" err="1">
                <a:sym typeface="Symbol" panose="05050102010706020507" pitchFamily="18" charset="2"/>
              </a:rPr>
              <a:t>p</a:t>
            </a:r>
            <a:r>
              <a:rPr lang="en-US" altLang="zh-CN" sz="2800" dirty="0" err="1">
                <a:sym typeface="Symbol" panose="05050102010706020507" pitchFamily="18" charset="2"/>
              </a:rPr>
              <a:t></a:t>
            </a:r>
            <a:r>
              <a:rPr lang="en-US" altLang="zh-CN" sz="2800" i="1" dirty="0" err="1">
                <a:sym typeface="Symbol" panose="05050102010706020507" pitchFamily="18" charset="2"/>
              </a:rPr>
              <a:t>q</a:t>
            </a:r>
            <a:r>
              <a:rPr lang="en-US" altLang="zh-CN" sz="2800" dirty="0">
                <a:sym typeface="Symbol" panose="05050102010706020507" pitchFamily="18" charset="2"/>
              </a:rPr>
              <a:t>  (</a:t>
            </a:r>
            <a:r>
              <a:rPr lang="en-US" altLang="zh-CN" sz="2800" i="1" dirty="0">
                <a:sym typeface="Symbol" panose="05050102010706020507" pitchFamily="18" charset="2"/>
              </a:rPr>
              <a:t>p </a:t>
            </a:r>
            <a:r>
              <a:rPr lang="en-US" altLang="zh-CN" sz="2800" dirty="0">
                <a:sym typeface="Symbol" panose="05050102010706020507" pitchFamily="18" charset="2"/>
              </a:rPr>
              <a:t> </a:t>
            </a:r>
            <a:r>
              <a:rPr lang="en-US" altLang="zh-CN" sz="2800" i="1" dirty="0">
                <a:sym typeface="Symbol" panose="05050102010706020507" pitchFamily="18" charset="2"/>
              </a:rPr>
              <a:t>q</a:t>
            </a:r>
            <a:r>
              <a:rPr lang="en-US" altLang="zh-CN" sz="2800" dirty="0">
                <a:sym typeface="Symbol" panose="05050102010706020507" pitchFamily="18" charset="2"/>
              </a:rPr>
              <a:t>).</a:t>
            </a:r>
          </a:p>
          <a:p>
            <a:pPr marL="609600" indent="-609600" eaLnBrk="1" hangingPunct="1">
              <a:lnSpc>
                <a:spcPct val="90000"/>
              </a:lnSpc>
              <a:buFontTx/>
              <a:buNone/>
            </a:pPr>
            <a:endParaRPr lang="en-US" altLang="zh-CN" sz="2800" dirty="0">
              <a:sym typeface="Symbol" panose="05050102010706020507" pitchFamily="18" charset="2"/>
            </a:endParaRPr>
          </a:p>
        </p:txBody>
      </p:sp>
      <p:sp>
        <p:nvSpPr>
          <p:cNvPr id="2" name="灯片编号占位符 1">
            <a:extLst>
              <a:ext uri="{FF2B5EF4-FFF2-40B4-BE49-F238E27FC236}">
                <a16:creationId xmlns:a16="http://schemas.microsoft.com/office/drawing/2014/main" id="{62EE44D6-C39E-4ADB-92EE-F7C632C35383}"/>
              </a:ext>
            </a:extLst>
          </p:cNvPr>
          <p:cNvSpPr>
            <a:spLocks noGrp="1"/>
          </p:cNvSpPr>
          <p:nvPr>
            <p:ph type="sldNum" sz="quarter" idx="12"/>
          </p:nvPr>
        </p:nvSpPr>
        <p:spPr/>
        <p:txBody>
          <a:bodyPr/>
          <a:lstStyle/>
          <a:p>
            <a:pPr>
              <a:defRPr/>
            </a:pPr>
            <a:fld id="{6ED70E9F-2A67-474C-8A89-32AAC5337885}" type="slidenum">
              <a:rPr lang="en-US" altLang="zh-CN" smtClean="0"/>
              <a:pPr>
                <a:defRPr/>
              </a:pPr>
              <a:t>24</a:t>
            </a:fld>
            <a:endParaRPr lang="en-US" altLang="zh-CN"/>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43000" y="304800"/>
            <a:ext cx="7793038"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EXAMPLE 4 </a:t>
            </a:r>
          </a:p>
        </p:txBody>
      </p:sp>
      <p:sp>
        <p:nvSpPr>
          <p:cNvPr id="40963" name="Rectangle 3"/>
          <p:cNvSpPr>
            <a:spLocks noGrp="1" noChangeArrowheads="1"/>
          </p:cNvSpPr>
          <p:nvPr>
            <p:ph type="body" idx="1"/>
          </p:nvPr>
        </p:nvSpPr>
        <p:spPr>
          <a:xfrm>
            <a:off x="755576" y="1447800"/>
            <a:ext cx="7924800" cy="2667000"/>
          </a:xfrm>
        </p:spPr>
        <p:txBody>
          <a:bodyPr/>
          <a:lstStyle/>
          <a:p>
            <a:pPr eaLnBrk="1" hangingPunct="1">
              <a:lnSpc>
                <a:spcPct val="220000"/>
              </a:lnSpc>
              <a:buFont typeface="Wingdings" panose="05000000000000000000" pitchFamily="2" charset="2"/>
              <a:buChar char="n"/>
            </a:pPr>
            <a:r>
              <a:rPr lang="en-US" altLang="zh-CN" sz="2000" b="1" dirty="0">
                <a:effectLst>
                  <a:outerShdw blurRad="38100" dist="38100" dir="2700000" algn="tl">
                    <a:srgbClr val="000000">
                      <a:alpha val="43137"/>
                    </a:srgbClr>
                  </a:outerShdw>
                </a:effectLst>
              </a:rPr>
              <a:t> Show that the propositions p∨(</a:t>
            </a:r>
            <a:r>
              <a:rPr lang="en-US" altLang="zh-CN" sz="2000" b="1" dirty="0" err="1">
                <a:effectLst>
                  <a:outerShdw blurRad="38100" dist="38100" dir="2700000" algn="tl">
                    <a:srgbClr val="000000">
                      <a:alpha val="43137"/>
                    </a:srgbClr>
                  </a:outerShdw>
                </a:effectLst>
              </a:rPr>
              <a:t>q∧r</a:t>
            </a:r>
            <a:r>
              <a:rPr lang="en-US" altLang="zh-CN" sz="2000" b="1" dirty="0">
                <a:effectLst>
                  <a:outerShdw blurRad="38100" dist="38100" dir="2700000" algn="tl">
                    <a:srgbClr val="000000">
                      <a:alpha val="43137"/>
                    </a:srgbClr>
                  </a:outerShdw>
                </a:effectLst>
              </a:rPr>
              <a:t>) and (</a:t>
            </a:r>
            <a:r>
              <a:rPr lang="en-US" altLang="zh-CN" sz="2000" b="1" dirty="0" err="1">
                <a:effectLst>
                  <a:outerShdw blurRad="38100" dist="38100" dir="2700000" algn="tl">
                    <a:srgbClr val="000000">
                      <a:alpha val="43137"/>
                    </a:srgbClr>
                  </a:outerShdw>
                </a:effectLst>
              </a:rPr>
              <a:t>p∨q</a:t>
            </a:r>
            <a:r>
              <a:rPr lang="en-US" altLang="zh-CN" sz="2000" b="1" dirty="0">
                <a:effectLst>
                  <a:outerShdw blurRad="38100" dist="38100" dir="2700000" algn="tl">
                    <a:srgbClr val="000000">
                      <a:alpha val="43137"/>
                    </a:srgbClr>
                  </a:outerShdw>
                </a:effectLst>
              </a:rPr>
              <a:t>)∧(</a:t>
            </a:r>
            <a:r>
              <a:rPr lang="en-US" altLang="zh-CN" sz="2000" b="1" dirty="0" err="1">
                <a:effectLst>
                  <a:outerShdw blurRad="38100" dist="38100" dir="2700000" algn="tl">
                    <a:srgbClr val="000000">
                      <a:alpha val="43137"/>
                    </a:srgbClr>
                  </a:outerShdw>
                </a:effectLst>
              </a:rPr>
              <a:t>p∨r</a:t>
            </a:r>
            <a:r>
              <a:rPr lang="en-US" altLang="zh-CN" sz="2000" b="1" dirty="0">
                <a:effectLst>
                  <a:outerShdw blurRad="38100" dist="38100" dir="2700000" algn="tl">
                    <a:srgbClr val="000000">
                      <a:alpha val="43137"/>
                    </a:srgbClr>
                  </a:outerShdw>
                </a:effectLst>
              </a:rPr>
              <a:t>) are logically equivalent. This is the distributive law of disjunction over conjunction.</a:t>
            </a:r>
          </a:p>
        </p:txBody>
      </p:sp>
      <p:sp>
        <p:nvSpPr>
          <p:cNvPr id="2" name="灯片编号占位符 1">
            <a:extLst>
              <a:ext uri="{FF2B5EF4-FFF2-40B4-BE49-F238E27FC236}">
                <a16:creationId xmlns:a16="http://schemas.microsoft.com/office/drawing/2014/main" id="{CE37799D-6D48-4714-8F27-691FFE4B41E4}"/>
              </a:ext>
            </a:extLst>
          </p:cNvPr>
          <p:cNvSpPr>
            <a:spLocks noGrp="1"/>
          </p:cNvSpPr>
          <p:nvPr>
            <p:ph type="sldNum" sz="quarter" idx="12"/>
          </p:nvPr>
        </p:nvSpPr>
        <p:spPr/>
        <p:txBody>
          <a:bodyPr/>
          <a:lstStyle/>
          <a:p>
            <a:pPr>
              <a:defRPr/>
            </a:pPr>
            <a:fld id="{6ED70E9F-2A67-474C-8A89-32AAC5337885}" type="slidenum">
              <a:rPr lang="en-US" altLang="zh-CN" smtClean="0"/>
              <a:pPr>
                <a:defRPr/>
              </a:pPr>
              <a:t>25</a:t>
            </a:fld>
            <a:endParaRPr lang="en-US" altLang="zh-CN"/>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Table 4</a:t>
            </a:r>
          </a:p>
        </p:txBody>
      </p:sp>
      <p:pic>
        <p:nvPicPr>
          <p:cNvPr id="419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0"/>
            <a:ext cx="7467600" cy="529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96975"/>
            <a:ext cx="7435850"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椭圆 1"/>
          <p:cNvSpPr/>
          <p:nvPr/>
        </p:nvSpPr>
        <p:spPr>
          <a:xfrm>
            <a:off x="3347864" y="2924944"/>
            <a:ext cx="720080" cy="3510781"/>
          </a:xfrm>
          <a:prstGeom prst="ellipse">
            <a:avLst/>
          </a:prstGeom>
          <a:solidFill>
            <a:schemeClr val="bg1">
              <a:alpha val="0"/>
            </a:schemeClr>
          </a:solidFill>
          <a:ln>
            <a:solidFill>
              <a:srgbClr val="FF0000"/>
            </a:solidFill>
          </a:ln>
          <a:effectLst>
            <a:outerShdw blurRad="50800" dist="50800" dir="5400000" algn="ctr" rotWithShape="0">
              <a:srgbClr val="000000"/>
            </a:outerShdw>
            <a:reflection endPos="0" dist="50800" dir="5400000" sy="-100000" algn="bl" rotWithShape="0"/>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6" name="椭圆 5"/>
          <p:cNvSpPr/>
          <p:nvPr/>
        </p:nvSpPr>
        <p:spPr>
          <a:xfrm>
            <a:off x="6876256" y="2924944"/>
            <a:ext cx="720080" cy="3510781"/>
          </a:xfrm>
          <a:prstGeom prst="ellipse">
            <a:avLst/>
          </a:prstGeom>
          <a:solidFill>
            <a:schemeClr val="bg1">
              <a:alpha val="0"/>
            </a:schemeClr>
          </a:solidFill>
          <a:ln>
            <a:solidFill>
              <a:srgbClr val="FF0000"/>
            </a:solidFill>
          </a:ln>
          <a:effectLst>
            <a:outerShdw blurRad="50800" dist="50800" dir="5400000" algn="ctr" rotWithShape="0">
              <a:srgbClr val="000000"/>
            </a:outerShdw>
            <a:reflection endPos="0" dist="50800" dir="5400000" sy="-100000" algn="bl" rotWithShape="0"/>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3" name="灯片编号占位符 2">
            <a:extLst>
              <a:ext uri="{FF2B5EF4-FFF2-40B4-BE49-F238E27FC236}">
                <a16:creationId xmlns:a16="http://schemas.microsoft.com/office/drawing/2014/main" id="{645D80CF-5B54-486A-8D08-5DC5C2CCC6A9}"/>
              </a:ext>
            </a:extLst>
          </p:cNvPr>
          <p:cNvSpPr>
            <a:spLocks noGrp="1"/>
          </p:cNvSpPr>
          <p:nvPr>
            <p:ph type="sldNum" sz="quarter" idx="12"/>
          </p:nvPr>
        </p:nvSpPr>
        <p:spPr/>
        <p:txBody>
          <a:bodyPr/>
          <a:lstStyle/>
          <a:p>
            <a:pPr>
              <a:defRPr/>
            </a:pPr>
            <a:fld id="{6ED70E9F-2A67-474C-8A89-32AAC5337885}" type="slidenum">
              <a:rPr lang="en-US" altLang="zh-CN" smtClean="0"/>
              <a:pPr>
                <a:defRPr/>
              </a:pPr>
              <a:t>26</a:t>
            </a:fld>
            <a:endParaRPr lang="en-US" altLang="zh-CN"/>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81E4A86-AB7E-4C74-A7B7-2BA7F5E10D94}"/>
              </a:ext>
            </a:extLst>
          </p:cNvPr>
          <p:cNvSpPr>
            <a:spLocks noGrp="1" noChangeArrowheads="1"/>
          </p:cNvSpPr>
          <p:nvPr>
            <p:ph type="title"/>
          </p:nvPr>
        </p:nvSpPr>
        <p:spPr/>
        <p:txBody>
          <a:bodyPr/>
          <a:lstStyle/>
          <a:p>
            <a:pPr eaLnBrk="1" hangingPunct="1"/>
            <a:r>
              <a:rPr lang="zh-CN" altLang="en-US" sz="4800" b="1" dirty="0">
                <a:latin typeface="微软雅黑" panose="020B0503020204020204" pitchFamily="34" charset="-122"/>
                <a:ea typeface="微软雅黑" panose="020B0503020204020204" pitchFamily="34" charset="-122"/>
              </a:rPr>
              <a:t>置换规则</a:t>
            </a:r>
          </a:p>
        </p:txBody>
      </p:sp>
      <p:sp>
        <p:nvSpPr>
          <p:cNvPr id="43011" name="Rectangle 3">
            <a:extLst>
              <a:ext uri="{FF2B5EF4-FFF2-40B4-BE49-F238E27FC236}">
                <a16:creationId xmlns:a16="http://schemas.microsoft.com/office/drawing/2014/main" id="{7666E76B-6889-40E5-9FD2-E8F36ACF9E10}"/>
              </a:ext>
            </a:extLst>
          </p:cNvPr>
          <p:cNvSpPr>
            <a:spLocks noGrp="1" noChangeArrowheads="1"/>
          </p:cNvSpPr>
          <p:nvPr>
            <p:ph type="body" idx="1"/>
          </p:nvPr>
        </p:nvSpPr>
        <p:spPr>
          <a:xfrm>
            <a:off x="457200" y="1600200"/>
            <a:ext cx="8435280" cy="4525963"/>
          </a:xfrm>
        </p:spPr>
        <p:txBody>
          <a:bodyPr/>
          <a:lstStyle/>
          <a:p>
            <a:pPr eaLnBrk="1" hangingPunct="1"/>
            <a:r>
              <a:rPr lang="zh-CN" altLang="en-US" b="1" dirty="0"/>
              <a:t>给定公式</a:t>
            </a:r>
            <a:r>
              <a:rPr lang="en-US" altLang="zh-CN" b="1" dirty="0"/>
              <a:t>A</a:t>
            </a:r>
            <a:r>
              <a:rPr lang="zh-CN" altLang="en-US" b="1" dirty="0"/>
              <a:t>，它的所有子公式为</a:t>
            </a:r>
            <a:r>
              <a:rPr lang="en-US" altLang="zh-CN" b="1" dirty="0"/>
              <a:t>A</a:t>
            </a:r>
            <a:r>
              <a:rPr lang="en-US" altLang="zh-CN" b="1" baseline="-25000" dirty="0"/>
              <a:t>1</a:t>
            </a:r>
            <a:r>
              <a:rPr lang="en-US" altLang="zh-CN" b="1" dirty="0"/>
              <a:t>, A</a:t>
            </a:r>
            <a:r>
              <a:rPr lang="en-US" altLang="zh-CN" b="1" baseline="-25000" dirty="0"/>
              <a:t>2</a:t>
            </a:r>
            <a:r>
              <a:rPr lang="en-US" altLang="zh-CN" b="1" dirty="0"/>
              <a:t>,…,A</a:t>
            </a:r>
            <a:r>
              <a:rPr lang="en-US" altLang="zh-CN" b="1" baseline="-25000" dirty="0"/>
              <a:t>n</a:t>
            </a:r>
            <a:r>
              <a:rPr lang="en-US" altLang="zh-CN" b="1" dirty="0"/>
              <a:t>, </a:t>
            </a:r>
            <a:r>
              <a:rPr lang="zh-CN" altLang="en-US" b="1" dirty="0"/>
              <a:t>设</a:t>
            </a:r>
            <a:r>
              <a:rPr lang="en-US" altLang="zh-CN" b="1" dirty="0"/>
              <a:t>A</a:t>
            </a:r>
            <a:r>
              <a:rPr lang="en-US" altLang="zh-CN" b="1" baseline="-25000" dirty="0"/>
              <a:t>i</a:t>
            </a:r>
            <a:r>
              <a:rPr lang="en-US" altLang="zh-CN" b="1" dirty="0"/>
              <a:t> </a:t>
            </a:r>
            <a:r>
              <a:rPr lang="en-US" altLang="zh-CN" b="1" dirty="0">
                <a:latin typeface="Symbol" panose="05050102010706020507" pitchFamily="18" charset="2"/>
                <a:sym typeface="Symbol" panose="05050102010706020507" pitchFamily="18" charset="2"/>
              </a:rPr>
              <a:t></a:t>
            </a:r>
            <a:r>
              <a:rPr lang="en-US" altLang="zh-CN" sz="2800" b="1" dirty="0">
                <a:latin typeface="Symbol" panose="05050102010706020507" pitchFamily="18" charset="2"/>
              </a:rPr>
              <a:t> </a:t>
            </a:r>
            <a:r>
              <a:rPr lang="en-US" altLang="zh-CN" b="1" dirty="0"/>
              <a:t>B</a:t>
            </a:r>
            <a:r>
              <a:rPr lang="en-US" altLang="zh-CN" b="1" baseline="-25000" dirty="0"/>
              <a:t>i</a:t>
            </a:r>
            <a:r>
              <a:rPr lang="en-US" altLang="zh-CN" b="1" dirty="0"/>
              <a:t>, </a:t>
            </a:r>
            <a:r>
              <a:rPr lang="zh-CN" altLang="en-US" b="1" dirty="0"/>
              <a:t>用</a:t>
            </a:r>
            <a:r>
              <a:rPr lang="en-US" altLang="zh-CN" b="1" dirty="0"/>
              <a:t>B</a:t>
            </a:r>
            <a:r>
              <a:rPr lang="en-US" altLang="zh-CN" b="1" baseline="-25000" dirty="0"/>
              <a:t>i</a:t>
            </a:r>
            <a:r>
              <a:rPr lang="zh-CN" altLang="en-US" b="1" dirty="0"/>
              <a:t>置换</a:t>
            </a:r>
            <a:r>
              <a:rPr lang="en-US" altLang="zh-CN" b="1" dirty="0"/>
              <a:t>A</a:t>
            </a:r>
            <a:r>
              <a:rPr lang="en-US" altLang="zh-CN" b="1" baseline="-25000" dirty="0"/>
              <a:t>i</a:t>
            </a:r>
            <a:r>
              <a:rPr lang="zh-CN" altLang="en-US" b="1" baseline="-25000" dirty="0"/>
              <a:t>，</a:t>
            </a:r>
            <a:r>
              <a:rPr lang="zh-CN" altLang="en-US" b="1" dirty="0"/>
              <a:t>所得公式为</a:t>
            </a:r>
            <a:r>
              <a:rPr lang="en-US" altLang="zh-CN" b="1" dirty="0"/>
              <a:t>B</a:t>
            </a:r>
            <a:r>
              <a:rPr lang="zh-CN" altLang="en-US" b="1" dirty="0"/>
              <a:t>，则 </a:t>
            </a:r>
            <a:r>
              <a:rPr lang="en-US" altLang="zh-CN" b="1" dirty="0"/>
              <a:t>A</a:t>
            </a:r>
            <a:r>
              <a:rPr lang="en-US" altLang="zh-CN" b="1" dirty="0">
                <a:latin typeface="Symbol" panose="05050102010706020507" pitchFamily="18" charset="2"/>
                <a:sym typeface="Symbol" panose="05050102010706020507" pitchFamily="18" charset="2"/>
              </a:rPr>
              <a:t></a:t>
            </a:r>
            <a:r>
              <a:rPr lang="en-US" altLang="zh-CN" sz="2800" b="1" dirty="0">
                <a:latin typeface="Symbol" panose="05050102010706020507" pitchFamily="18" charset="2"/>
              </a:rPr>
              <a:t> </a:t>
            </a:r>
            <a:r>
              <a:rPr lang="en-US" altLang="zh-CN" b="1" dirty="0"/>
              <a:t>B</a:t>
            </a:r>
            <a:r>
              <a:rPr lang="zh-CN" altLang="en-US" b="1" dirty="0"/>
              <a:t>。</a:t>
            </a:r>
          </a:p>
          <a:p>
            <a:pPr eaLnBrk="1" hangingPunct="1"/>
            <a:r>
              <a:rPr lang="zh-CN" altLang="en-US" b="1" dirty="0"/>
              <a:t>  例：求证：</a:t>
            </a:r>
          </a:p>
          <a:p>
            <a:pPr marL="0" indent="0" eaLnBrk="1" hangingPunct="1">
              <a:buNone/>
            </a:pPr>
            <a:r>
              <a:rPr lang="zh-CN" altLang="en-US" b="1" dirty="0"/>
              <a:t>    </a:t>
            </a:r>
            <a:r>
              <a:rPr lang="en-US" altLang="zh-CN" b="1" dirty="0"/>
              <a:t>(P →( Q →R) </a:t>
            </a:r>
            <a:r>
              <a:rPr lang="en-US" altLang="zh-CN" sz="2800" b="1" dirty="0">
                <a:latin typeface="Symbol" panose="05050102010706020507" pitchFamily="18" charset="2"/>
                <a:sym typeface="Symbol" panose="05050102010706020507" pitchFamily="18" charset="2"/>
              </a:rPr>
              <a:t></a:t>
            </a:r>
            <a:r>
              <a:rPr lang="en-US" altLang="zh-CN" b="1" dirty="0"/>
              <a:t> P →( </a:t>
            </a:r>
            <a:r>
              <a:rPr lang="en-US" altLang="zh-CN" sz="2400" b="1" dirty="0">
                <a:latin typeface="Symbol" panose="05050102010706020507" pitchFamily="18" charset="2"/>
              </a:rPr>
              <a:t>Ø</a:t>
            </a:r>
            <a:r>
              <a:rPr lang="en-US" altLang="zh-CN" b="1" dirty="0"/>
              <a:t> Q </a:t>
            </a:r>
            <a:r>
              <a:rPr lang="en-US" altLang="zh-CN" sz="2400" b="1" dirty="0">
                <a:latin typeface="Symbol" panose="05050102010706020507" pitchFamily="18" charset="2"/>
              </a:rPr>
              <a:t>Ú</a:t>
            </a:r>
            <a:r>
              <a:rPr lang="en-US" altLang="zh-CN" b="1" dirty="0"/>
              <a:t> R)</a:t>
            </a:r>
            <a:r>
              <a:rPr lang="zh-CN" altLang="en-US" b="1" dirty="0"/>
              <a:t>为永真式</a:t>
            </a:r>
          </a:p>
          <a:p>
            <a:pPr marL="0" indent="0" eaLnBrk="1" hangingPunct="1">
              <a:buNone/>
            </a:pPr>
            <a:r>
              <a:rPr lang="zh-CN" altLang="en-US" sz="2400" b="1" i="1" dirty="0"/>
              <a:t>                  </a:t>
            </a:r>
            <a:r>
              <a:rPr lang="zh-CN" altLang="en-US" b="1" dirty="0"/>
              <a:t>已 知 </a:t>
            </a:r>
            <a:r>
              <a:rPr lang="en-US" altLang="zh-CN" b="1" dirty="0"/>
              <a:t>( Q →R)</a:t>
            </a:r>
            <a:r>
              <a:rPr lang="en-US" altLang="zh-CN" sz="2400" b="1" i="1" dirty="0"/>
              <a:t> </a:t>
            </a:r>
            <a:r>
              <a:rPr lang="en-US" altLang="zh-CN" sz="2800" b="1" dirty="0">
                <a:latin typeface="Symbol" panose="05050102010706020507" pitchFamily="18" charset="2"/>
                <a:sym typeface="Symbol" panose="05050102010706020507" pitchFamily="18" charset="2"/>
              </a:rPr>
              <a:t></a:t>
            </a:r>
            <a:r>
              <a:rPr lang="en-US" altLang="zh-CN" sz="2400" b="1" dirty="0">
                <a:latin typeface="Symbol" panose="05050102010706020507" pitchFamily="18" charset="2"/>
              </a:rPr>
              <a:t> </a:t>
            </a:r>
            <a:r>
              <a:rPr lang="en-US" altLang="zh-CN" b="1" dirty="0"/>
              <a:t>( </a:t>
            </a:r>
            <a:r>
              <a:rPr lang="en-US" altLang="zh-CN" sz="2400" b="1" dirty="0">
                <a:latin typeface="Symbol" panose="05050102010706020507" pitchFamily="18" charset="2"/>
              </a:rPr>
              <a:t>Ø</a:t>
            </a:r>
            <a:r>
              <a:rPr lang="en-US" altLang="zh-CN" b="1" dirty="0"/>
              <a:t> Q </a:t>
            </a:r>
            <a:r>
              <a:rPr lang="en-US" altLang="zh-CN" sz="2400" b="1" dirty="0">
                <a:latin typeface="Symbol" panose="05050102010706020507" pitchFamily="18" charset="2"/>
              </a:rPr>
              <a:t>Ú</a:t>
            </a:r>
            <a:r>
              <a:rPr lang="en-US" altLang="zh-CN" b="1" dirty="0"/>
              <a:t> R)</a:t>
            </a:r>
            <a:r>
              <a:rPr lang="en-US" altLang="zh-CN" sz="2400" b="1" dirty="0">
                <a:latin typeface="Symbol" panose="05050102010706020507" pitchFamily="18" charset="2"/>
              </a:rPr>
              <a:t> </a:t>
            </a:r>
            <a:endParaRPr lang="en-US" altLang="zh-CN" b="1" dirty="0"/>
          </a:p>
          <a:p>
            <a:pPr marL="0" indent="0" eaLnBrk="1" hangingPunct="1">
              <a:buNone/>
            </a:pPr>
            <a:r>
              <a:rPr lang="en-US" altLang="zh-CN" b="1" dirty="0"/>
              <a:t>    </a:t>
            </a:r>
            <a:r>
              <a:rPr lang="zh-CN" altLang="en-US" b="1" dirty="0"/>
              <a:t>用</a:t>
            </a:r>
            <a:r>
              <a:rPr lang="en-US" altLang="zh-CN" b="1" dirty="0"/>
              <a:t>(</a:t>
            </a:r>
            <a:r>
              <a:rPr lang="en-US" altLang="zh-CN" sz="2400" b="1" dirty="0">
                <a:latin typeface="Symbol" panose="05050102010706020507" pitchFamily="18" charset="2"/>
              </a:rPr>
              <a:t>Ø</a:t>
            </a:r>
            <a:r>
              <a:rPr lang="en-US" altLang="zh-CN" b="1" dirty="0"/>
              <a:t>Q </a:t>
            </a:r>
            <a:r>
              <a:rPr lang="en-US" altLang="zh-CN" sz="2400" b="1" dirty="0">
                <a:latin typeface="Symbol" panose="05050102010706020507" pitchFamily="18" charset="2"/>
              </a:rPr>
              <a:t>Ú</a:t>
            </a:r>
            <a:r>
              <a:rPr lang="en-US" altLang="zh-CN" b="1" dirty="0"/>
              <a:t> R)</a:t>
            </a:r>
            <a:r>
              <a:rPr lang="zh-CN" altLang="en-US" b="1" dirty="0"/>
              <a:t>置换原式中的</a:t>
            </a:r>
            <a:r>
              <a:rPr lang="en-US" altLang="zh-CN" b="1" dirty="0"/>
              <a:t>(Q →R)</a:t>
            </a:r>
          </a:p>
        </p:txBody>
      </p:sp>
      <p:sp>
        <p:nvSpPr>
          <p:cNvPr id="2" name="灯片编号占位符 1">
            <a:extLst>
              <a:ext uri="{FF2B5EF4-FFF2-40B4-BE49-F238E27FC236}">
                <a16:creationId xmlns:a16="http://schemas.microsoft.com/office/drawing/2014/main" id="{412D61F3-E7F9-4AB6-9D15-493DAFE8E849}"/>
              </a:ext>
            </a:extLst>
          </p:cNvPr>
          <p:cNvSpPr>
            <a:spLocks noGrp="1"/>
          </p:cNvSpPr>
          <p:nvPr>
            <p:ph type="sldNum" sz="quarter" idx="12"/>
          </p:nvPr>
        </p:nvSpPr>
        <p:spPr/>
        <p:txBody>
          <a:bodyPr/>
          <a:lstStyle/>
          <a:p>
            <a:pPr>
              <a:defRPr/>
            </a:pPr>
            <a:fld id="{6ED70E9F-2A67-474C-8A89-32AAC5337885}" type="slidenum">
              <a:rPr lang="en-US" altLang="zh-CN" smtClean="0"/>
              <a:pPr>
                <a:defRPr/>
              </a:pPr>
              <a:t>27</a:t>
            </a:fld>
            <a:endParaRPr lang="en-US" altLang="zh-CN"/>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C7051-28DC-4853-A62C-07BAFC94E535}"/>
              </a:ext>
            </a:extLst>
          </p:cNvPr>
          <p:cNvSpPr>
            <a:spLocks noGrp="1"/>
          </p:cNvSpPr>
          <p:nvPr>
            <p:ph type="title"/>
          </p:nvPr>
        </p:nvSpPr>
        <p:spPr/>
        <p:txBody>
          <a:bodyPr>
            <a:normAutofit fontScale="90000"/>
          </a:bodyPr>
          <a:lstStyle/>
          <a:p>
            <a:pPr>
              <a:defRPr/>
            </a:pPr>
            <a:r>
              <a:rPr lang="en-US" b="1" dirty="0">
                <a:latin typeface="微软雅黑" panose="020B0503020204020204" pitchFamily="34" charset="-122"/>
                <a:ea typeface="微软雅黑" panose="020B0503020204020204" pitchFamily="34" charset="-122"/>
              </a:rPr>
              <a:t>Constructing New Logical Equivalences</a:t>
            </a:r>
          </a:p>
        </p:txBody>
      </p:sp>
      <p:sp>
        <p:nvSpPr>
          <p:cNvPr id="3" name="Content Placeholder 2">
            <a:extLst>
              <a:ext uri="{FF2B5EF4-FFF2-40B4-BE49-F238E27FC236}">
                <a16:creationId xmlns:a16="http://schemas.microsoft.com/office/drawing/2014/main" id="{64D9981E-987C-4D50-9B93-1EED4A661F50}"/>
              </a:ext>
            </a:extLst>
          </p:cNvPr>
          <p:cNvSpPr>
            <a:spLocks noGrp="1"/>
          </p:cNvSpPr>
          <p:nvPr>
            <p:ph idx="1"/>
          </p:nvPr>
        </p:nvSpPr>
        <p:spPr/>
        <p:txBody>
          <a:bodyPr>
            <a:normAutofit fontScale="85000" lnSpcReduction="20000"/>
          </a:bodyPr>
          <a:lstStyle/>
          <a:p>
            <a:pPr>
              <a:defRPr/>
            </a:pPr>
            <a:r>
              <a:rPr lang="en-US" dirty="0"/>
              <a:t>We can show that two expressions are logically equivalent by </a:t>
            </a:r>
            <a:r>
              <a:rPr lang="en-US" dirty="0">
                <a:solidFill>
                  <a:srgbClr val="FF0000"/>
                </a:solidFill>
              </a:rPr>
              <a:t>developing a series of logically equivalent statements</a:t>
            </a:r>
            <a:r>
              <a:rPr lang="en-US" dirty="0"/>
              <a:t>.</a:t>
            </a:r>
          </a:p>
          <a:p>
            <a:pPr>
              <a:defRPr/>
            </a:pPr>
            <a:r>
              <a:rPr lang="en-US" dirty="0"/>
              <a:t>To prove that                 we produce a series of equivalences beginning with A and ending with B.</a:t>
            </a:r>
          </a:p>
          <a:p>
            <a:pPr>
              <a:defRPr/>
            </a:pPr>
            <a:endParaRPr lang="en-US" dirty="0"/>
          </a:p>
          <a:p>
            <a:pPr>
              <a:defRPr/>
            </a:pPr>
            <a:endParaRPr lang="en-US" dirty="0"/>
          </a:p>
          <a:p>
            <a:pPr>
              <a:defRPr/>
            </a:pPr>
            <a:endParaRPr lang="en-US" dirty="0"/>
          </a:p>
          <a:p>
            <a:pPr>
              <a:defRPr/>
            </a:pPr>
            <a:r>
              <a:rPr lang="en-US" dirty="0"/>
              <a:t>Keep in mind that whenever a proposition (represented by a propositional variable) occurs in the equivalences listed earlier, it may be replaced by an arbitrarily complex compound proposition.</a:t>
            </a:r>
          </a:p>
        </p:txBody>
      </p:sp>
      <p:pic>
        <p:nvPicPr>
          <p:cNvPr id="54276" name="Picture 7" descr="addin_tmp.png">
            <a:extLst>
              <a:ext uri="{FF2B5EF4-FFF2-40B4-BE49-F238E27FC236}">
                <a16:creationId xmlns:a16="http://schemas.microsoft.com/office/drawing/2014/main" id="{880E22FB-25BD-4785-B483-D460DD6F2FCC}"/>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3203575" y="2743200"/>
            <a:ext cx="8905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8" descr="addin_tmp.png">
            <a:extLst>
              <a:ext uri="{FF2B5EF4-FFF2-40B4-BE49-F238E27FC236}">
                <a16:creationId xmlns:a16="http://schemas.microsoft.com/office/drawing/2014/main" id="{AF760E46-8A4D-4D22-B28F-1BD61FFB305F}"/>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3965575" y="3429000"/>
            <a:ext cx="993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11" descr="addin_tmp.png">
            <a:extLst>
              <a:ext uri="{FF2B5EF4-FFF2-40B4-BE49-F238E27FC236}">
                <a16:creationId xmlns:a16="http://schemas.microsoft.com/office/drawing/2014/main" id="{AFF24239-2A2C-472A-87A4-C2A8F30F3164}"/>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3965575" y="4114800"/>
            <a:ext cx="10620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10" descr="addin_tmp.png">
            <a:extLst>
              <a:ext uri="{FF2B5EF4-FFF2-40B4-BE49-F238E27FC236}">
                <a16:creationId xmlns:a16="http://schemas.microsoft.com/office/drawing/2014/main" id="{0BD04F36-C69B-4DCA-80DC-1B6DD204348A}"/>
              </a:ext>
            </a:extLst>
          </p:cNvPr>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4422775" y="3733800"/>
            <a:ext cx="365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a:extLst>
              <a:ext uri="{FF2B5EF4-FFF2-40B4-BE49-F238E27FC236}">
                <a16:creationId xmlns:a16="http://schemas.microsoft.com/office/drawing/2014/main" id="{23AA1269-9AC8-4404-BC95-A6BF6F4BEA3A}"/>
              </a:ext>
            </a:extLst>
          </p:cNvPr>
          <p:cNvSpPr>
            <a:spLocks noGrp="1"/>
          </p:cNvSpPr>
          <p:nvPr>
            <p:ph type="sldNum" sz="quarter" idx="12"/>
          </p:nvPr>
        </p:nvSpPr>
        <p:spPr/>
        <p:txBody>
          <a:bodyPr/>
          <a:lstStyle/>
          <a:p>
            <a:pPr>
              <a:defRPr/>
            </a:pPr>
            <a:fld id="{6ED70E9F-2A67-474C-8A89-32AAC5337885}" type="slidenum">
              <a:rPr lang="en-US" altLang="zh-CN" smtClean="0"/>
              <a:pPr>
                <a:defRPr/>
              </a:pPr>
              <a:t>28</a:t>
            </a:fld>
            <a:endParaRPr lang="en-US" altLang="zh-CN"/>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Equivalence Proofs</a:t>
            </a:r>
          </a:p>
        </p:txBody>
      </p:sp>
      <p:sp>
        <p:nvSpPr>
          <p:cNvPr id="44035" name="Content Placeholder 7"/>
          <p:cNvSpPr>
            <a:spLocks noGrp="1" noChangeArrowheads="1"/>
          </p:cNvSpPr>
          <p:nvPr>
            <p:ph idx="1"/>
          </p:nvPr>
        </p:nvSpPr>
        <p:spPr/>
        <p:txBody>
          <a:bodyPr/>
          <a:lstStyle/>
          <a:p>
            <a:pPr>
              <a:buFontTx/>
              <a:buNone/>
            </a:pPr>
            <a:r>
              <a:rPr lang="en-US" altLang="zh-CN" b="1" dirty="0"/>
              <a:t>Example</a:t>
            </a:r>
            <a:r>
              <a:rPr lang="en-US" altLang="zh-CN" dirty="0"/>
              <a:t>: Show that                               </a:t>
            </a:r>
          </a:p>
          <a:p>
            <a:pPr>
              <a:buFontTx/>
              <a:buNone/>
            </a:pPr>
            <a:r>
              <a:rPr lang="en-US" altLang="zh-CN" dirty="0"/>
              <a:t>            is logically equivalent to </a:t>
            </a:r>
          </a:p>
          <a:p>
            <a:pPr>
              <a:buFontTx/>
              <a:buNone/>
            </a:pPr>
            <a:r>
              <a:rPr lang="en-US" altLang="zh-CN" b="1" dirty="0"/>
              <a:t>Solution</a:t>
            </a:r>
            <a:r>
              <a:rPr lang="en-US" altLang="zh-CN" dirty="0"/>
              <a:t>:</a:t>
            </a:r>
          </a:p>
          <a:p>
            <a:pPr>
              <a:buFontTx/>
              <a:buNone/>
            </a:pPr>
            <a:endParaRPr lang="en-US" altLang="zh-CN" dirty="0"/>
          </a:p>
        </p:txBody>
      </p:sp>
      <p:pic>
        <p:nvPicPr>
          <p:cNvPr id="44036" name="Picture 6" descr="addin_tmp.png"/>
          <p:cNvPicPr>
            <a:picLocks noChangeAspect="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533400" y="3429000"/>
            <a:ext cx="83375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11" descr="addin_tmp.pn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4767263" y="1757363"/>
            <a:ext cx="2452687"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13" descr="addin_tmp.png"/>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6367463" y="2290763"/>
            <a:ext cx="127158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68A95142-9D15-48B4-8803-DE4BD06803EF}"/>
              </a:ext>
            </a:extLst>
          </p:cNvPr>
          <p:cNvSpPr>
            <a:spLocks noGrp="1"/>
          </p:cNvSpPr>
          <p:nvPr>
            <p:ph type="sldNum" sz="quarter" idx="12"/>
          </p:nvPr>
        </p:nvSpPr>
        <p:spPr/>
        <p:txBody>
          <a:bodyPr/>
          <a:lstStyle/>
          <a:p>
            <a:pPr>
              <a:defRPr/>
            </a:pPr>
            <a:fld id="{6ED70E9F-2A67-474C-8A89-32AAC5337885}" type="slidenum">
              <a:rPr lang="en-US" altLang="zh-CN" smtClean="0"/>
              <a:pPr>
                <a:defRPr/>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Tautologies </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永真式</a:t>
            </a:r>
          </a:p>
        </p:txBody>
      </p:sp>
      <p:sp>
        <p:nvSpPr>
          <p:cNvPr id="7171" name="Rectangle 3"/>
          <p:cNvSpPr>
            <a:spLocks noGrp="1" noChangeArrowheads="1"/>
          </p:cNvSpPr>
          <p:nvPr>
            <p:ph type="body" idx="1"/>
          </p:nvPr>
        </p:nvSpPr>
        <p:spPr/>
        <p:txBody>
          <a:bodyPr/>
          <a:lstStyle/>
          <a:p>
            <a:pPr eaLnBrk="1" hangingPunct="1">
              <a:buFont typeface="Wingdings" panose="05000000000000000000" pitchFamily="2" charset="2"/>
              <a:buChar char="n"/>
            </a:pPr>
            <a:r>
              <a:rPr lang="en-US" altLang="zh-CN" dirty="0"/>
              <a:t>A </a:t>
            </a:r>
            <a:r>
              <a:rPr lang="en-US" altLang="zh-CN" i="1" dirty="0">
                <a:solidFill>
                  <a:srgbClr val="C00000"/>
                </a:solidFill>
              </a:rPr>
              <a:t>tautology</a:t>
            </a:r>
            <a:r>
              <a:rPr lang="en-US" altLang="zh-CN" dirty="0"/>
              <a:t> is a compound proposition that is </a:t>
            </a:r>
            <a:r>
              <a:rPr lang="en-US" altLang="zh-CN" b="1" dirty="0"/>
              <a:t>true</a:t>
            </a:r>
            <a:r>
              <a:rPr lang="en-US" altLang="zh-CN" dirty="0"/>
              <a:t> </a:t>
            </a:r>
            <a:r>
              <a:rPr lang="en-US" altLang="zh-CN" i="1" dirty="0"/>
              <a:t>no matter what</a:t>
            </a:r>
            <a:r>
              <a:rPr lang="en-US" altLang="zh-CN" dirty="0"/>
              <a:t> the truth values of its atomic propositions are!</a:t>
            </a:r>
          </a:p>
          <a:p>
            <a:pPr eaLnBrk="1" hangingPunct="1">
              <a:buFont typeface="Wingdings" panose="05000000000000000000" pitchFamily="2" charset="2"/>
              <a:buChar char="n"/>
            </a:pPr>
            <a:r>
              <a:rPr lang="en-US" altLang="zh-CN" i="1" dirty="0">
                <a:solidFill>
                  <a:schemeClr val="accent2"/>
                </a:solidFill>
              </a:rPr>
              <a:t>Ex.</a:t>
            </a:r>
            <a:r>
              <a:rPr lang="en-US" altLang="zh-CN" dirty="0">
                <a:solidFill>
                  <a:schemeClr val="accent2"/>
                </a:solidFill>
              </a:rPr>
              <a:t> </a:t>
            </a:r>
            <a:r>
              <a:rPr lang="en-US" altLang="zh-CN" i="1" dirty="0">
                <a:solidFill>
                  <a:schemeClr val="accent2"/>
                </a:solidFill>
              </a:rPr>
              <a:t>p </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   </a:t>
            </a:r>
            <a:r>
              <a:rPr lang="en-US" altLang="zh-CN" dirty="0">
                <a:solidFill>
                  <a:srgbClr val="006600"/>
                </a:solidFill>
                <a:sym typeface="Symbol" panose="05050102010706020507" pitchFamily="18" charset="2"/>
              </a:rPr>
              <a:t>[What is its truth table?]</a:t>
            </a:r>
          </a:p>
        </p:txBody>
      </p:sp>
      <p:sp>
        <p:nvSpPr>
          <p:cNvPr id="7172"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p>
        </p:txBody>
      </p:sp>
      <p:graphicFrame>
        <p:nvGraphicFramePr>
          <p:cNvPr id="2" name="表格 1"/>
          <p:cNvGraphicFramePr>
            <a:graphicFrameLocks noGrp="1"/>
          </p:cNvGraphicFramePr>
          <p:nvPr/>
        </p:nvGraphicFramePr>
        <p:xfrm>
          <a:off x="611188" y="4076700"/>
          <a:ext cx="8004174" cy="1485900"/>
        </p:xfrm>
        <a:graphic>
          <a:graphicData uri="http://schemas.openxmlformats.org/drawingml/2006/table">
            <a:tbl>
              <a:tblPr>
                <a:tableStyleId>{5C22544A-7EE6-4342-B048-85BDC9FD1C3A}</a:tableStyleId>
              </a:tblPr>
              <a:tblGrid>
                <a:gridCol w="2668058">
                  <a:extLst>
                    <a:ext uri="{9D8B030D-6E8A-4147-A177-3AD203B41FA5}">
                      <a16:colId xmlns:a16="http://schemas.microsoft.com/office/drawing/2014/main" val="20000"/>
                    </a:ext>
                  </a:extLst>
                </a:gridCol>
                <a:gridCol w="2668058">
                  <a:extLst>
                    <a:ext uri="{9D8B030D-6E8A-4147-A177-3AD203B41FA5}">
                      <a16:colId xmlns:a16="http://schemas.microsoft.com/office/drawing/2014/main" val="20001"/>
                    </a:ext>
                  </a:extLst>
                </a:gridCol>
                <a:gridCol w="2668058">
                  <a:extLst>
                    <a:ext uri="{9D8B030D-6E8A-4147-A177-3AD203B41FA5}">
                      <a16:colId xmlns:a16="http://schemas.microsoft.com/office/drawing/2014/main" val="20002"/>
                    </a:ext>
                  </a:extLst>
                </a:gridCol>
              </a:tblGrid>
              <a:tr h="198120">
                <a:tc>
                  <a:txBody>
                    <a:bodyPr/>
                    <a:lstStyle/>
                    <a:p>
                      <a:pPr algn="ctr" fontAlgn="ctr"/>
                      <a:r>
                        <a:rPr lang="en-US" sz="3200" u="none" strike="noStrike" dirty="0">
                          <a:solidFill>
                            <a:srgbClr val="FF0000"/>
                          </a:solidFill>
                          <a:effectLst/>
                        </a:rPr>
                        <a:t>p</a:t>
                      </a:r>
                      <a:endParaRPr lang="en-US" sz="32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u="none" strike="noStrike" dirty="0">
                          <a:solidFill>
                            <a:srgbClr val="FF0000"/>
                          </a:solidFill>
                          <a:effectLst/>
                        </a:rPr>
                        <a:t>¬p</a:t>
                      </a:r>
                      <a:endParaRPr lang="en-US" sz="32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u="none" strike="noStrike" dirty="0">
                          <a:solidFill>
                            <a:srgbClr val="FF0000"/>
                          </a:solidFill>
                          <a:effectLst/>
                        </a:rPr>
                        <a:t>p∨¬p</a:t>
                      </a:r>
                      <a:endParaRPr lang="en-US" sz="32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8120">
                <a:tc>
                  <a:txBody>
                    <a:bodyPr/>
                    <a:lstStyle/>
                    <a:p>
                      <a:pPr algn="ctr" fontAlgn="ctr"/>
                      <a:r>
                        <a:rPr lang="en-US" sz="3200" u="none" strike="noStrike">
                          <a:solidFill>
                            <a:srgbClr val="FF0000"/>
                          </a:solidFill>
                          <a:effectLst/>
                        </a:rPr>
                        <a:t>T</a:t>
                      </a:r>
                      <a:endParaRPr lang="en-US" sz="3200" b="1" i="0" u="none" strike="noStrike">
                        <a:solidFill>
                          <a:srgbClr val="FF0000"/>
                        </a:solidFill>
                        <a:effectLst/>
                        <a:latin typeface="Arial Unicode MS" panose="020B0604020202020204" pitchFamily="34" charset="-122"/>
                        <a:ea typeface="Arial Unicode MS" panose="020B0604020202020204" pitchFamily="34" charset="-122"/>
                      </a:endParaRP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u="none" strike="noStrike" dirty="0">
                          <a:solidFill>
                            <a:srgbClr val="FF0000"/>
                          </a:solidFill>
                          <a:effectLst/>
                        </a:rPr>
                        <a:t>F</a:t>
                      </a:r>
                      <a:endParaRPr lang="en-US" sz="32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3200" b="1" i="0" u="none" strike="noStrike" dirty="0">
                          <a:solidFill>
                            <a:srgbClr val="FF0000"/>
                          </a:solidFill>
                          <a:effectLst/>
                          <a:latin typeface="Arial Unicode MS" panose="020B0604020202020204" pitchFamily="34" charset="-122"/>
                          <a:ea typeface="Arial Unicode MS" panose="020B0604020202020204" pitchFamily="34" charset="-122"/>
                        </a:rPr>
                        <a:t>T</a:t>
                      </a: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8120">
                <a:tc>
                  <a:txBody>
                    <a:bodyPr/>
                    <a:lstStyle/>
                    <a:p>
                      <a:pPr algn="ctr" fontAlgn="ctr"/>
                      <a:r>
                        <a:rPr lang="en-US" sz="3200" u="none" strike="noStrike" dirty="0">
                          <a:solidFill>
                            <a:srgbClr val="FF0000"/>
                          </a:solidFill>
                          <a:effectLst/>
                        </a:rPr>
                        <a:t>F</a:t>
                      </a:r>
                      <a:endParaRPr lang="en-US" sz="32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u="none" strike="noStrike" dirty="0">
                          <a:solidFill>
                            <a:srgbClr val="FF0000"/>
                          </a:solidFill>
                          <a:effectLst/>
                        </a:rPr>
                        <a:t>T</a:t>
                      </a:r>
                      <a:endParaRPr lang="en-US" sz="32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b="1" i="0" u="none" strike="noStrike" dirty="0">
                          <a:solidFill>
                            <a:srgbClr val="FF0000"/>
                          </a:solidFill>
                          <a:effectLst/>
                          <a:latin typeface="Arial Unicode MS" panose="020B0604020202020204" pitchFamily="34" charset="-122"/>
                          <a:ea typeface="Arial Unicode MS" panose="020B0604020202020204" pitchFamily="34" charset="-122"/>
                        </a:rPr>
                        <a:t>T</a:t>
                      </a: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灯片编号占位符 2">
            <a:extLst>
              <a:ext uri="{FF2B5EF4-FFF2-40B4-BE49-F238E27FC236}">
                <a16:creationId xmlns:a16="http://schemas.microsoft.com/office/drawing/2014/main" id="{C50E73A0-11C3-4615-B484-C4F1C99AFFFA}"/>
              </a:ext>
            </a:extLst>
          </p:cNvPr>
          <p:cNvSpPr>
            <a:spLocks noGrp="1"/>
          </p:cNvSpPr>
          <p:nvPr>
            <p:ph type="sldNum" sz="quarter" idx="12"/>
          </p:nvPr>
        </p:nvSpPr>
        <p:spPr/>
        <p:txBody>
          <a:bodyPr/>
          <a:lstStyle/>
          <a:p>
            <a:pPr>
              <a:defRPr/>
            </a:pPr>
            <a:fld id="{6ED70E9F-2A67-474C-8A89-32AAC5337885}" type="slidenum">
              <a:rPr lang="en-US" altLang="zh-CN" smtClean="0"/>
              <a:pPr>
                <a:defRPr/>
              </a:pPr>
              <a:t>3</a:t>
            </a:fld>
            <a:endParaRPr lang="en-US" altLang="zh-CN"/>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Equivalence Proofs</a:t>
            </a:r>
          </a:p>
        </p:txBody>
      </p:sp>
      <p:sp>
        <p:nvSpPr>
          <p:cNvPr id="45059" name="Content Placeholder 7"/>
          <p:cNvSpPr>
            <a:spLocks noGrp="1" noChangeArrowheads="1"/>
          </p:cNvSpPr>
          <p:nvPr>
            <p:ph idx="1"/>
          </p:nvPr>
        </p:nvSpPr>
        <p:spPr>
          <a:xfrm>
            <a:off x="485775" y="1484313"/>
            <a:ext cx="8229600" cy="4525962"/>
          </a:xfrm>
        </p:spPr>
        <p:txBody>
          <a:bodyPr/>
          <a:lstStyle/>
          <a:p>
            <a:pPr>
              <a:buFontTx/>
              <a:buNone/>
            </a:pPr>
            <a:r>
              <a:rPr lang="en-US" altLang="zh-CN" b="1"/>
              <a:t>Example</a:t>
            </a:r>
            <a:r>
              <a:rPr lang="en-US" altLang="zh-CN"/>
              <a:t>: Show that                               </a:t>
            </a:r>
          </a:p>
          <a:p>
            <a:pPr>
              <a:buFontTx/>
              <a:buNone/>
            </a:pPr>
            <a:r>
              <a:rPr lang="en-US" altLang="zh-CN"/>
              <a:t>            is a tautology. </a:t>
            </a:r>
          </a:p>
          <a:p>
            <a:pPr>
              <a:buFontTx/>
              <a:buNone/>
            </a:pPr>
            <a:r>
              <a:rPr lang="en-US" altLang="zh-CN" b="1"/>
              <a:t>Solution</a:t>
            </a:r>
            <a:r>
              <a:rPr lang="en-US" altLang="zh-CN"/>
              <a:t>:</a:t>
            </a:r>
          </a:p>
          <a:p>
            <a:pPr>
              <a:buFontTx/>
              <a:buNone/>
            </a:pPr>
            <a:endParaRPr lang="en-US" altLang="zh-CN"/>
          </a:p>
        </p:txBody>
      </p:sp>
      <p:pic>
        <p:nvPicPr>
          <p:cNvPr id="45060" name="Picture 15" descr="addin_tmp.pn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533400" y="3429000"/>
            <a:ext cx="818515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9" descr="addin_tmp.png"/>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4625975" y="1598613"/>
            <a:ext cx="2700338"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F3C7EE-095B-4C8A-B951-08E670B1327A}"/>
              </a:ext>
            </a:extLst>
          </p:cNvPr>
          <p:cNvSpPr>
            <a:spLocks noGrp="1"/>
          </p:cNvSpPr>
          <p:nvPr>
            <p:ph type="sldNum" sz="quarter" idx="12"/>
          </p:nvPr>
        </p:nvSpPr>
        <p:spPr/>
        <p:txBody>
          <a:bodyPr/>
          <a:lstStyle/>
          <a:p>
            <a:pPr>
              <a:defRPr/>
            </a:pPr>
            <a:fld id="{6ED70E9F-2A67-474C-8A89-32AAC5337885}" type="slidenum">
              <a:rPr lang="en-US" altLang="zh-CN" smtClean="0"/>
              <a:pPr>
                <a:defRPr/>
              </a:pPr>
              <a:t>30</a:t>
            </a:fld>
            <a:endParaRPr lang="en-US" altLang="zh-CN"/>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An Example Problem</a:t>
            </a:r>
          </a:p>
        </p:txBody>
      </p:sp>
      <p:sp>
        <p:nvSpPr>
          <p:cNvPr id="685059" name="Rectangle 3"/>
          <p:cNvSpPr>
            <a:spLocks noGrp="1" noChangeArrowheads="1"/>
          </p:cNvSpPr>
          <p:nvPr>
            <p:ph type="body" idx="1"/>
          </p:nvPr>
        </p:nvSpPr>
        <p:spPr/>
        <p:txBody>
          <a:bodyPr/>
          <a:lstStyle/>
          <a:p>
            <a:pPr eaLnBrk="1" hangingPunct="1">
              <a:lnSpc>
                <a:spcPct val="90000"/>
              </a:lnSpc>
            </a:pPr>
            <a:r>
              <a:rPr lang="en-US" altLang="zh-CN">
                <a:solidFill>
                  <a:schemeClr val="accent2"/>
                </a:solidFill>
                <a:sym typeface="Symbol" panose="05050102010706020507" pitchFamily="18" charset="2"/>
              </a:rPr>
              <a:t>Check using a symbolic derivation whether </a:t>
            </a:r>
            <a:br>
              <a:rPr lang="en-US" altLang="zh-CN">
                <a:solidFill>
                  <a:schemeClr val="accent2"/>
                </a:solidFill>
                <a:sym typeface="Symbol" panose="05050102010706020507" pitchFamily="18" charset="2"/>
              </a:rPr>
            </a:b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p </a:t>
            </a:r>
            <a:r>
              <a:rPr lang="en-US" altLang="zh-CN">
                <a:solidFill>
                  <a:schemeClr val="accent2"/>
                </a:solidFill>
                <a:sym typeface="Symbol" panose="05050102010706020507" pitchFamily="18" charset="2"/>
              </a:rPr>
              <a:t> </a:t>
            </a:r>
            <a:r>
              <a:rPr lang="en-US" altLang="zh-CN" i="1">
                <a:solidFill>
                  <a:schemeClr val="accent2"/>
                </a:solidFill>
                <a:sym typeface="Symbol" panose="05050102010706020507" pitchFamily="18" charset="2"/>
              </a:rPr>
              <a:t>q</a:t>
            </a:r>
            <a:r>
              <a:rPr lang="en-US" altLang="zh-CN">
                <a:solidFill>
                  <a:schemeClr val="accent2"/>
                </a:solidFill>
                <a:sym typeface="Symbol" panose="05050102010706020507" pitchFamily="18" charset="2"/>
              </a:rPr>
              <a:t>)  (</a:t>
            </a:r>
            <a:r>
              <a:rPr lang="en-US" altLang="zh-CN" i="1">
                <a:solidFill>
                  <a:schemeClr val="accent2"/>
                </a:solidFill>
                <a:sym typeface="Symbol" panose="05050102010706020507" pitchFamily="18" charset="2"/>
              </a:rPr>
              <a:t>p</a:t>
            </a:r>
            <a:r>
              <a:rPr lang="en-US" altLang="zh-CN">
                <a:solidFill>
                  <a:schemeClr val="accent2"/>
                </a:solidFill>
                <a:sym typeface="Symbol" panose="05050102010706020507" pitchFamily="18" charset="2"/>
              </a:rPr>
              <a:t>  </a:t>
            </a:r>
            <a:r>
              <a:rPr lang="en-US" altLang="zh-CN" i="1">
                <a:solidFill>
                  <a:schemeClr val="accent2"/>
                </a:solidFill>
                <a:sym typeface="Symbol" panose="05050102010706020507" pitchFamily="18" charset="2"/>
              </a:rPr>
              <a:t>r</a:t>
            </a: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 </a:t>
            </a:r>
            <a:r>
              <a:rPr lang="en-US" altLang="zh-CN">
                <a:solidFill>
                  <a:schemeClr val="accent2"/>
                </a:solidFill>
                <a:sym typeface="Symbol" panose="05050102010706020507" pitchFamily="18" charset="2"/>
              </a:rPr>
              <a:t>  </a:t>
            </a:r>
            <a:r>
              <a:rPr lang="en-US" altLang="zh-CN" i="1">
                <a:solidFill>
                  <a:schemeClr val="accent2"/>
                </a:solidFill>
                <a:sym typeface="Symbol" panose="05050102010706020507" pitchFamily="18" charset="2"/>
              </a:rPr>
              <a:t>p </a:t>
            </a:r>
            <a:r>
              <a:rPr lang="en-US" altLang="zh-CN">
                <a:solidFill>
                  <a:schemeClr val="accent2"/>
                </a:solidFill>
                <a:sym typeface="Symbol" panose="05050102010706020507" pitchFamily="18" charset="2"/>
              </a:rPr>
              <a:t> </a:t>
            </a:r>
            <a:r>
              <a:rPr lang="en-US" altLang="zh-CN" i="1">
                <a:solidFill>
                  <a:schemeClr val="accent2"/>
                </a:solidFill>
                <a:sym typeface="Symbol" panose="05050102010706020507" pitchFamily="18" charset="2"/>
              </a:rPr>
              <a:t>q</a:t>
            </a:r>
            <a:r>
              <a:rPr lang="en-US" altLang="zh-CN">
                <a:solidFill>
                  <a:schemeClr val="accent2"/>
                </a:solidFill>
                <a:sym typeface="Symbol" panose="05050102010706020507" pitchFamily="18" charset="2"/>
              </a:rPr>
              <a:t>  </a:t>
            </a:r>
            <a:r>
              <a:rPr lang="en-US" altLang="zh-CN" i="1">
                <a:solidFill>
                  <a:schemeClr val="accent2"/>
                </a:solidFill>
                <a:sym typeface="Symbol" panose="05050102010706020507" pitchFamily="18" charset="2"/>
              </a:rPr>
              <a:t>r</a:t>
            </a:r>
            <a:r>
              <a:rPr lang="en-US" altLang="zh-CN">
                <a:solidFill>
                  <a:schemeClr val="accent2"/>
                </a:solidFill>
                <a:sym typeface="Symbol" panose="05050102010706020507" pitchFamily="18" charset="2"/>
              </a:rPr>
              <a:t>.</a:t>
            </a:r>
          </a:p>
          <a:p>
            <a:pPr eaLnBrk="1" hangingPunct="1">
              <a:lnSpc>
                <a:spcPct val="90000"/>
              </a:lnSpc>
              <a:buFontTx/>
              <a:buNone/>
            </a:pPr>
            <a:r>
              <a:rPr lang="en-US" altLang="zh-CN" sz="2800">
                <a:sym typeface="Symbol" panose="05050102010706020507" pitchFamily="18" charset="2"/>
              </a:rPr>
              <a:t>(</a:t>
            </a:r>
            <a:r>
              <a:rPr lang="en-US" altLang="zh-CN" sz="2800" i="1">
                <a:sym typeface="Symbol" panose="05050102010706020507" pitchFamily="18" charset="2"/>
              </a:rPr>
              <a:t>p </a:t>
            </a:r>
            <a:r>
              <a:rPr lang="en-US" altLang="zh-CN" sz="2800">
                <a:sym typeface="Symbol" panose="05050102010706020507" pitchFamily="18" charset="2"/>
              </a:rPr>
              <a:t> </a:t>
            </a:r>
            <a:r>
              <a:rPr lang="en-US" altLang="zh-CN" sz="2800" i="1">
                <a:sym typeface="Symbol" panose="05050102010706020507" pitchFamily="18" charset="2"/>
              </a:rPr>
              <a:t>q</a:t>
            </a:r>
            <a:r>
              <a:rPr lang="en-US" altLang="zh-CN" sz="2800">
                <a:sym typeface="Symbol" panose="05050102010706020507" pitchFamily="18" charset="2"/>
              </a:rPr>
              <a:t>) </a:t>
            </a:r>
            <a:r>
              <a:rPr lang="en-US" altLang="zh-CN" sz="2800">
                <a:solidFill>
                  <a:srgbClr val="FF0000"/>
                </a:solidFill>
                <a:sym typeface="Symbol" panose="05050102010706020507" pitchFamily="18" charset="2"/>
              </a:rPr>
              <a:t></a:t>
            </a:r>
            <a:r>
              <a:rPr lang="en-US" altLang="zh-CN" sz="2800">
                <a:sym typeface="Symbol" panose="05050102010706020507" pitchFamily="18" charset="2"/>
              </a:rPr>
              <a:t>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	  [Expand definition of ]</a:t>
            </a:r>
            <a:endParaRPr lang="en-US" altLang="zh-CN" sz="2800" i="1">
              <a:sym typeface="Symbol" panose="05050102010706020507" pitchFamily="18" charset="2"/>
            </a:endParaRPr>
          </a:p>
          <a:p>
            <a:pPr eaLnBrk="1" hangingPunct="1">
              <a:lnSpc>
                <a:spcPct val="90000"/>
              </a:lnSpc>
              <a:buFontTx/>
              <a:buNone/>
            </a:pPr>
            <a:r>
              <a:rPr lang="en-US" altLang="zh-CN" sz="2800" i="1">
                <a:sym typeface="Symbol" panose="05050102010706020507" pitchFamily="18" charset="2"/>
              </a:rPr>
              <a:t> 	</a:t>
            </a:r>
            <a:r>
              <a:rPr lang="en-US" altLang="zh-CN" sz="2800">
                <a:sym typeface="Symbol" panose="05050102010706020507" pitchFamily="18" charset="2"/>
              </a:rPr>
              <a:t> </a:t>
            </a:r>
            <a:r>
              <a:rPr lang="en-US" altLang="zh-CN" sz="2800" b="1" u="sng">
                <a:solidFill>
                  <a:srgbClr val="FF0000"/>
                </a:solidFill>
                <a:sym typeface="Symbol" panose="05050102010706020507" pitchFamily="18" charset="2"/>
              </a:rPr>
              <a:t></a:t>
            </a:r>
            <a:r>
              <a:rPr lang="en-US" altLang="zh-CN" sz="2800">
                <a:sym typeface="Symbol" panose="05050102010706020507" pitchFamily="18" charset="2"/>
              </a:rPr>
              <a:t>(</a:t>
            </a:r>
            <a:r>
              <a:rPr lang="en-US" altLang="zh-CN" sz="2800" i="1">
                <a:sym typeface="Symbol" panose="05050102010706020507" pitchFamily="18" charset="2"/>
              </a:rPr>
              <a:t>p </a:t>
            </a:r>
            <a:r>
              <a:rPr lang="en-US" altLang="zh-CN" sz="2800">
                <a:sym typeface="Symbol" panose="05050102010706020507" pitchFamily="18" charset="2"/>
              </a:rPr>
              <a:t> </a:t>
            </a:r>
            <a:r>
              <a:rPr lang="en-US" altLang="zh-CN" sz="2800" i="1">
                <a:sym typeface="Symbol" panose="05050102010706020507" pitchFamily="18" charset="2"/>
              </a:rPr>
              <a:t>q</a:t>
            </a:r>
            <a:r>
              <a:rPr lang="en-US" altLang="zh-CN" sz="2800">
                <a:sym typeface="Symbol" panose="05050102010706020507" pitchFamily="18" charset="2"/>
              </a:rPr>
              <a:t>) </a:t>
            </a:r>
            <a:r>
              <a:rPr lang="en-US" altLang="zh-CN" sz="2800" b="1" u="sng">
                <a:solidFill>
                  <a:srgbClr val="FF0000"/>
                </a:solidFill>
                <a:sym typeface="Symbol" panose="05050102010706020507" pitchFamily="18" charset="2"/>
              </a:rPr>
              <a:t></a:t>
            </a:r>
            <a:r>
              <a:rPr lang="en-US" altLang="zh-CN" sz="2800">
                <a:sym typeface="Symbol" panose="05050102010706020507" pitchFamily="18" charset="2"/>
              </a:rPr>
              <a:t> (</a:t>
            </a:r>
            <a:r>
              <a:rPr lang="en-US" altLang="zh-CN" sz="2800" i="1">
                <a:sym typeface="Symbol" panose="05050102010706020507" pitchFamily="18" charset="2"/>
              </a:rPr>
              <a:t>p</a:t>
            </a:r>
            <a:r>
              <a:rPr lang="en-US" altLang="zh-CN" sz="2800">
                <a:sym typeface="Symbol" panose="05050102010706020507" pitchFamily="18" charset="2"/>
              </a:rPr>
              <a:t> </a:t>
            </a:r>
            <a:r>
              <a:rPr lang="en-US" altLang="zh-CN" sz="2800">
                <a:solidFill>
                  <a:srgbClr val="FF0000"/>
                </a:solidFill>
                <a:sym typeface="Symbol" panose="05050102010706020507" pitchFamily="18" charset="2"/>
              </a:rPr>
              <a:t></a:t>
            </a:r>
            <a:r>
              <a:rPr lang="en-US" altLang="zh-CN" sz="2800">
                <a:sym typeface="Symbol" panose="05050102010706020507" pitchFamily="18" charset="2"/>
              </a:rPr>
              <a:t> </a:t>
            </a:r>
            <a:r>
              <a:rPr lang="en-US" altLang="zh-CN" sz="2800" i="1">
                <a:sym typeface="Symbol" panose="05050102010706020507" pitchFamily="18" charset="2"/>
              </a:rPr>
              <a:t>r</a:t>
            </a:r>
            <a:r>
              <a:rPr lang="en-US" altLang="zh-CN" sz="2800">
                <a:sym typeface="Symbol" panose="05050102010706020507" pitchFamily="18" charset="2"/>
              </a:rPr>
              <a:t>)	[Expand defn. of ]</a:t>
            </a:r>
            <a:endParaRPr lang="en-US" altLang="zh-CN" sz="2800" i="1">
              <a:sym typeface="Symbol" panose="05050102010706020507" pitchFamily="18" charset="2"/>
            </a:endParaRPr>
          </a:p>
          <a:p>
            <a:pPr eaLnBrk="1" hangingPunct="1">
              <a:lnSpc>
                <a:spcPct val="90000"/>
              </a:lnSpc>
              <a:buFontTx/>
              <a:buNone/>
            </a:pPr>
            <a:r>
              <a:rPr lang="en-US" altLang="zh-CN" sz="2800">
                <a:sym typeface="Symbol" panose="05050102010706020507" pitchFamily="18" charset="2"/>
              </a:rPr>
              <a:t>	 </a:t>
            </a:r>
            <a:r>
              <a:rPr lang="en-US" altLang="zh-CN" sz="2800">
                <a:solidFill>
                  <a:srgbClr val="FF0000"/>
                </a:solidFill>
                <a:sym typeface="Symbol" panose="05050102010706020507" pitchFamily="18" charset="2"/>
              </a:rPr>
              <a:t>(</a:t>
            </a:r>
            <a:r>
              <a:rPr lang="en-US" altLang="zh-CN" sz="2800" i="1">
                <a:solidFill>
                  <a:srgbClr val="FF0000"/>
                </a:solidFill>
                <a:sym typeface="Symbol" panose="05050102010706020507" pitchFamily="18" charset="2"/>
              </a:rPr>
              <a:t>p </a:t>
            </a:r>
            <a:r>
              <a:rPr lang="en-US" altLang="zh-CN" sz="2800">
                <a:solidFill>
                  <a:srgbClr val="FF0000"/>
                </a:solidFill>
                <a:sym typeface="Symbol" panose="05050102010706020507" pitchFamily="18" charset="2"/>
              </a:rPr>
              <a:t> </a:t>
            </a:r>
            <a:r>
              <a:rPr lang="en-US" altLang="zh-CN" sz="2800" i="1">
                <a:solidFill>
                  <a:srgbClr val="FF0000"/>
                </a:solidFill>
                <a:sym typeface="Symbol" panose="05050102010706020507" pitchFamily="18" charset="2"/>
              </a:rPr>
              <a:t>q</a:t>
            </a:r>
            <a:r>
              <a:rPr lang="en-US" altLang="zh-CN" sz="2800">
                <a:solidFill>
                  <a:srgbClr val="FF0000"/>
                </a:solidFill>
                <a:sym typeface="Symbol" panose="05050102010706020507" pitchFamily="18" charset="2"/>
              </a:rPr>
              <a:t>)</a:t>
            </a:r>
            <a:r>
              <a:rPr lang="en-US" altLang="zh-CN" sz="2800">
                <a:sym typeface="Symbol" panose="05050102010706020507" pitchFamily="18" charset="2"/>
              </a:rPr>
              <a:t>  (</a:t>
            </a:r>
            <a:r>
              <a:rPr lang="en-US" altLang="zh-CN" sz="2800" u="sng">
                <a:sym typeface="Symbol" panose="05050102010706020507" pitchFamily="18" charset="2"/>
              </a:rPr>
              <a:t>(</a:t>
            </a:r>
            <a:r>
              <a:rPr lang="en-US" altLang="zh-CN" sz="2800" i="1" u="sng">
                <a:sym typeface="Symbol" panose="05050102010706020507" pitchFamily="18" charset="2"/>
              </a:rPr>
              <a:t>p</a:t>
            </a:r>
            <a:r>
              <a:rPr lang="en-US" altLang="zh-CN" sz="2800" u="sng">
                <a:sym typeface="Symbol" panose="05050102010706020507" pitchFamily="18" charset="2"/>
              </a:rPr>
              <a:t>  </a:t>
            </a:r>
            <a:r>
              <a:rPr lang="en-US" altLang="zh-CN" sz="2800" i="1" u="sng">
                <a:sym typeface="Symbol" panose="05050102010706020507" pitchFamily="18" charset="2"/>
              </a:rPr>
              <a:t>r</a:t>
            </a:r>
            <a:r>
              <a:rPr lang="en-US" altLang="zh-CN" sz="2800" u="sng">
                <a:sym typeface="Symbol" panose="05050102010706020507" pitchFamily="18" charset="2"/>
              </a:rPr>
              <a:t>)  (</a:t>
            </a:r>
            <a:r>
              <a:rPr lang="en-US" altLang="zh-CN" sz="2800" i="1" u="sng">
                <a:sym typeface="Symbol" panose="05050102010706020507" pitchFamily="18" charset="2"/>
              </a:rPr>
              <a:t>p</a:t>
            </a:r>
            <a:r>
              <a:rPr lang="en-US" altLang="zh-CN" sz="2800" u="sng">
                <a:sym typeface="Symbol" panose="05050102010706020507" pitchFamily="18" charset="2"/>
              </a:rPr>
              <a:t>  </a:t>
            </a:r>
            <a:r>
              <a:rPr lang="en-US" altLang="zh-CN" sz="2800" i="1" u="sng">
                <a:sym typeface="Symbol" panose="05050102010706020507" pitchFamily="18" charset="2"/>
              </a:rPr>
              <a:t>r</a:t>
            </a:r>
            <a:r>
              <a:rPr lang="en-US" altLang="zh-CN" sz="2800" u="sng">
                <a:sym typeface="Symbol" panose="05050102010706020507" pitchFamily="18" charset="2"/>
              </a:rPr>
              <a:t>)</a:t>
            </a:r>
            <a:r>
              <a:rPr lang="en-US" altLang="zh-CN" sz="2800">
                <a:sym typeface="Symbol" panose="05050102010706020507" pitchFamily="18" charset="2"/>
              </a:rPr>
              <a:t>)</a:t>
            </a:r>
            <a:r>
              <a:rPr lang="en-US" altLang="zh-CN" sz="2800" i="1">
                <a:sym typeface="Symbol" panose="05050102010706020507" pitchFamily="18" charset="2"/>
              </a:rPr>
              <a:t> </a:t>
            </a:r>
          </a:p>
          <a:p>
            <a:pPr eaLnBrk="1" hangingPunct="1">
              <a:lnSpc>
                <a:spcPct val="90000"/>
              </a:lnSpc>
              <a:buFontTx/>
              <a:buNone/>
            </a:pPr>
            <a:r>
              <a:rPr lang="en-US" altLang="zh-CN" sz="2800">
                <a:sym typeface="Symbol" panose="05050102010706020507" pitchFamily="18" charset="2"/>
              </a:rPr>
              <a:t>						  [DeMorgan</a:t>
            </a:r>
            <a:r>
              <a:rPr lang="en-US" altLang="zh-CN" sz="2800">
                <a:latin typeface="Times New Roman" panose="02020603050405020304" pitchFamily="18" charset="0"/>
                <a:sym typeface="Symbol" panose="05050102010706020507" pitchFamily="18" charset="2"/>
              </a:rPr>
              <a:t>’</a:t>
            </a:r>
            <a:r>
              <a:rPr lang="en-US" altLang="zh-CN" sz="2800">
                <a:sym typeface="Symbol" panose="05050102010706020507" pitchFamily="18" charset="2"/>
              </a:rPr>
              <a:t>s Law]</a:t>
            </a:r>
          </a:p>
          <a:p>
            <a:pPr eaLnBrk="1" hangingPunct="1">
              <a:lnSpc>
                <a:spcPct val="90000"/>
              </a:lnSpc>
              <a:buFontTx/>
              <a:buNone/>
            </a:pPr>
            <a:r>
              <a:rPr lang="en-US" altLang="zh-CN" sz="2800">
                <a:sym typeface="Symbol" panose="05050102010706020507" pitchFamily="18" charset="2"/>
              </a:rPr>
              <a:t>	 </a:t>
            </a:r>
            <a:r>
              <a:rPr lang="en-US" altLang="zh-CN" sz="2800" u="sng">
                <a:sym typeface="Symbol" panose="05050102010706020507" pitchFamily="18" charset="2"/>
              </a:rPr>
              <a:t>(</a:t>
            </a:r>
            <a:r>
              <a:rPr lang="en-US" altLang="zh-CN" sz="2800" i="1" u="sng">
                <a:sym typeface="Symbol" panose="05050102010706020507" pitchFamily="18" charset="2"/>
              </a:rPr>
              <a:t>p</a:t>
            </a:r>
            <a:r>
              <a:rPr lang="en-US" altLang="zh-CN" sz="2800" u="sng">
                <a:sym typeface="Symbol" panose="05050102010706020507" pitchFamily="18" charset="2"/>
              </a:rPr>
              <a:t>  </a:t>
            </a:r>
            <a:r>
              <a:rPr lang="en-US" altLang="zh-CN" sz="2800" i="1" u="sng">
                <a:sym typeface="Symbol" panose="05050102010706020507" pitchFamily="18" charset="2"/>
              </a:rPr>
              <a:t>q</a:t>
            </a:r>
            <a:r>
              <a:rPr lang="en-US" altLang="zh-CN" sz="2800" u="sng">
                <a:sym typeface="Symbol" panose="05050102010706020507" pitchFamily="18" charset="2"/>
              </a:rPr>
              <a:t>)</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a:t>
            </a:r>
            <a:r>
              <a:rPr lang="en-US" altLang="zh-CN" sz="2800" i="1">
                <a:sym typeface="Symbol" panose="05050102010706020507" pitchFamily="18" charset="2"/>
              </a:rPr>
              <a:t> </a:t>
            </a:r>
          </a:p>
          <a:p>
            <a:pPr eaLnBrk="1" hangingPunct="1">
              <a:lnSpc>
                <a:spcPct val="90000"/>
              </a:lnSpc>
              <a:buFontTx/>
              <a:buNone/>
            </a:pPr>
            <a:r>
              <a:rPr lang="en-US" altLang="zh-CN" sz="2800" i="1">
                <a:sym typeface="Symbol" panose="05050102010706020507" pitchFamily="18" charset="2"/>
              </a:rPr>
              <a:t>                     		        </a:t>
            </a:r>
            <a:r>
              <a:rPr lang="en-US" altLang="zh-CN" sz="2800">
                <a:sym typeface="Symbol" panose="05050102010706020507" pitchFamily="18" charset="2"/>
              </a:rPr>
              <a:t> </a:t>
            </a:r>
            <a:r>
              <a:rPr lang="en-US" altLang="zh-CN" sz="2800" i="1">
                <a:sym typeface="Symbol" panose="05050102010706020507" pitchFamily="18" charset="2"/>
              </a:rPr>
              <a:t>cont.</a:t>
            </a:r>
          </a:p>
        </p:txBody>
      </p:sp>
      <p:sp>
        <p:nvSpPr>
          <p:cNvPr id="46084"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p>
        </p:txBody>
      </p:sp>
      <p:sp>
        <p:nvSpPr>
          <p:cNvPr id="2" name="灯片编号占位符 1">
            <a:extLst>
              <a:ext uri="{FF2B5EF4-FFF2-40B4-BE49-F238E27FC236}">
                <a16:creationId xmlns:a16="http://schemas.microsoft.com/office/drawing/2014/main" id="{B5FB5E90-F0B0-4435-BB96-06569673D145}"/>
              </a:ext>
            </a:extLst>
          </p:cNvPr>
          <p:cNvSpPr>
            <a:spLocks noGrp="1"/>
          </p:cNvSpPr>
          <p:nvPr>
            <p:ph type="sldNum" sz="quarter" idx="12"/>
          </p:nvPr>
        </p:nvSpPr>
        <p:spPr/>
        <p:txBody>
          <a:bodyPr/>
          <a:lstStyle/>
          <a:p>
            <a:pPr>
              <a:defRPr/>
            </a:pPr>
            <a:fld id="{6ED70E9F-2A67-474C-8A89-32AAC5337885}" type="slidenum">
              <a:rPr lang="en-US" altLang="zh-CN" smtClean="0"/>
              <a:pPr>
                <a:defRPr/>
              </a:pPr>
              <a:t>31</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5059">
                                            <p:txEl>
                                              <p:pRg st="0" end="0"/>
                                            </p:txEl>
                                          </p:spTgt>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5059">
                                            <p:txEl>
                                              <p:pRg st="1" end="1"/>
                                            </p:txEl>
                                          </p:spTgt>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5059">
                                            <p:txEl>
                                              <p:pRg st="2" end="2"/>
                                            </p:txEl>
                                          </p:spTgt>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5059">
                                            <p:txEl>
                                              <p:pRg st="3" end="3"/>
                                            </p:txEl>
                                          </p:spTgt>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5059">
                                            <p:txEl>
                                              <p:pRg st="4" end="4"/>
                                            </p:txEl>
                                          </p:spTgt>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5059">
                                            <p:txEl>
                                              <p:pRg st="5" end="5"/>
                                            </p:txEl>
                                          </p:spTgt>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5059">
                                            <p:txEl>
                                              <p:pRg st="6" end="6"/>
                                            </p:txEl>
                                          </p:spTgt>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9" grpId="0" uiExpand="1"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Example Continued...</a:t>
            </a:r>
          </a:p>
        </p:txBody>
      </p:sp>
      <p:sp>
        <p:nvSpPr>
          <p:cNvPr id="687107" name="Rectangle 3"/>
          <p:cNvSpPr>
            <a:spLocks noGrp="1" noChangeArrowheads="1"/>
          </p:cNvSpPr>
          <p:nvPr>
            <p:ph type="body" idx="1"/>
          </p:nvPr>
        </p:nvSpPr>
        <p:spPr/>
        <p:txBody>
          <a:bodyPr/>
          <a:lstStyle/>
          <a:p>
            <a:pPr eaLnBrk="1" hangingPunct="1">
              <a:lnSpc>
                <a:spcPct val="90000"/>
              </a:lnSpc>
              <a:buFontTx/>
              <a:buNone/>
            </a:pPr>
            <a:r>
              <a:rPr lang="en-US" altLang="zh-CN" sz="2800">
                <a:sym typeface="Symbol" panose="05050102010706020507" pitchFamily="18" charset="2"/>
              </a:rPr>
              <a:t>(</a:t>
            </a:r>
            <a:r>
              <a:rPr lang="en-US" altLang="zh-CN" sz="2800">
                <a:solidFill>
                  <a:srgbClr val="FF0000"/>
                </a:solidFill>
                <a:sym typeface="Symbol" panose="05050102010706020507" pitchFamily="18" charset="2"/>
              </a:rPr>
              <a:t></a:t>
            </a:r>
            <a:r>
              <a:rPr lang="en-US" altLang="zh-CN" sz="2800" i="1">
                <a:solidFill>
                  <a:srgbClr val="FF0000"/>
                </a:solidFill>
                <a:sym typeface="Symbol" panose="05050102010706020507" pitchFamily="18" charset="2"/>
              </a:rPr>
              <a:t>p </a:t>
            </a:r>
            <a:r>
              <a:rPr lang="en-US" altLang="zh-CN" sz="2800">
                <a:solidFill>
                  <a:srgbClr val="FF0000"/>
                </a:solidFill>
                <a:sym typeface="Symbol" panose="05050102010706020507" pitchFamily="18" charset="2"/>
              </a:rPr>
              <a:t> </a:t>
            </a:r>
            <a:r>
              <a:rPr lang="en-US" altLang="zh-CN" sz="2800" i="1">
                <a:solidFill>
                  <a:srgbClr val="FF0000"/>
                </a:solidFill>
                <a:sym typeface="Symbol" panose="05050102010706020507" pitchFamily="18" charset="2"/>
              </a:rPr>
              <a:t>q</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a:t>
            </a:r>
            <a:r>
              <a:rPr lang="en-US" altLang="zh-CN" sz="2800" i="1">
                <a:sym typeface="Symbol" panose="05050102010706020507" pitchFamily="18" charset="2"/>
              </a:rPr>
              <a:t> </a:t>
            </a:r>
            <a:r>
              <a:rPr lang="en-US" altLang="zh-CN" sz="2800">
                <a:sym typeface="Symbol" panose="05050102010706020507" pitchFamily="18" charset="2"/>
              </a:rPr>
              <a:t> [ commutes]</a:t>
            </a:r>
          </a:p>
          <a:p>
            <a:pPr eaLnBrk="1" hangingPunct="1">
              <a:lnSpc>
                <a:spcPct val="90000"/>
              </a:lnSpc>
              <a:buFontTx/>
              <a:buNone/>
            </a:pPr>
            <a:r>
              <a:rPr lang="en-US" altLang="zh-CN" sz="2800">
                <a:sym typeface="Symbol" panose="05050102010706020507" pitchFamily="18" charset="2"/>
              </a:rPr>
              <a:t> </a:t>
            </a:r>
            <a:r>
              <a:rPr lang="en-US" altLang="zh-CN" sz="2800">
                <a:solidFill>
                  <a:srgbClr val="FF0000"/>
                </a:solidFill>
                <a:sym typeface="Symbol" panose="05050102010706020507" pitchFamily="18" charset="2"/>
              </a:rPr>
              <a:t>(</a:t>
            </a:r>
            <a:r>
              <a:rPr lang="en-US" altLang="zh-CN" sz="2800" i="1" u="sng">
                <a:sym typeface="Symbol" panose="05050102010706020507" pitchFamily="18" charset="2"/>
              </a:rPr>
              <a:t>q</a:t>
            </a:r>
            <a:r>
              <a:rPr lang="en-US" altLang="zh-CN" sz="2800" u="sng">
                <a:sym typeface="Symbol" panose="05050102010706020507" pitchFamily="18" charset="2"/>
              </a:rPr>
              <a:t> </a:t>
            </a:r>
            <a:r>
              <a:rPr lang="en-US" altLang="zh-CN" sz="2800" u="sng">
                <a:solidFill>
                  <a:srgbClr val="FF0000"/>
                </a:solidFill>
                <a:sym typeface="Symbol" panose="05050102010706020507" pitchFamily="18" charset="2"/>
              </a:rPr>
              <a:t></a:t>
            </a:r>
            <a:r>
              <a:rPr lang="en-US" altLang="zh-CN" sz="2800" u="sng">
                <a:sym typeface="Symbol" panose="05050102010706020507" pitchFamily="18" charset="2"/>
              </a:rPr>
              <a:t> </a:t>
            </a:r>
            <a:r>
              <a:rPr lang="en-US" altLang="zh-CN" sz="2800" i="1" u="sng">
                <a:sym typeface="Symbol" panose="05050102010706020507" pitchFamily="18" charset="2"/>
              </a:rPr>
              <a:t>p</a:t>
            </a:r>
            <a:r>
              <a:rPr lang="en-US" altLang="zh-CN" sz="2800">
                <a:solidFill>
                  <a:srgbClr val="FF0000"/>
                </a:solidFill>
                <a:sym typeface="Symbol" panose="05050102010706020507" pitchFamily="18" charset="2"/>
              </a:rPr>
              <a:t>)</a:t>
            </a:r>
            <a:r>
              <a:rPr lang="en-US" altLang="zh-CN" sz="2800">
                <a:sym typeface="Symbol" panose="05050102010706020507" pitchFamily="18" charset="2"/>
              </a:rPr>
              <a:t> </a:t>
            </a:r>
            <a:r>
              <a:rPr lang="en-US" altLang="zh-CN" sz="2800">
                <a:solidFill>
                  <a:srgbClr val="FF0000"/>
                </a:solidFill>
                <a:sym typeface="Symbol" panose="05050102010706020507" pitchFamily="18" charset="2"/>
              </a:rPr>
              <a:t></a:t>
            </a:r>
            <a:r>
              <a:rPr lang="en-US" altLang="zh-CN" sz="2800">
                <a:sym typeface="Symbol" panose="05050102010706020507" pitchFamily="18" charset="2"/>
              </a:rPr>
              <a:t>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a:t>
            </a:r>
            <a:r>
              <a:rPr lang="en-US" altLang="zh-CN" sz="2800" i="1">
                <a:sym typeface="Symbol" panose="05050102010706020507" pitchFamily="18" charset="2"/>
              </a:rPr>
              <a:t> </a:t>
            </a:r>
            <a:r>
              <a:rPr lang="en-US" altLang="zh-CN" sz="2800">
                <a:sym typeface="Symbol" panose="05050102010706020507" pitchFamily="18" charset="2"/>
              </a:rPr>
              <a:t>[ is associative]</a:t>
            </a:r>
          </a:p>
          <a:p>
            <a:pPr eaLnBrk="1" hangingPunct="1">
              <a:lnSpc>
                <a:spcPct val="90000"/>
              </a:lnSpc>
              <a:buFontTx/>
              <a:buNone/>
            </a:pPr>
            <a:r>
              <a:rPr lang="en-US" altLang="zh-CN" sz="2800">
                <a:sym typeface="Symbol" panose="05050102010706020507" pitchFamily="18" charset="2"/>
              </a:rPr>
              <a:t></a:t>
            </a:r>
            <a:r>
              <a:rPr lang="en-US" altLang="zh-CN" sz="2800" i="1">
                <a:sym typeface="Symbol" panose="05050102010706020507" pitchFamily="18" charset="2"/>
              </a:rPr>
              <a:t> q</a:t>
            </a:r>
            <a:r>
              <a:rPr lang="en-US" altLang="zh-CN" sz="2800">
                <a:sym typeface="Symbol" panose="05050102010706020507" pitchFamily="18" charset="2"/>
              </a:rPr>
              <a:t>  </a:t>
            </a:r>
            <a:r>
              <a:rPr lang="en-US" altLang="zh-CN" sz="2800" u="sng">
                <a:sym typeface="Symbol" panose="05050102010706020507" pitchFamily="18" charset="2"/>
              </a:rPr>
              <a:t>(</a:t>
            </a:r>
            <a:r>
              <a:rPr lang="en-US" altLang="zh-CN" sz="2800">
                <a:solidFill>
                  <a:srgbClr val="FF0000"/>
                </a:solidFill>
                <a:sym typeface="Symbol" panose="05050102010706020507" pitchFamily="18" charset="2"/>
              </a:rPr>
              <a:t></a:t>
            </a:r>
            <a:r>
              <a:rPr lang="en-US" altLang="zh-CN" sz="2800" i="1">
                <a:solidFill>
                  <a:srgbClr val="FF0000"/>
                </a:solidFill>
                <a:sym typeface="Symbol" panose="05050102010706020507" pitchFamily="18" charset="2"/>
              </a:rPr>
              <a:t>p</a:t>
            </a:r>
            <a:r>
              <a:rPr lang="en-US" altLang="zh-CN" sz="2800">
                <a:solidFill>
                  <a:srgbClr val="FF0000"/>
                </a:solidFill>
                <a:sym typeface="Symbol" panose="05050102010706020507" pitchFamily="18" charset="2"/>
              </a:rPr>
              <a:t>  (</a:t>
            </a:r>
            <a:r>
              <a:rPr lang="en-US" altLang="zh-CN" sz="2800">
                <a:sym typeface="Symbol" panose="05050102010706020507" pitchFamily="18" charset="2"/>
              </a:rPr>
              <a:t>(</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 </a:t>
            </a:r>
            <a:r>
              <a:rPr lang="en-US" altLang="zh-CN" sz="2800">
                <a:solidFill>
                  <a:srgbClr val="FF0000"/>
                </a:solidFill>
                <a:sym typeface="Symbol" panose="05050102010706020507" pitchFamily="18" charset="2"/>
              </a:rPr>
              <a:t></a:t>
            </a:r>
            <a:r>
              <a:rPr lang="en-US" altLang="zh-CN" sz="2800">
                <a:sym typeface="Symbol" panose="05050102010706020507" pitchFamily="18" charset="2"/>
              </a:rPr>
              <a:t>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a:t>
            </a:r>
            <a:r>
              <a:rPr lang="en-US" altLang="zh-CN" sz="2800">
                <a:solidFill>
                  <a:srgbClr val="FF0000"/>
                </a:solidFill>
                <a:sym typeface="Symbol" panose="05050102010706020507" pitchFamily="18" charset="2"/>
              </a:rPr>
              <a:t>)</a:t>
            </a:r>
            <a:r>
              <a:rPr lang="en-US" altLang="zh-CN" sz="2800">
                <a:sym typeface="Symbol" panose="05050102010706020507" pitchFamily="18" charset="2"/>
              </a:rPr>
              <a:t>) [distrib.  over ]</a:t>
            </a:r>
          </a:p>
          <a:p>
            <a:pPr eaLnBrk="1" hangingPunct="1">
              <a:lnSpc>
                <a:spcPct val="90000"/>
              </a:lnSpc>
              <a:buFontTx/>
              <a:buNone/>
            </a:pPr>
            <a:r>
              <a:rPr lang="en-US" altLang="zh-CN" sz="2800">
                <a:sym typeface="Symbol" panose="05050102010706020507" pitchFamily="18" charset="2"/>
              </a:rPr>
              <a:t> </a:t>
            </a:r>
            <a:r>
              <a:rPr lang="en-US" altLang="zh-CN" sz="2800" i="1">
                <a:sym typeface="Symbol" panose="05050102010706020507" pitchFamily="18" charset="2"/>
              </a:rPr>
              <a:t>q</a:t>
            </a:r>
            <a:r>
              <a:rPr lang="en-US" altLang="zh-CN" sz="2800">
                <a:sym typeface="Symbol" panose="05050102010706020507" pitchFamily="18" charset="2"/>
              </a:rPr>
              <a:t>  (((</a:t>
            </a:r>
            <a:r>
              <a:rPr lang="en-US" altLang="zh-CN" sz="2800">
                <a:solidFill>
                  <a:srgbClr val="FF0000"/>
                </a:solidFill>
                <a:sym typeface="Symbol" panose="05050102010706020507" pitchFamily="18" charset="2"/>
              </a:rPr>
              <a:t></a:t>
            </a:r>
            <a:r>
              <a:rPr lang="en-US" altLang="zh-CN" sz="2800" i="1">
                <a:solidFill>
                  <a:srgbClr val="FF0000"/>
                </a:solidFill>
                <a:sym typeface="Symbol" panose="05050102010706020507" pitchFamily="18" charset="2"/>
              </a:rPr>
              <a:t>p</a:t>
            </a:r>
            <a:r>
              <a:rPr lang="en-US" altLang="zh-CN" sz="2800">
                <a:solidFill>
                  <a:srgbClr val="FF0000"/>
                </a:solidFill>
                <a:sym typeface="Symbol" panose="05050102010706020507" pitchFamily="18" charset="2"/>
              </a:rPr>
              <a:t> </a:t>
            </a:r>
            <a:r>
              <a:rPr lang="en-US" altLang="zh-CN" sz="2800">
                <a:sym typeface="Symbol" panose="05050102010706020507" pitchFamily="18" charset="2"/>
              </a:rPr>
              <a:t>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  (</a:t>
            </a:r>
            <a:r>
              <a:rPr lang="en-US" altLang="zh-CN" sz="2800" u="sng">
                <a:sym typeface="Symbol" panose="05050102010706020507" pitchFamily="18" charset="2"/>
              </a:rPr>
              <a:t></a:t>
            </a:r>
            <a:r>
              <a:rPr lang="en-US" altLang="zh-CN" sz="2800" i="1" u="sng">
                <a:sym typeface="Symbol" panose="05050102010706020507" pitchFamily="18" charset="2"/>
              </a:rPr>
              <a:t>p</a:t>
            </a:r>
            <a:r>
              <a:rPr lang="en-US" altLang="zh-CN" sz="2800" u="sng">
                <a:sym typeface="Symbol" panose="05050102010706020507" pitchFamily="18" charset="2"/>
              </a:rPr>
              <a:t> </a:t>
            </a:r>
            <a:r>
              <a:rPr lang="en-US" altLang="zh-CN" sz="2800">
                <a:sym typeface="Symbol" panose="05050102010706020507" pitchFamily="18" charset="2"/>
              </a:rPr>
              <a:t>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a:t>
            </a:r>
            <a:endParaRPr lang="en-US" altLang="zh-CN" sz="2800" i="1">
              <a:sym typeface="Symbol" panose="05050102010706020507" pitchFamily="18" charset="2"/>
            </a:endParaRPr>
          </a:p>
          <a:p>
            <a:pPr eaLnBrk="1" hangingPunct="1">
              <a:lnSpc>
                <a:spcPct val="90000"/>
              </a:lnSpc>
              <a:buFontTx/>
              <a:buNone/>
            </a:pPr>
            <a:r>
              <a:rPr lang="en-US" altLang="zh-CN" sz="2800">
                <a:sym typeface="Symbol" panose="05050102010706020507" pitchFamily="18" charset="2"/>
              </a:rPr>
              <a:t>[assoc.]  </a:t>
            </a:r>
            <a:r>
              <a:rPr lang="en-US" altLang="zh-CN" sz="2800" i="1">
                <a:sym typeface="Symbol" panose="05050102010706020507" pitchFamily="18" charset="2"/>
              </a:rPr>
              <a:t>q</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a:t>
            </a:r>
            <a:endParaRPr lang="en-US" altLang="zh-CN" sz="2800" i="1">
              <a:sym typeface="Symbol" panose="05050102010706020507" pitchFamily="18" charset="2"/>
            </a:endParaRPr>
          </a:p>
          <a:p>
            <a:pPr eaLnBrk="1" hangingPunct="1">
              <a:lnSpc>
                <a:spcPct val="90000"/>
              </a:lnSpc>
              <a:buFontTx/>
              <a:buNone/>
            </a:pPr>
            <a:r>
              <a:rPr lang="en-US" altLang="zh-CN" sz="2800">
                <a:sym typeface="Symbol" panose="05050102010706020507" pitchFamily="18" charset="2"/>
              </a:rPr>
              <a:t>[trivial taut.]   </a:t>
            </a:r>
            <a:r>
              <a:rPr lang="en-US" altLang="zh-CN" sz="2800" i="1">
                <a:sym typeface="Symbol" panose="05050102010706020507" pitchFamily="18" charset="2"/>
              </a:rPr>
              <a:t>q</a:t>
            </a:r>
            <a:r>
              <a:rPr lang="en-US" altLang="zh-CN" sz="2800">
                <a:sym typeface="Symbol" panose="05050102010706020507" pitchFamily="18" charset="2"/>
              </a:rPr>
              <a:t>  ((</a:t>
            </a:r>
            <a:r>
              <a:rPr lang="en-US" altLang="zh-CN" sz="2800" b="1">
                <a:sym typeface="Symbol" panose="05050102010706020507" pitchFamily="18" charset="2"/>
              </a:rPr>
              <a:t>T</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a:t>
            </a:r>
          </a:p>
          <a:p>
            <a:pPr eaLnBrk="1" hangingPunct="1">
              <a:lnSpc>
                <a:spcPct val="90000"/>
              </a:lnSpc>
              <a:buFontTx/>
              <a:buNone/>
            </a:pPr>
            <a:r>
              <a:rPr lang="en-US" altLang="zh-CN" sz="2800">
                <a:sym typeface="Symbol" panose="05050102010706020507" pitchFamily="18" charset="2"/>
              </a:rPr>
              <a:t>[domination]</a:t>
            </a:r>
            <a:r>
              <a:rPr lang="en-US" altLang="zh-CN" sz="2800" i="1">
                <a:sym typeface="Symbol" panose="05050102010706020507" pitchFamily="18" charset="2"/>
              </a:rPr>
              <a:t> </a:t>
            </a:r>
            <a:r>
              <a:rPr lang="en-US" altLang="zh-CN" sz="2800">
                <a:sym typeface="Symbol" panose="05050102010706020507" pitchFamily="18" charset="2"/>
              </a:rPr>
              <a:t></a:t>
            </a:r>
            <a:r>
              <a:rPr lang="en-US" altLang="zh-CN" sz="2800" i="1">
                <a:sym typeface="Symbol" panose="05050102010706020507" pitchFamily="18" charset="2"/>
              </a:rPr>
              <a:t> q</a:t>
            </a:r>
            <a:r>
              <a:rPr lang="en-US" altLang="zh-CN" sz="2800">
                <a:sym typeface="Symbol" panose="05050102010706020507" pitchFamily="18" charset="2"/>
              </a:rPr>
              <a:t>  (</a:t>
            </a:r>
            <a:r>
              <a:rPr lang="en-US" altLang="zh-CN" sz="2800" b="1">
                <a:sym typeface="Symbol" panose="05050102010706020507" pitchFamily="18" charset="2"/>
              </a:rPr>
              <a:t>T</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a:t>
            </a:r>
            <a:r>
              <a:rPr lang="en-US" altLang="zh-CN" sz="2800" i="1">
                <a:sym typeface="Symbol" panose="05050102010706020507" pitchFamily="18" charset="2"/>
              </a:rPr>
              <a:t> </a:t>
            </a:r>
          </a:p>
          <a:p>
            <a:pPr eaLnBrk="1" hangingPunct="1">
              <a:lnSpc>
                <a:spcPct val="90000"/>
              </a:lnSpc>
              <a:buFontTx/>
              <a:buNone/>
            </a:pPr>
            <a:r>
              <a:rPr lang="en-US" altLang="zh-CN" sz="2800">
                <a:sym typeface="Symbol" panose="05050102010706020507" pitchFamily="18" charset="2"/>
              </a:rPr>
              <a:t>[identity]        </a:t>
            </a:r>
            <a:r>
              <a:rPr lang="en-US" altLang="zh-CN" sz="2800" i="1">
                <a:sym typeface="Symbol" panose="05050102010706020507" pitchFamily="18" charset="2"/>
              </a:rPr>
              <a:t>q</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a:t>
            </a:r>
            <a:r>
              <a:rPr lang="en-US" altLang="zh-CN" sz="2800" i="1">
                <a:sym typeface="Symbol" panose="05050102010706020507" pitchFamily="18" charset="2"/>
              </a:rPr>
              <a:t> </a:t>
            </a:r>
            <a:r>
              <a:rPr lang="en-US" altLang="zh-CN" sz="2800">
                <a:sym typeface="Symbol" panose="05050102010706020507" pitchFamily="18" charset="2"/>
              </a:rPr>
              <a:t> </a:t>
            </a:r>
            <a:r>
              <a:rPr lang="en-US" altLang="zh-CN" sz="2800" i="1">
                <a:sym typeface="Symbol" panose="05050102010706020507" pitchFamily="18" charset="2"/>
              </a:rPr>
              <a:t>cont.</a:t>
            </a:r>
            <a:endParaRPr lang="en-US" altLang="zh-CN" sz="2800">
              <a:sym typeface="Symbol" panose="05050102010706020507" pitchFamily="18" charset="2"/>
            </a:endParaRPr>
          </a:p>
        </p:txBody>
      </p:sp>
      <p:sp>
        <p:nvSpPr>
          <p:cNvPr id="48132"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p>
        </p:txBody>
      </p:sp>
      <p:sp>
        <p:nvSpPr>
          <p:cNvPr id="2" name="灯片编号占位符 1">
            <a:extLst>
              <a:ext uri="{FF2B5EF4-FFF2-40B4-BE49-F238E27FC236}">
                <a16:creationId xmlns:a16="http://schemas.microsoft.com/office/drawing/2014/main" id="{4AC184E1-B89B-477C-AB1D-227FE2F99CBD}"/>
              </a:ext>
            </a:extLst>
          </p:cNvPr>
          <p:cNvSpPr>
            <a:spLocks noGrp="1"/>
          </p:cNvSpPr>
          <p:nvPr>
            <p:ph type="sldNum" sz="quarter" idx="12"/>
          </p:nvPr>
        </p:nvSpPr>
        <p:spPr/>
        <p:txBody>
          <a:bodyPr/>
          <a:lstStyle/>
          <a:p>
            <a:pPr>
              <a:defRPr/>
            </a:pPr>
            <a:fld id="{6ED70E9F-2A67-474C-8A89-32AAC5337885}" type="slidenum">
              <a:rPr lang="en-US" altLang="zh-CN" smtClean="0"/>
              <a:pPr>
                <a:defRPr/>
              </a:pPr>
              <a:t>32</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7107">
                                            <p:txEl>
                                              <p:pRg st="0" end="0"/>
                                            </p:txEl>
                                          </p:spTgt>
                                        </p:tgtEl>
                                        <p:attrNameLst>
                                          <p:attrName>style.visibility</p:attrName>
                                        </p:attrNameLst>
                                      </p:cBhvr>
                                      <p:to>
                                        <p:strVal val="visible"/>
                                      </p:to>
                                    </p:set>
                                    <p:anim calcmode="lin" valueType="num">
                                      <p:cBhvr additive="base">
                                        <p:cTn id="7" dur="500" fill="hold"/>
                                        <p:tgtEl>
                                          <p:spTgt spid="68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7107">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87107">
                                            <p:txEl>
                                              <p:pRg st="1" end="1"/>
                                            </p:txEl>
                                          </p:spTgt>
                                        </p:tgtEl>
                                        <p:attrNameLst>
                                          <p:attrName>style.visibility</p:attrName>
                                        </p:attrNameLst>
                                      </p:cBhvr>
                                      <p:to>
                                        <p:strVal val="visible"/>
                                      </p:to>
                                    </p:set>
                                    <p:anim calcmode="lin" valueType="num">
                                      <p:cBhvr additive="base">
                                        <p:cTn id="13" dur="500" fill="hold"/>
                                        <p:tgtEl>
                                          <p:spTgt spid="6871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7107">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87107">
                                            <p:txEl>
                                              <p:pRg st="2" end="2"/>
                                            </p:txEl>
                                          </p:spTgt>
                                        </p:tgtEl>
                                        <p:attrNameLst>
                                          <p:attrName>style.visibility</p:attrName>
                                        </p:attrNameLst>
                                      </p:cBhvr>
                                      <p:to>
                                        <p:strVal val="visible"/>
                                      </p:to>
                                    </p:set>
                                    <p:anim calcmode="lin" valueType="num">
                                      <p:cBhvr additive="base">
                                        <p:cTn id="19" dur="500" fill="hold"/>
                                        <p:tgtEl>
                                          <p:spTgt spid="6871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7107">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87107">
                                            <p:txEl>
                                              <p:pRg st="3" end="3"/>
                                            </p:txEl>
                                          </p:spTgt>
                                        </p:tgtEl>
                                        <p:attrNameLst>
                                          <p:attrName>style.visibility</p:attrName>
                                        </p:attrNameLst>
                                      </p:cBhvr>
                                      <p:to>
                                        <p:strVal val="visible"/>
                                      </p:to>
                                    </p:set>
                                    <p:anim calcmode="lin" valueType="num">
                                      <p:cBhvr additive="base">
                                        <p:cTn id="25" dur="500" fill="hold"/>
                                        <p:tgtEl>
                                          <p:spTgt spid="6871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87107">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87107">
                                            <p:txEl>
                                              <p:pRg st="4" end="4"/>
                                            </p:txEl>
                                          </p:spTgt>
                                        </p:tgtEl>
                                        <p:attrNameLst>
                                          <p:attrName>style.visibility</p:attrName>
                                        </p:attrNameLst>
                                      </p:cBhvr>
                                      <p:to>
                                        <p:strVal val="visible"/>
                                      </p:to>
                                    </p:set>
                                    <p:anim calcmode="lin" valueType="num">
                                      <p:cBhvr additive="base">
                                        <p:cTn id="31" dur="500" fill="hold"/>
                                        <p:tgtEl>
                                          <p:spTgt spid="6871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87107">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87107">
                                            <p:txEl>
                                              <p:pRg st="5" end="5"/>
                                            </p:txEl>
                                          </p:spTgt>
                                        </p:tgtEl>
                                        <p:attrNameLst>
                                          <p:attrName>style.visibility</p:attrName>
                                        </p:attrNameLst>
                                      </p:cBhvr>
                                      <p:to>
                                        <p:strVal val="visible"/>
                                      </p:to>
                                    </p:set>
                                    <p:anim calcmode="lin" valueType="num">
                                      <p:cBhvr additive="base">
                                        <p:cTn id="37" dur="500" fill="hold"/>
                                        <p:tgtEl>
                                          <p:spTgt spid="68710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87107">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87107">
                                            <p:txEl>
                                              <p:pRg st="6" end="6"/>
                                            </p:txEl>
                                          </p:spTgt>
                                        </p:tgtEl>
                                        <p:attrNameLst>
                                          <p:attrName>style.visibility</p:attrName>
                                        </p:attrNameLst>
                                      </p:cBhvr>
                                      <p:to>
                                        <p:strVal val="visible"/>
                                      </p:to>
                                    </p:set>
                                    <p:anim calcmode="lin" valueType="num">
                                      <p:cBhvr additive="base">
                                        <p:cTn id="43" dur="500" fill="hold"/>
                                        <p:tgtEl>
                                          <p:spTgt spid="68710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87107">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87107">
                                            <p:txEl>
                                              <p:pRg st="7" end="7"/>
                                            </p:txEl>
                                          </p:spTgt>
                                        </p:tgtEl>
                                        <p:attrNameLst>
                                          <p:attrName>style.visibility</p:attrName>
                                        </p:attrNameLst>
                                      </p:cBhvr>
                                      <p:to>
                                        <p:strVal val="visible"/>
                                      </p:to>
                                    </p:set>
                                    <p:anim calcmode="lin" valueType="num">
                                      <p:cBhvr additive="base">
                                        <p:cTn id="49" dur="500" fill="hold"/>
                                        <p:tgtEl>
                                          <p:spTgt spid="68710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87107">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End of Long Example</a:t>
            </a:r>
          </a:p>
        </p:txBody>
      </p:sp>
      <p:sp>
        <p:nvSpPr>
          <p:cNvPr id="689155" name="Rectangle 3"/>
          <p:cNvSpPr>
            <a:spLocks noGrp="1" noChangeArrowheads="1"/>
          </p:cNvSpPr>
          <p:nvPr>
            <p:ph type="body" idx="1"/>
          </p:nvPr>
        </p:nvSpPr>
        <p:spPr>
          <a:xfrm>
            <a:off x="427038" y="1403350"/>
            <a:ext cx="8229600" cy="4525963"/>
          </a:xfrm>
        </p:spPr>
        <p:txBody>
          <a:bodyPr/>
          <a:lstStyle/>
          <a:p>
            <a:pPr eaLnBrk="1" hangingPunct="1">
              <a:buFontTx/>
              <a:buNone/>
            </a:pPr>
            <a:r>
              <a:rPr lang="en-US" altLang="zh-CN" i="1">
                <a:sym typeface="Symbol" panose="05050102010706020507" pitchFamily="18" charset="2"/>
              </a:rPr>
              <a:t>q</a:t>
            </a:r>
            <a:r>
              <a:rPr lang="en-US" altLang="zh-CN">
                <a:sym typeface="Symbol" panose="05050102010706020507" pitchFamily="18" charset="2"/>
              </a:rPr>
              <a:t>  (</a:t>
            </a:r>
            <a:r>
              <a:rPr lang="en-US" altLang="zh-CN" i="1">
                <a:sym typeface="Symbol" panose="05050102010706020507" pitchFamily="18" charset="2"/>
              </a:rPr>
              <a:t>p</a:t>
            </a:r>
            <a:r>
              <a:rPr lang="en-US" altLang="zh-CN">
                <a:sym typeface="Symbol" panose="05050102010706020507" pitchFamily="18" charset="2"/>
              </a:rPr>
              <a:t>  (</a:t>
            </a:r>
            <a:r>
              <a:rPr lang="en-US" altLang="zh-CN" i="1">
                <a:sym typeface="Symbol" panose="05050102010706020507" pitchFamily="18" charset="2"/>
              </a:rPr>
              <a:t>p</a:t>
            </a:r>
            <a:r>
              <a:rPr lang="en-US" altLang="zh-CN">
                <a:sym typeface="Symbol" panose="05050102010706020507" pitchFamily="18" charset="2"/>
              </a:rPr>
              <a:t>  </a:t>
            </a:r>
            <a:r>
              <a:rPr lang="en-US" altLang="zh-CN" i="1">
                <a:sym typeface="Symbol" panose="05050102010706020507" pitchFamily="18" charset="2"/>
              </a:rPr>
              <a:t>r</a:t>
            </a:r>
            <a:r>
              <a:rPr lang="en-US" altLang="zh-CN">
                <a:sym typeface="Symbol" panose="05050102010706020507" pitchFamily="18" charset="2"/>
              </a:rPr>
              <a:t>))</a:t>
            </a:r>
            <a:endParaRPr lang="en-US" altLang="zh-CN" i="1">
              <a:sym typeface="Symbol" panose="05050102010706020507" pitchFamily="18" charset="2"/>
            </a:endParaRPr>
          </a:p>
          <a:p>
            <a:pPr eaLnBrk="1" hangingPunct="1">
              <a:buFontTx/>
              <a:buNone/>
            </a:pPr>
            <a:r>
              <a:rPr lang="en-US" altLang="zh-CN">
                <a:sym typeface="Symbol" panose="05050102010706020507" pitchFamily="18" charset="2"/>
              </a:rPr>
              <a:t>[DeMorgan</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s]  </a:t>
            </a:r>
            <a:r>
              <a:rPr lang="en-US" altLang="zh-CN" i="1">
                <a:sym typeface="Symbol" panose="05050102010706020507" pitchFamily="18" charset="2"/>
              </a:rPr>
              <a:t>q</a:t>
            </a:r>
            <a:r>
              <a:rPr lang="en-US" altLang="zh-CN">
                <a:sym typeface="Symbol" panose="05050102010706020507" pitchFamily="18" charset="2"/>
              </a:rPr>
              <a:t>  (</a:t>
            </a:r>
            <a:r>
              <a:rPr lang="en-US" altLang="zh-CN" i="1">
                <a:sym typeface="Symbol" panose="05050102010706020507" pitchFamily="18" charset="2"/>
              </a:rPr>
              <a:t>p</a:t>
            </a:r>
            <a:r>
              <a:rPr lang="en-US" altLang="zh-CN">
                <a:sym typeface="Symbol" panose="05050102010706020507" pitchFamily="18" charset="2"/>
              </a:rPr>
              <a:t>  (</a:t>
            </a:r>
            <a:r>
              <a:rPr lang="en-US" altLang="zh-CN" i="1">
                <a:sym typeface="Symbol" panose="05050102010706020507" pitchFamily="18" charset="2"/>
              </a:rPr>
              <a:t>p</a:t>
            </a:r>
            <a:r>
              <a:rPr lang="en-US" altLang="zh-CN">
                <a:sym typeface="Symbol" panose="05050102010706020507" pitchFamily="18" charset="2"/>
              </a:rPr>
              <a:t>  </a:t>
            </a:r>
            <a:r>
              <a:rPr lang="en-US" altLang="zh-CN" i="1">
                <a:sym typeface="Symbol" panose="05050102010706020507" pitchFamily="18" charset="2"/>
              </a:rPr>
              <a:t>r</a:t>
            </a:r>
            <a:r>
              <a:rPr lang="en-US" altLang="zh-CN">
                <a:sym typeface="Symbol" panose="05050102010706020507" pitchFamily="18" charset="2"/>
              </a:rPr>
              <a:t>))</a:t>
            </a:r>
            <a:r>
              <a:rPr lang="en-US" altLang="zh-CN" i="1">
                <a:sym typeface="Symbol" panose="05050102010706020507" pitchFamily="18" charset="2"/>
              </a:rPr>
              <a:t> </a:t>
            </a:r>
          </a:p>
          <a:p>
            <a:pPr eaLnBrk="1" hangingPunct="1">
              <a:buFontTx/>
              <a:buNone/>
            </a:pPr>
            <a:r>
              <a:rPr lang="en-US" altLang="zh-CN">
                <a:sym typeface="Symbol" panose="05050102010706020507" pitchFamily="18" charset="2"/>
              </a:rPr>
              <a:t>[Assoc.]           </a:t>
            </a:r>
            <a:r>
              <a:rPr lang="en-US" altLang="zh-CN" i="1">
                <a:sym typeface="Symbol" panose="05050102010706020507" pitchFamily="18" charset="2"/>
              </a:rPr>
              <a:t>q</a:t>
            </a:r>
            <a:r>
              <a:rPr lang="en-US" altLang="zh-CN">
                <a:sym typeface="Symbol" panose="05050102010706020507" pitchFamily="18" charset="2"/>
              </a:rPr>
              <a:t>  ((</a:t>
            </a:r>
            <a:r>
              <a:rPr lang="en-US" altLang="zh-CN" i="1">
                <a:sym typeface="Symbol" panose="05050102010706020507" pitchFamily="18" charset="2"/>
              </a:rPr>
              <a:t>p</a:t>
            </a:r>
            <a:r>
              <a:rPr lang="en-US" altLang="zh-CN">
                <a:sym typeface="Symbol" panose="05050102010706020507" pitchFamily="18" charset="2"/>
              </a:rPr>
              <a:t>  </a:t>
            </a:r>
            <a:r>
              <a:rPr lang="en-US" altLang="zh-CN" i="1">
                <a:sym typeface="Symbol" panose="05050102010706020507" pitchFamily="18" charset="2"/>
              </a:rPr>
              <a:t>p</a:t>
            </a:r>
            <a:r>
              <a:rPr lang="en-US" altLang="zh-CN">
                <a:sym typeface="Symbol" panose="05050102010706020507" pitchFamily="18" charset="2"/>
              </a:rPr>
              <a:t>)  </a:t>
            </a:r>
            <a:r>
              <a:rPr lang="en-US" altLang="zh-CN" i="1">
                <a:sym typeface="Symbol" panose="05050102010706020507" pitchFamily="18" charset="2"/>
              </a:rPr>
              <a:t>r</a:t>
            </a:r>
            <a:r>
              <a:rPr lang="en-US" altLang="zh-CN">
                <a:sym typeface="Symbol" panose="05050102010706020507" pitchFamily="18" charset="2"/>
              </a:rPr>
              <a:t>)</a:t>
            </a:r>
            <a:r>
              <a:rPr lang="en-US" altLang="zh-CN" i="1">
                <a:sym typeface="Symbol" panose="05050102010706020507" pitchFamily="18" charset="2"/>
              </a:rPr>
              <a:t> </a:t>
            </a:r>
          </a:p>
          <a:p>
            <a:pPr eaLnBrk="1" hangingPunct="1">
              <a:buFontTx/>
              <a:buNone/>
            </a:pPr>
            <a:r>
              <a:rPr lang="en-US" altLang="zh-CN">
                <a:sym typeface="Symbol" panose="05050102010706020507" pitchFamily="18" charset="2"/>
              </a:rPr>
              <a:t>[Idempotent]    </a:t>
            </a:r>
            <a:r>
              <a:rPr lang="en-US" altLang="zh-CN" i="1">
                <a:sym typeface="Symbol" panose="05050102010706020507" pitchFamily="18" charset="2"/>
              </a:rPr>
              <a:t>q</a:t>
            </a:r>
            <a:r>
              <a:rPr lang="en-US" altLang="zh-CN">
                <a:sym typeface="Symbol" panose="05050102010706020507" pitchFamily="18" charset="2"/>
              </a:rPr>
              <a:t>  (</a:t>
            </a:r>
            <a:r>
              <a:rPr lang="en-US" altLang="zh-CN" i="1">
                <a:sym typeface="Symbol" panose="05050102010706020507" pitchFamily="18" charset="2"/>
              </a:rPr>
              <a:t>p</a:t>
            </a:r>
            <a:r>
              <a:rPr lang="en-US" altLang="zh-CN">
                <a:sym typeface="Symbol" panose="05050102010706020507" pitchFamily="18" charset="2"/>
              </a:rPr>
              <a:t>  </a:t>
            </a:r>
            <a:r>
              <a:rPr lang="en-US" altLang="zh-CN" i="1">
                <a:sym typeface="Symbol" panose="05050102010706020507" pitchFamily="18" charset="2"/>
              </a:rPr>
              <a:t>r</a:t>
            </a:r>
            <a:r>
              <a:rPr lang="en-US" altLang="zh-CN">
                <a:sym typeface="Symbol" panose="05050102010706020507" pitchFamily="18" charset="2"/>
              </a:rPr>
              <a:t>)</a:t>
            </a:r>
            <a:r>
              <a:rPr lang="en-US" altLang="zh-CN" i="1">
                <a:sym typeface="Symbol" panose="05050102010706020507" pitchFamily="18" charset="2"/>
              </a:rPr>
              <a:t> </a:t>
            </a:r>
          </a:p>
          <a:p>
            <a:pPr eaLnBrk="1" hangingPunct="1">
              <a:buFontTx/>
              <a:buNone/>
            </a:pPr>
            <a:r>
              <a:rPr lang="en-US" altLang="zh-CN">
                <a:sym typeface="Symbol" panose="05050102010706020507" pitchFamily="18" charset="2"/>
              </a:rPr>
              <a:t>[Assoc.]           (</a:t>
            </a:r>
            <a:r>
              <a:rPr lang="en-US" altLang="zh-CN" i="1">
                <a:sym typeface="Symbol" panose="05050102010706020507" pitchFamily="18" charset="2"/>
              </a:rPr>
              <a:t>q</a:t>
            </a:r>
            <a:r>
              <a:rPr lang="en-US" altLang="zh-CN">
                <a:sym typeface="Symbol" panose="05050102010706020507" pitchFamily="18" charset="2"/>
              </a:rPr>
              <a:t>  </a:t>
            </a:r>
            <a:r>
              <a:rPr lang="en-US" altLang="zh-CN" i="1">
                <a:sym typeface="Symbol" panose="05050102010706020507" pitchFamily="18" charset="2"/>
              </a:rPr>
              <a:t>p</a:t>
            </a:r>
            <a:r>
              <a:rPr lang="en-US" altLang="zh-CN">
                <a:sym typeface="Symbol" panose="05050102010706020507" pitchFamily="18" charset="2"/>
              </a:rPr>
              <a:t>)  </a:t>
            </a:r>
            <a:r>
              <a:rPr lang="en-US" altLang="zh-CN" i="1">
                <a:sym typeface="Symbol" panose="05050102010706020507" pitchFamily="18" charset="2"/>
              </a:rPr>
              <a:t>r </a:t>
            </a:r>
          </a:p>
          <a:p>
            <a:pPr eaLnBrk="1" hangingPunct="1">
              <a:buFontTx/>
              <a:buNone/>
            </a:pPr>
            <a:r>
              <a:rPr lang="en-US" altLang="zh-CN">
                <a:sym typeface="Symbol" panose="05050102010706020507" pitchFamily="18" charset="2"/>
              </a:rPr>
              <a:t>[Commut.]      </a:t>
            </a:r>
            <a:r>
              <a:rPr lang="en-US" altLang="zh-CN" i="1">
                <a:sym typeface="Symbol" panose="05050102010706020507" pitchFamily="18" charset="2"/>
              </a:rPr>
              <a:t> </a:t>
            </a:r>
            <a:r>
              <a:rPr lang="en-US" altLang="zh-CN">
                <a:sym typeface="Symbol" panose="05050102010706020507" pitchFamily="18" charset="2"/>
              </a:rPr>
              <a:t></a:t>
            </a:r>
            <a:r>
              <a:rPr lang="en-US" altLang="zh-CN" i="1">
                <a:sym typeface="Symbol" panose="05050102010706020507" pitchFamily="18" charset="2"/>
              </a:rPr>
              <a:t>p </a:t>
            </a:r>
            <a:r>
              <a:rPr lang="en-US" altLang="zh-CN">
                <a:sym typeface="Symbol" panose="05050102010706020507" pitchFamily="18" charset="2"/>
              </a:rPr>
              <a:t> </a:t>
            </a:r>
            <a:r>
              <a:rPr lang="en-US" altLang="zh-CN" i="1">
                <a:sym typeface="Symbol" panose="05050102010706020507" pitchFamily="18" charset="2"/>
              </a:rPr>
              <a:t>q</a:t>
            </a:r>
            <a:r>
              <a:rPr lang="en-US" altLang="zh-CN">
                <a:sym typeface="Symbol" panose="05050102010706020507" pitchFamily="18" charset="2"/>
              </a:rPr>
              <a:t>  </a:t>
            </a:r>
            <a:r>
              <a:rPr lang="en-US" altLang="zh-CN" i="1">
                <a:sym typeface="Symbol" panose="05050102010706020507" pitchFamily="18" charset="2"/>
              </a:rPr>
              <a:t>r </a:t>
            </a:r>
            <a:endParaRPr lang="en-US" altLang="zh-CN">
              <a:sym typeface="Symbol" panose="05050102010706020507" pitchFamily="18" charset="2"/>
            </a:endParaRPr>
          </a:p>
          <a:p>
            <a:pPr eaLnBrk="1" hangingPunct="1">
              <a:buFontTx/>
              <a:buNone/>
            </a:pPr>
            <a:r>
              <a:rPr lang="en-US" altLang="zh-CN" i="1">
                <a:sym typeface="Symbol" panose="05050102010706020507" pitchFamily="18" charset="2"/>
              </a:rPr>
              <a:t>Q.E.D. (quod erat demonstrandum)</a:t>
            </a:r>
          </a:p>
          <a:p>
            <a:pPr eaLnBrk="1" hangingPunct="1">
              <a:buFontTx/>
              <a:buNone/>
            </a:pPr>
            <a:endParaRPr lang="en-US" altLang="zh-CN">
              <a:sym typeface="Symbol" panose="05050102010706020507" pitchFamily="18" charset="2"/>
            </a:endParaRPr>
          </a:p>
        </p:txBody>
      </p:sp>
      <p:sp>
        <p:nvSpPr>
          <p:cNvPr id="50180"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p>
        </p:txBody>
      </p:sp>
      <p:sp>
        <p:nvSpPr>
          <p:cNvPr id="50181" name="Text Box 5"/>
          <p:cNvSpPr txBox="1">
            <a:spLocks noChangeArrowheads="1"/>
          </p:cNvSpPr>
          <p:nvPr/>
        </p:nvSpPr>
        <p:spPr bwMode="auto">
          <a:xfrm>
            <a:off x="2438400" y="6096000"/>
            <a:ext cx="3375025" cy="4572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latin typeface="Times New Roman" panose="02020603050405020304" pitchFamily="18" charset="0"/>
              </a:rPr>
              <a:t>(Which was to be shown.)</a:t>
            </a:r>
          </a:p>
        </p:txBody>
      </p:sp>
      <p:sp>
        <p:nvSpPr>
          <p:cNvPr id="50182" name="矩形 1"/>
          <p:cNvSpPr>
            <a:spLocks noChangeArrowheads="1"/>
          </p:cNvSpPr>
          <p:nvPr/>
        </p:nvSpPr>
        <p:spPr bwMode="auto">
          <a:xfrm>
            <a:off x="4932363" y="5480050"/>
            <a:ext cx="42814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600" b="1" i="1">
                <a:solidFill>
                  <a:srgbClr val="FF0000"/>
                </a:solidFill>
              </a:rPr>
              <a:t>Q.E.D.</a:t>
            </a:r>
            <a:r>
              <a:rPr lang="zh-CN" altLang="en-US" sz="1600" b="1" i="1">
                <a:solidFill>
                  <a:srgbClr val="FF0000"/>
                </a:solidFill>
              </a:rPr>
              <a:t>是拉丁片语「</a:t>
            </a:r>
            <a:r>
              <a:rPr lang="en-US" altLang="zh-CN" sz="1600" b="1" i="1">
                <a:solidFill>
                  <a:srgbClr val="FF0000"/>
                </a:solidFill>
              </a:rPr>
              <a:t>quod erat demonstrandum</a:t>
            </a:r>
            <a:r>
              <a:rPr lang="zh-CN" altLang="en-US" sz="1600" b="1" i="1">
                <a:solidFill>
                  <a:srgbClr val="FF0000"/>
                </a:solidFill>
              </a:rPr>
              <a:t>」（这被证明了）的缩写。</a:t>
            </a:r>
          </a:p>
        </p:txBody>
      </p:sp>
      <p:sp>
        <p:nvSpPr>
          <p:cNvPr id="2" name="灯片编号占位符 1">
            <a:extLst>
              <a:ext uri="{FF2B5EF4-FFF2-40B4-BE49-F238E27FC236}">
                <a16:creationId xmlns:a16="http://schemas.microsoft.com/office/drawing/2014/main" id="{478ACFEF-B9FB-4662-A905-6508E20111E4}"/>
              </a:ext>
            </a:extLst>
          </p:cNvPr>
          <p:cNvSpPr>
            <a:spLocks noGrp="1"/>
          </p:cNvSpPr>
          <p:nvPr>
            <p:ph type="sldNum" sz="quarter" idx="12"/>
          </p:nvPr>
        </p:nvSpPr>
        <p:spPr/>
        <p:txBody>
          <a:bodyPr/>
          <a:lstStyle/>
          <a:p>
            <a:pPr>
              <a:defRPr/>
            </a:pPr>
            <a:fld id="{6ED70E9F-2A67-474C-8A89-32AAC5337885}" type="slidenum">
              <a:rPr lang="en-US" altLang="zh-CN" smtClean="0"/>
              <a:pPr>
                <a:defRPr/>
              </a:pPr>
              <a:t>33</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9155">
                                            <p:txEl>
                                              <p:pRg st="0" end="0"/>
                                            </p:txEl>
                                          </p:spTgt>
                                        </p:tgtEl>
                                        <p:attrNameLst>
                                          <p:attrName>style.visibility</p:attrName>
                                        </p:attrNameLst>
                                      </p:cBhvr>
                                      <p:to>
                                        <p:strVal val="visible"/>
                                      </p:to>
                                    </p:set>
                                    <p:anim calcmode="lin" valueType="num">
                                      <p:cBhvr additive="base">
                                        <p:cTn id="7" dur="500" fill="hold"/>
                                        <p:tgtEl>
                                          <p:spTgt spid="6891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9155">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89155">
                                            <p:txEl>
                                              <p:pRg st="1" end="1"/>
                                            </p:txEl>
                                          </p:spTgt>
                                        </p:tgtEl>
                                        <p:attrNameLst>
                                          <p:attrName>style.visibility</p:attrName>
                                        </p:attrNameLst>
                                      </p:cBhvr>
                                      <p:to>
                                        <p:strVal val="visible"/>
                                      </p:to>
                                    </p:set>
                                    <p:anim calcmode="lin" valueType="num">
                                      <p:cBhvr additive="base">
                                        <p:cTn id="13" dur="500" fill="hold"/>
                                        <p:tgtEl>
                                          <p:spTgt spid="6891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9155">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89155">
                                            <p:txEl>
                                              <p:pRg st="2" end="2"/>
                                            </p:txEl>
                                          </p:spTgt>
                                        </p:tgtEl>
                                        <p:attrNameLst>
                                          <p:attrName>style.visibility</p:attrName>
                                        </p:attrNameLst>
                                      </p:cBhvr>
                                      <p:to>
                                        <p:strVal val="visible"/>
                                      </p:to>
                                    </p:set>
                                    <p:anim calcmode="lin" valueType="num">
                                      <p:cBhvr additive="base">
                                        <p:cTn id="19" dur="500" fill="hold"/>
                                        <p:tgtEl>
                                          <p:spTgt spid="6891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9155">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89155">
                                            <p:txEl>
                                              <p:pRg st="3" end="3"/>
                                            </p:txEl>
                                          </p:spTgt>
                                        </p:tgtEl>
                                        <p:attrNameLst>
                                          <p:attrName>style.visibility</p:attrName>
                                        </p:attrNameLst>
                                      </p:cBhvr>
                                      <p:to>
                                        <p:strVal val="visible"/>
                                      </p:to>
                                    </p:set>
                                    <p:anim calcmode="lin" valueType="num">
                                      <p:cBhvr additive="base">
                                        <p:cTn id="25" dur="500" fill="hold"/>
                                        <p:tgtEl>
                                          <p:spTgt spid="6891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89155">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89155">
                                            <p:txEl>
                                              <p:pRg st="4" end="4"/>
                                            </p:txEl>
                                          </p:spTgt>
                                        </p:tgtEl>
                                        <p:attrNameLst>
                                          <p:attrName>style.visibility</p:attrName>
                                        </p:attrNameLst>
                                      </p:cBhvr>
                                      <p:to>
                                        <p:strVal val="visible"/>
                                      </p:to>
                                    </p:set>
                                    <p:anim calcmode="lin" valueType="num">
                                      <p:cBhvr additive="base">
                                        <p:cTn id="31" dur="500" fill="hold"/>
                                        <p:tgtEl>
                                          <p:spTgt spid="6891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89155">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89155">
                                            <p:txEl>
                                              <p:pRg st="5" end="5"/>
                                            </p:txEl>
                                          </p:spTgt>
                                        </p:tgtEl>
                                        <p:attrNameLst>
                                          <p:attrName>style.visibility</p:attrName>
                                        </p:attrNameLst>
                                      </p:cBhvr>
                                      <p:to>
                                        <p:strVal val="visible"/>
                                      </p:to>
                                    </p:set>
                                    <p:anim calcmode="lin" valueType="num">
                                      <p:cBhvr additive="base">
                                        <p:cTn id="37" dur="500" fill="hold"/>
                                        <p:tgtEl>
                                          <p:spTgt spid="68915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89155">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89155">
                                            <p:txEl>
                                              <p:pRg st="6" end="6"/>
                                            </p:txEl>
                                          </p:spTgt>
                                        </p:tgtEl>
                                        <p:attrNameLst>
                                          <p:attrName>style.visibility</p:attrName>
                                        </p:attrNameLst>
                                      </p:cBhvr>
                                      <p:to>
                                        <p:strVal val="visible"/>
                                      </p:to>
                                    </p:set>
                                    <p:anim calcmode="lin" valueType="num">
                                      <p:cBhvr additive="base">
                                        <p:cTn id="43" dur="500" fill="hold"/>
                                        <p:tgtEl>
                                          <p:spTgt spid="68915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89155">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Logically Equivalent</a:t>
            </a:r>
          </a:p>
        </p:txBody>
      </p:sp>
      <p:sp>
        <p:nvSpPr>
          <p:cNvPr id="54275" name="Content Placeholder 2"/>
          <p:cNvSpPr>
            <a:spLocks noGrp="1" noChangeArrowheads="1"/>
          </p:cNvSpPr>
          <p:nvPr>
            <p:ph idx="1"/>
          </p:nvPr>
        </p:nvSpPr>
        <p:spPr/>
        <p:txBody>
          <a:bodyPr/>
          <a:lstStyle/>
          <a:p>
            <a:pPr>
              <a:buFont typeface="Wingdings" panose="05000000000000000000" pitchFamily="2" charset="2"/>
              <a:buChar char="n"/>
            </a:pPr>
            <a:r>
              <a:rPr lang="en-US" altLang="zh-CN" sz="2000" dirty="0"/>
              <a:t>Two compound propositions p and q are logically equivalent if  </a:t>
            </a:r>
            <a:r>
              <a:rPr lang="en-US" altLang="zh-CN" sz="2000" i="1" dirty="0" err="1">
                <a:latin typeface="Cambria Math" panose="02040503050406030204" pitchFamily="18" charset="0"/>
              </a:rPr>
              <a:t>p↔q</a:t>
            </a:r>
            <a:r>
              <a:rPr lang="en-US" altLang="zh-CN" sz="2000" dirty="0"/>
              <a:t>  is a tautology.</a:t>
            </a:r>
          </a:p>
          <a:p>
            <a:pPr>
              <a:buFont typeface="Wingdings" panose="05000000000000000000" pitchFamily="2" charset="2"/>
              <a:buChar char="n"/>
            </a:pPr>
            <a:r>
              <a:rPr lang="en-US" altLang="zh-CN" sz="2000" dirty="0"/>
              <a:t>We write this as </a:t>
            </a:r>
            <a:r>
              <a:rPr lang="en-US" altLang="zh-CN" sz="2000" i="1" dirty="0" err="1">
                <a:latin typeface="Cambria Math" panose="02040503050406030204" pitchFamily="18" charset="0"/>
              </a:rPr>
              <a:t>p⇔q</a:t>
            </a:r>
            <a:r>
              <a:rPr lang="en-US" altLang="zh-CN" sz="2000" dirty="0"/>
              <a:t>   or as </a:t>
            </a:r>
            <a:r>
              <a:rPr lang="en-US" altLang="zh-CN" sz="2000" i="1" dirty="0" err="1">
                <a:latin typeface="Cambria Math" panose="02040503050406030204" pitchFamily="18" charset="0"/>
              </a:rPr>
              <a:t>p≡q</a:t>
            </a:r>
            <a:r>
              <a:rPr lang="en-US" altLang="zh-CN" sz="2000" dirty="0"/>
              <a:t> where </a:t>
            </a:r>
            <a:r>
              <a:rPr lang="en-US" altLang="zh-CN" sz="2000" i="1" dirty="0">
                <a:latin typeface="Cambria Math" panose="02040503050406030204" pitchFamily="18" charset="0"/>
              </a:rPr>
              <a:t>p</a:t>
            </a:r>
            <a:r>
              <a:rPr lang="en-US" altLang="zh-CN" sz="2000" dirty="0"/>
              <a:t> and </a:t>
            </a:r>
            <a:r>
              <a:rPr lang="en-US" altLang="zh-CN" sz="2000" i="1" dirty="0">
                <a:latin typeface="Cambria Math" panose="02040503050406030204" pitchFamily="18" charset="0"/>
              </a:rPr>
              <a:t>q</a:t>
            </a:r>
            <a:r>
              <a:rPr lang="en-US" altLang="zh-CN" sz="2000" dirty="0"/>
              <a:t> are compound propositions.</a:t>
            </a:r>
          </a:p>
          <a:p>
            <a:pPr>
              <a:buFont typeface="Wingdings" panose="05000000000000000000" pitchFamily="2" charset="2"/>
              <a:buChar char="n"/>
            </a:pPr>
            <a:r>
              <a:rPr lang="en-US" altLang="zh-CN" sz="2000" dirty="0"/>
              <a:t>Two compound propositions </a:t>
            </a:r>
            <a:r>
              <a:rPr lang="en-US" altLang="zh-CN" sz="2000" i="1" dirty="0">
                <a:latin typeface="Cambria Math" panose="02040503050406030204" pitchFamily="18" charset="0"/>
              </a:rPr>
              <a:t>p</a:t>
            </a:r>
            <a:r>
              <a:rPr lang="en-US" altLang="zh-CN" sz="2000" dirty="0"/>
              <a:t> and </a:t>
            </a:r>
            <a:r>
              <a:rPr lang="en-US" altLang="zh-CN" sz="2000" i="1" dirty="0">
                <a:latin typeface="Cambria Math" panose="02040503050406030204" pitchFamily="18" charset="0"/>
              </a:rPr>
              <a:t>q</a:t>
            </a:r>
            <a:r>
              <a:rPr lang="en-US" altLang="zh-CN" sz="2000" dirty="0"/>
              <a:t> are equivalent if and only if the columns in a truth table giving their truth values agree.</a:t>
            </a:r>
          </a:p>
          <a:p>
            <a:pPr>
              <a:buFont typeface="Wingdings" panose="05000000000000000000" pitchFamily="2" charset="2"/>
              <a:buChar char="n"/>
            </a:pPr>
            <a:r>
              <a:rPr lang="en-US" altLang="zh-CN" sz="2000" dirty="0"/>
              <a:t>This truth table show </a:t>
            </a:r>
            <a:r>
              <a:rPr lang="en-US" altLang="zh-CN" sz="2000" dirty="0">
                <a:latin typeface="Cambria Math" panose="02040503050406030204" pitchFamily="18" charset="0"/>
              </a:rPr>
              <a:t>¬</a:t>
            </a:r>
            <a:r>
              <a:rPr lang="en-US" altLang="zh-CN" sz="2000" i="1" dirty="0">
                <a:latin typeface="Cambria Math" panose="02040503050406030204" pitchFamily="18" charset="0"/>
              </a:rPr>
              <a:t>p </a:t>
            </a:r>
            <a:r>
              <a:rPr lang="en-US" altLang="zh-CN" sz="2000" dirty="0">
                <a:latin typeface="Cambria Math" panose="02040503050406030204" pitchFamily="18" charset="0"/>
              </a:rPr>
              <a:t>∨ </a:t>
            </a:r>
            <a:r>
              <a:rPr lang="en-US" altLang="zh-CN" sz="2000" i="1" dirty="0">
                <a:latin typeface="Cambria Math" panose="02040503050406030204" pitchFamily="18" charset="0"/>
              </a:rPr>
              <a:t>q  </a:t>
            </a:r>
            <a:r>
              <a:rPr lang="en-US" altLang="zh-CN" sz="2000" dirty="0"/>
              <a:t>is equivalent to </a:t>
            </a:r>
            <a:r>
              <a:rPr lang="en-US" altLang="zh-CN" sz="2000" i="1" dirty="0">
                <a:latin typeface="Cambria Math" panose="02040503050406030204" pitchFamily="18" charset="0"/>
              </a:rPr>
              <a:t>p → q.</a:t>
            </a:r>
            <a:endParaRPr lang="en-US" altLang="zh-CN" sz="2000" dirty="0"/>
          </a:p>
          <a:p>
            <a:pPr marL="514350" indent="-514350"/>
            <a:endParaRPr lang="en-US" altLang="zh-CN" sz="2000" dirty="0"/>
          </a:p>
          <a:p>
            <a:pPr marL="514350" indent="-514350"/>
            <a:endParaRPr lang="en-US" altLang="zh-CN" sz="2000" dirty="0"/>
          </a:p>
        </p:txBody>
      </p:sp>
      <p:graphicFrame>
        <p:nvGraphicFramePr>
          <p:cNvPr id="9" name="Content Placeholder 3"/>
          <p:cNvGraphicFramePr>
            <a:graphicFrameLocks noGrp="1"/>
          </p:cNvGraphicFramePr>
          <p:nvPr>
            <p:extLst>
              <p:ext uri="{D42A27DB-BD31-4B8C-83A1-F6EECF244321}">
                <p14:modId xmlns:p14="http://schemas.microsoft.com/office/powerpoint/2010/main" val="3658565004"/>
              </p:ext>
            </p:extLst>
          </p:nvPr>
        </p:nvGraphicFramePr>
        <p:xfrm>
          <a:off x="611559" y="4495800"/>
          <a:ext cx="7920882" cy="1857375"/>
        </p:xfrm>
        <a:graphic>
          <a:graphicData uri="http://schemas.openxmlformats.org/drawingml/2006/table">
            <a:tbl>
              <a:tblPr/>
              <a:tblGrid>
                <a:gridCol w="1159154">
                  <a:extLst>
                    <a:ext uri="{9D8B030D-6E8A-4147-A177-3AD203B41FA5}">
                      <a16:colId xmlns:a16="http://schemas.microsoft.com/office/drawing/2014/main" val="20000"/>
                    </a:ext>
                  </a:extLst>
                </a:gridCol>
                <a:gridCol w="1159154">
                  <a:extLst>
                    <a:ext uri="{9D8B030D-6E8A-4147-A177-3AD203B41FA5}">
                      <a16:colId xmlns:a16="http://schemas.microsoft.com/office/drawing/2014/main" val="20001"/>
                    </a:ext>
                  </a:extLst>
                </a:gridCol>
                <a:gridCol w="1545538">
                  <a:extLst>
                    <a:ext uri="{9D8B030D-6E8A-4147-A177-3AD203B41FA5}">
                      <a16:colId xmlns:a16="http://schemas.microsoft.com/office/drawing/2014/main" val="20002"/>
                    </a:ext>
                  </a:extLst>
                </a:gridCol>
                <a:gridCol w="2184827">
                  <a:extLst>
                    <a:ext uri="{9D8B030D-6E8A-4147-A177-3AD203B41FA5}">
                      <a16:colId xmlns:a16="http://schemas.microsoft.com/office/drawing/2014/main" val="20003"/>
                    </a:ext>
                  </a:extLst>
                </a:gridCol>
                <a:gridCol w="1872209">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a:ln>
                            <a:noFill/>
                          </a:ln>
                          <a:solidFill>
                            <a:srgbClr val="FF0000"/>
                          </a:solidFill>
                          <a:effectLst/>
                          <a:latin typeface="Cambria Math" pitchFamily="18" charset="0"/>
                          <a:ea typeface="宋体" pitchFamily="2" charset="-122"/>
                        </a:rPr>
                        <a:t>p</a:t>
                      </a:r>
                      <a:endParaRPr kumimoji="0" lang="en-US" altLang="zh-CN" sz="1800" b="1" i="0" u="none" strike="noStrike" cap="none" normalizeH="0" baseline="0" dirty="0">
                        <a:ln>
                          <a:noFill/>
                        </a:ln>
                        <a:solidFill>
                          <a:srgbClr val="FF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FF0000"/>
                          </a:solidFill>
                          <a:effectLst/>
                          <a:latin typeface="Cambria Math" pitchFamily="18" charset="0"/>
                          <a:ea typeface="宋体" pitchFamily="2" charset="-122"/>
                        </a:rPr>
                        <a:t>q</a:t>
                      </a:r>
                      <a:r>
                        <a:rPr kumimoji="0" lang="en-US" altLang="zh-CN" sz="1800" b="1" i="0" u="none" strike="noStrike" cap="none" normalizeH="0" baseline="0">
                          <a:ln>
                            <a:noFill/>
                          </a:ln>
                          <a:solidFill>
                            <a:srgbClr val="FF0000"/>
                          </a:solidFill>
                          <a:effectLst/>
                          <a:latin typeface="Arial" pitchFamily="34" charset="0"/>
                          <a:ea typeface="宋体" pitchFamily="2" charset="-122"/>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Cambria Math" pitchFamily="18" charset="0"/>
                          <a:ea typeface="宋体" pitchFamily="2" charset="-122"/>
                        </a:rPr>
                        <a:t>¬</a:t>
                      </a:r>
                      <a:r>
                        <a:rPr kumimoji="0" lang="en-US" altLang="zh-CN" sz="1800" b="1" i="1" u="none" strike="noStrike" cap="none" normalizeH="0" baseline="0" dirty="0">
                          <a:ln>
                            <a:noFill/>
                          </a:ln>
                          <a:solidFill>
                            <a:srgbClr val="FF0000"/>
                          </a:solidFill>
                          <a:effectLst/>
                          <a:latin typeface="Cambria Math" pitchFamily="18" charset="0"/>
                          <a:ea typeface="宋体" pitchFamily="2" charset="-122"/>
                        </a:rPr>
                        <a:t>p</a:t>
                      </a:r>
                      <a:endParaRPr kumimoji="0" lang="en-US" altLang="zh-CN" sz="1800" b="1" i="0" u="none" strike="noStrike" cap="none" normalizeH="0" baseline="0" dirty="0">
                        <a:ln>
                          <a:noFill/>
                        </a:ln>
                        <a:solidFill>
                          <a:srgbClr val="FF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00"/>
                          </a:solidFill>
                          <a:effectLst/>
                          <a:latin typeface="Cambria Math" pitchFamily="18" charset="0"/>
                          <a:ea typeface="宋体" pitchFamily="2" charset="-122"/>
                        </a:rPr>
                        <a:t>¬</a:t>
                      </a:r>
                      <a:r>
                        <a:rPr kumimoji="0" lang="en-US" altLang="zh-CN" sz="1800" b="1" i="1" u="none" strike="noStrike" cap="none" normalizeH="0" baseline="0">
                          <a:ln>
                            <a:noFill/>
                          </a:ln>
                          <a:solidFill>
                            <a:srgbClr val="FF0000"/>
                          </a:solidFill>
                          <a:effectLst/>
                          <a:latin typeface="Cambria Math" pitchFamily="18" charset="0"/>
                          <a:ea typeface="宋体" pitchFamily="2" charset="-122"/>
                        </a:rPr>
                        <a:t>p </a:t>
                      </a:r>
                      <a:r>
                        <a:rPr kumimoji="0" lang="en-US" altLang="zh-CN" sz="1800" b="1" i="0" u="none" strike="noStrike" cap="none" normalizeH="0" baseline="0">
                          <a:ln>
                            <a:noFill/>
                          </a:ln>
                          <a:solidFill>
                            <a:srgbClr val="FF0000"/>
                          </a:solidFill>
                          <a:effectLst/>
                          <a:latin typeface="Cambria Math" pitchFamily="18" charset="0"/>
                          <a:ea typeface="宋体" pitchFamily="2" charset="-122"/>
                        </a:rPr>
                        <a:t>∨ </a:t>
                      </a:r>
                      <a:r>
                        <a:rPr kumimoji="0" lang="en-US" altLang="zh-CN" sz="1800" b="1" i="1" u="none" strike="noStrike" cap="none" normalizeH="0" baseline="0">
                          <a:ln>
                            <a:noFill/>
                          </a:ln>
                          <a:solidFill>
                            <a:srgbClr val="FF0000"/>
                          </a:solidFill>
                          <a:effectLst/>
                          <a:latin typeface="Cambria Math" pitchFamily="18" charset="0"/>
                          <a:ea typeface="宋体" pitchFamily="2" charset="-122"/>
                        </a:rPr>
                        <a:t>q</a:t>
                      </a:r>
                      <a:endParaRPr kumimoji="0" lang="en-US" altLang="zh-CN" sz="1800" b="1" i="0" u="none" strike="noStrike" cap="none" normalizeH="0" baseline="0">
                        <a:ln>
                          <a:noFill/>
                        </a:ln>
                        <a:solidFill>
                          <a:srgbClr val="FF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FF0000"/>
                          </a:solidFill>
                          <a:effectLst/>
                          <a:latin typeface="Cambria Math" pitchFamily="18" charset="0"/>
                          <a:ea typeface="宋体" pitchFamily="2" charset="-122"/>
                        </a:rPr>
                        <a:t>p→ q</a:t>
                      </a:r>
                      <a:endParaRPr kumimoji="0" lang="en-US" altLang="zh-CN" sz="1800" b="1" i="0" u="none" strike="noStrike" cap="none" normalizeH="0" baseline="0">
                        <a:ln>
                          <a:noFill/>
                        </a:ln>
                        <a:solidFill>
                          <a:srgbClr val="FF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bl>
          </a:graphicData>
        </a:graphic>
      </p:graphicFrame>
      <p:sp>
        <p:nvSpPr>
          <p:cNvPr id="2" name="灯片编号占位符 1">
            <a:extLst>
              <a:ext uri="{FF2B5EF4-FFF2-40B4-BE49-F238E27FC236}">
                <a16:creationId xmlns:a16="http://schemas.microsoft.com/office/drawing/2014/main" id="{88D51515-C95D-446D-AA21-81B466D71654}"/>
              </a:ext>
            </a:extLst>
          </p:cNvPr>
          <p:cNvSpPr>
            <a:spLocks noGrp="1"/>
          </p:cNvSpPr>
          <p:nvPr>
            <p:ph type="sldNum" sz="quarter" idx="12"/>
          </p:nvPr>
        </p:nvSpPr>
        <p:spPr/>
        <p:txBody>
          <a:bodyPr/>
          <a:lstStyle/>
          <a:p>
            <a:pPr>
              <a:defRPr/>
            </a:pPr>
            <a:fld id="{6ED70E9F-2A67-474C-8A89-32AAC5337885}" type="slidenum">
              <a:rPr lang="en-US" altLang="zh-CN" smtClean="0"/>
              <a:pPr>
                <a:defRPr/>
              </a:pPr>
              <a:t>34</a:t>
            </a:fld>
            <a:endParaRPr lang="en-US" altLang="zh-CN"/>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b="1" dirty="0">
                <a:effectLst>
                  <a:outerShdw blurRad="38100" dist="38100" dir="2700000" algn="tl">
                    <a:srgbClr val="000000">
                      <a:alpha val="43137"/>
                    </a:srgbClr>
                  </a:outerShdw>
                </a:effectLst>
              </a:rPr>
              <a:t>Application</a:t>
            </a:r>
          </a:p>
        </p:txBody>
      </p:sp>
      <p:sp>
        <p:nvSpPr>
          <p:cNvPr id="3" name="Content Placeholder 2"/>
          <p:cNvSpPr>
            <a:spLocks noGrp="1"/>
          </p:cNvSpPr>
          <p:nvPr>
            <p:ph idx="1"/>
          </p:nvPr>
        </p:nvSpPr>
        <p:spPr>
          <a:xfrm>
            <a:off x="457200" y="1402569"/>
            <a:ext cx="8229600" cy="4525963"/>
          </a:xfrm>
        </p:spPr>
        <p:txBody>
          <a:bodyPr>
            <a:normAutofit/>
          </a:bodyPr>
          <a:lstStyle/>
          <a:p>
            <a:pPr>
              <a:buFont typeface="Wingdings" panose="05000000000000000000" pitchFamily="2" charset="2"/>
              <a:buChar char="p"/>
              <a:defRPr/>
            </a:pPr>
            <a:r>
              <a:rPr lang="en-US" altLang="zh-CN" sz="2000" dirty="0"/>
              <a:t>Please simplify the following program</a:t>
            </a:r>
          </a:p>
          <a:p>
            <a:pPr marL="0" indent="0">
              <a:buNone/>
              <a:defRPr/>
            </a:pPr>
            <a:r>
              <a:rPr lang="en-US" sz="2000" dirty="0"/>
              <a:t> </a:t>
            </a:r>
          </a:p>
        </p:txBody>
      </p:sp>
      <p:sp>
        <p:nvSpPr>
          <p:cNvPr id="4" name="矩形 3">
            <a:extLst>
              <a:ext uri="{FF2B5EF4-FFF2-40B4-BE49-F238E27FC236}">
                <a16:creationId xmlns:a16="http://schemas.microsoft.com/office/drawing/2014/main" id="{EBB2B2C4-B92B-4FB4-9D31-9803C3026B04}"/>
              </a:ext>
            </a:extLst>
          </p:cNvPr>
          <p:cNvSpPr/>
          <p:nvPr/>
        </p:nvSpPr>
        <p:spPr>
          <a:xfrm>
            <a:off x="3851920" y="2016725"/>
            <a:ext cx="5040560" cy="1129540"/>
          </a:xfrm>
          <a:prstGeom prst="rect">
            <a:avLst/>
          </a:prstGeom>
        </p:spPr>
        <p:txBody>
          <a:bodyPr wrap="square">
            <a:spAutoFit/>
          </a:bodyPr>
          <a:lstStyle/>
          <a:p>
            <a:pPr eaLnBrk="1" hangingPunct="1">
              <a:lnSpc>
                <a:spcPct val="110000"/>
              </a:lnSpc>
              <a:spcBef>
                <a:spcPct val="50000"/>
              </a:spcBef>
            </a:pPr>
            <a:r>
              <a:rPr lang="en-US" altLang="zh-CN" b="1" dirty="0">
                <a:latin typeface="Times New Roman" panose="02020603050405020304" pitchFamily="18" charset="0"/>
                <a:ea typeface="楷体_GB2312" pitchFamily="49" charset="-122"/>
                <a:cs typeface="Times New Roman" panose="02020603050405020304" pitchFamily="18" charset="0"/>
              </a:rPr>
              <a:t>The condition for executing code segment </a:t>
            </a:r>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XXX </a:t>
            </a:r>
            <a:r>
              <a:rPr lang="en-US" altLang="zh-CN" b="1" dirty="0">
                <a:latin typeface="Times New Roman" panose="02020603050405020304" pitchFamily="18" charset="0"/>
                <a:ea typeface="楷体_GB2312" pitchFamily="49" charset="-122"/>
                <a:cs typeface="Times New Roman" panose="02020603050405020304" pitchFamily="18" charset="0"/>
              </a:rPr>
              <a:t>is:</a:t>
            </a:r>
            <a:endParaRPr lang="zh-CN" altLang="en-US" b="1" dirty="0">
              <a:latin typeface="Times New Roman" panose="02020603050405020304" pitchFamily="18" charset="0"/>
              <a:ea typeface="楷体_GB2312" pitchFamily="49" charset="-122"/>
              <a:cs typeface="Times New Roman" panose="02020603050405020304" pitchFamily="18" charset="0"/>
            </a:endParaRPr>
          </a:p>
          <a:p>
            <a:pPr eaLnBrk="1" hangingPunct="1">
              <a:lnSpc>
                <a:spcPct val="110000"/>
              </a:lnSpc>
              <a:spcBef>
                <a:spcPct val="50000"/>
              </a:spcBef>
            </a:pPr>
            <a:r>
              <a:rPr lang="en-US" altLang="zh-CN" b="1" dirty="0">
                <a:latin typeface="Times New Roman" panose="02020603050405020304" pitchFamily="18" charset="0"/>
                <a:ea typeface="楷体_GB2312" pitchFamily="49" charset="-122"/>
                <a:cs typeface="Times New Roman" panose="02020603050405020304" pitchFamily="18" charset="0"/>
              </a:rPr>
              <a:t>((A∧B) ∧ (B ∨</a:t>
            </a:r>
            <a:r>
              <a:rPr lang="en-US" altLang="zh-CN" dirty="0">
                <a:latin typeface="Times New Roman" panose="02020603050405020304" pitchFamily="18" charset="0"/>
                <a:ea typeface="楷体_GB2312" pitchFamily="49" charset="-122"/>
                <a:cs typeface="Times New Roman" panose="02020603050405020304" pitchFamily="18" charset="0"/>
              </a:rPr>
              <a:t> </a:t>
            </a:r>
            <a:r>
              <a:rPr lang="en-US" altLang="zh-CN" b="1" dirty="0">
                <a:latin typeface="Times New Roman" panose="02020603050405020304" pitchFamily="18" charset="0"/>
                <a:ea typeface="楷体_GB2312" pitchFamily="49" charset="-122"/>
                <a:cs typeface="Times New Roman" panose="02020603050405020304" pitchFamily="18" charset="0"/>
              </a:rPr>
              <a:t>C) )  </a:t>
            </a:r>
            <a:r>
              <a:rPr lang="zh-CN" altLang="en-US" b="1" dirty="0">
                <a:latin typeface="Times New Roman" panose="02020603050405020304" pitchFamily="18" charset="0"/>
                <a:ea typeface="楷体_GB2312" pitchFamily="49" charset="-122"/>
                <a:cs typeface="Times New Roman" panose="02020603050405020304" pitchFamily="18" charset="0"/>
              </a:rPr>
              <a:t>∨  </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楷体_GB2312" pitchFamily="49" charset="-122"/>
                <a:cs typeface="Times New Roman" panose="02020603050405020304" pitchFamily="18" charset="0"/>
              </a:rPr>
              <a:t>( A∧B)</a:t>
            </a:r>
            <a:r>
              <a:rPr lang="zh-CN" altLang="en-US" b="1" dirty="0">
                <a:latin typeface="Times New Roman" panose="02020603050405020304" pitchFamily="18" charset="0"/>
                <a:ea typeface="楷体_GB2312" pitchFamily="49" charset="-122"/>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楷体_GB2312" pitchFamily="49" charset="-122"/>
                <a:cs typeface="Times New Roman" panose="02020603050405020304" pitchFamily="18" charset="0"/>
              </a:rPr>
              <a:t>(A∧C))</a:t>
            </a:r>
            <a:endParaRPr lang="zh-CN" altLang="en-US" b="1" dirty="0">
              <a:latin typeface="Times New Roman" panose="02020603050405020304" pitchFamily="18" charset="0"/>
              <a:ea typeface="楷体_GB2312" pitchFamily="49" charset="-122"/>
              <a:cs typeface="Times New Roman" panose="02020603050405020304" pitchFamily="18" charset="0"/>
            </a:endParaRPr>
          </a:p>
          <a:p>
            <a:pPr eaLnBrk="1" hangingPunct="1">
              <a:lnSpc>
                <a:spcPct val="110000"/>
              </a:lnSpc>
              <a:spcBef>
                <a:spcPct val="50000"/>
              </a:spcBef>
            </a:pPr>
            <a:r>
              <a:rPr lang="zh-CN" altLang="en-US"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楷体_GB2312" pitchFamily="49" charset="-122"/>
                <a:cs typeface="Times New Roman" panose="02020603050405020304" pitchFamily="18" charset="0"/>
              </a:rPr>
              <a:t>A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楷体_GB2312" pitchFamily="49" charset="-122"/>
                <a:cs typeface="Times New Roman" panose="02020603050405020304" pitchFamily="18" charset="0"/>
              </a:rPr>
              <a:t>B ∧ C</a:t>
            </a:r>
            <a:r>
              <a:rPr lang="zh-CN" altLang="en-US" b="1" dirty="0">
                <a:latin typeface="Times New Roman" panose="02020603050405020304" pitchFamily="18" charset="0"/>
                <a:ea typeface="楷体_GB2312" pitchFamily="49" charset="-122"/>
                <a:cs typeface="Times New Roman" panose="02020603050405020304" pitchFamily="18" charset="0"/>
              </a:rPr>
              <a:t>）</a:t>
            </a:r>
          </a:p>
        </p:txBody>
      </p:sp>
      <p:sp>
        <p:nvSpPr>
          <p:cNvPr id="5" name="矩形 4">
            <a:extLst>
              <a:ext uri="{FF2B5EF4-FFF2-40B4-BE49-F238E27FC236}">
                <a16:creationId xmlns:a16="http://schemas.microsoft.com/office/drawing/2014/main" id="{20D95ACC-D5BD-4B2B-AD78-C689FE044E87}"/>
              </a:ext>
            </a:extLst>
          </p:cNvPr>
          <p:cNvSpPr/>
          <p:nvPr/>
        </p:nvSpPr>
        <p:spPr>
          <a:xfrm>
            <a:off x="3851920" y="3623084"/>
            <a:ext cx="4896544" cy="950453"/>
          </a:xfrm>
          <a:prstGeom prst="rect">
            <a:avLst/>
          </a:prstGeom>
        </p:spPr>
        <p:txBody>
          <a:bodyPr wrap="square">
            <a:spAutoFit/>
          </a:bodyPr>
          <a:lstStyle/>
          <a:p>
            <a:pPr eaLnBrk="1" hangingPunct="1">
              <a:lnSpc>
                <a:spcPct val="120000"/>
              </a:lnSpc>
            </a:pPr>
            <a:r>
              <a:rPr lang="en-US" altLang="zh-CN" b="1" dirty="0">
                <a:latin typeface="Times New Roman" panose="02020603050405020304" pitchFamily="18" charset="0"/>
                <a:ea typeface="楷体_GB2312" pitchFamily="49" charset="-122"/>
                <a:cs typeface="Times New Roman" panose="02020603050405020304" pitchFamily="18" charset="0"/>
              </a:rPr>
              <a:t>The condition for executing code segment </a:t>
            </a:r>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YYY </a:t>
            </a:r>
            <a:r>
              <a:rPr lang="en-US" altLang="zh-CN" b="1" dirty="0">
                <a:latin typeface="Times New Roman" panose="02020603050405020304" pitchFamily="18" charset="0"/>
                <a:ea typeface="楷体_GB2312" pitchFamily="49" charset="-122"/>
                <a:cs typeface="Times New Roman" panose="02020603050405020304" pitchFamily="18" charset="0"/>
              </a:rPr>
              <a:t>is:</a:t>
            </a:r>
            <a:endParaRPr lang="zh-CN" altLang="en-US" b="1" dirty="0">
              <a:latin typeface="Times New Roman" panose="02020603050405020304" pitchFamily="18" charset="0"/>
              <a:ea typeface="楷体_GB2312" pitchFamily="49" charset="-122"/>
              <a:cs typeface="Times New Roman" panose="02020603050405020304" pitchFamily="18" charset="0"/>
            </a:endParaRPr>
          </a:p>
          <a:p>
            <a:pPr eaLnBrk="1" hangingPunct="1">
              <a:lnSpc>
                <a:spcPct val="120000"/>
              </a:lnSpc>
            </a:pPr>
            <a:r>
              <a:rPr lang="en-US" altLang="zh-CN" b="1" dirty="0">
                <a:latin typeface="Times New Roman" panose="02020603050405020304" pitchFamily="18" charset="0"/>
                <a:ea typeface="楷体_GB2312" pitchFamily="49" charset="-122"/>
                <a:cs typeface="Times New Roman" panose="02020603050405020304" pitchFamily="18" charset="0"/>
              </a:rPr>
              <a:t>((A∧B)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ea typeface="楷体_GB2312" pitchFamily="49" charset="-122"/>
                <a:cs typeface="Times New Roman" panose="02020603050405020304" pitchFamily="18" charset="0"/>
              </a:rPr>
              <a:t>(B ∨ C) )</a:t>
            </a:r>
            <a:r>
              <a:rPr lang="zh-CN" altLang="en-US" b="1" dirty="0">
                <a:latin typeface="Times New Roman" panose="02020603050405020304" pitchFamily="18" charset="0"/>
                <a:ea typeface="楷体_GB2312" pitchFamily="49" charset="-122"/>
                <a:cs typeface="Times New Roman" panose="02020603050405020304" pitchFamily="18" charset="0"/>
              </a:rPr>
              <a:t>∨  </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楷体_GB2312" pitchFamily="49" charset="-122"/>
                <a:cs typeface="Times New Roman" panose="02020603050405020304" pitchFamily="18" charset="0"/>
              </a:rPr>
              <a:t>(A∧B)</a:t>
            </a:r>
            <a:r>
              <a:rPr lang="zh-CN" altLang="en-US" b="1" dirty="0">
                <a:latin typeface="Times New Roman" panose="02020603050405020304" pitchFamily="18" charset="0"/>
                <a:ea typeface="楷体_GB2312" pitchFamily="49" charset="-122"/>
                <a:cs typeface="Times New Roman" panose="02020603050405020304" pitchFamily="18" charset="0"/>
              </a:rPr>
              <a:t> ∧ </a:t>
            </a:r>
            <a:r>
              <a:rPr lang="en-US" altLang="zh-CN" b="1" dirty="0">
                <a:latin typeface="Times New Roman" panose="02020603050405020304" pitchFamily="18" charset="0"/>
                <a:ea typeface="楷体_GB2312" pitchFamily="49" charset="-122"/>
                <a:cs typeface="Times New Roman" panose="02020603050405020304" pitchFamily="18" charset="0"/>
              </a:rPr>
              <a:t>(A∧C))</a:t>
            </a:r>
            <a:endParaRPr lang="zh-CN" altLang="en-US" b="1" dirty="0">
              <a:latin typeface="Times New Roman" panose="02020603050405020304" pitchFamily="18" charset="0"/>
              <a:ea typeface="楷体_GB2312" pitchFamily="49" charset="-122"/>
              <a:cs typeface="Times New Roman" panose="02020603050405020304" pitchFamily="18" charset="0"/>
            </a:endParaRPr>
          </a:p>
          <a:p>
            <a:pPr eaLnBrk="1" hangingPunct="1">
              <a:lnSpc>
                <a:spcPct val="120000"/>
              </a:lnSpc>
            </a:pPr>
            <a:r>
              <a:rPr lang="zh-CN" altLang="en-US"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ea typeface="楷体_GB2312" pitchFamily="49" charset="-122"/>
                <a:cs typeface="Times New Roman" panose="02020603050405020304" pitchFamily="18" charset="0"/>
              </a:rPr>
              <a:t>A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楷体_GB2312" pitchFamily="49" charset="-122"/>
                <a:cs typeface="Times New Roman" panose="02020603050405020304" pitchFamily="18" charset="0"/>
              </a:rPr>
              <a:t>B ∧ C</a:t>
            </a:r>
          </a:p>
        </p:txBody>
      </p:sp>
      <p:grpSp>
        <p:nvGrpSpPr>
          <p:cNvPr id="6" name="组合 5">
            <a:extLst>
              <a:ext uri="{FF2B5EF4-FFF2-40B4-BE49-F238E27FC236}">
                <a16:creationId xmlns:a16="http://schemas.microsoft.com/office/drawing/2014/main" id="{0CCCCF27-2857-4A46-9C23-6A902F1792E6}"/>
              </a:ext>
            </a:extLst>
          </p:cNvPr>
          <p:cNvGrpSpPr/>
          <p:nvPr/>
        </p:nvGrpSpPr>
        <p:grpSpPr>
          <a:xfrm>
            <a:off x="3866624" y="5123021"/>
            <a:ext cx="2880320" cy="1490614"/>
            <a:chOff x="3851920" y="4746698"/>
            <a:chExt cx="2880320" cy="1490614"/>
          </a:xfrm>
        </p:grpSpPr>
        <p:sp>
          <p:nvSpPr>
            <p:cNvPr id="7" name="圆角矩形 13">
              <a:extLst>
                <a:ext uri="{FF2B5EF4-FFF2-40B4-BE49-F238E27FC236}">
                  <a16:creationId xmlns:a16="http://schemas.microsoft.com/office/drawing/2014/main" id="{7EE6FE22-9468-4F95-B0DE-5AC538C90988}"/>
                </a:ext>
              </a:extLst>
            </p:cNvPr>
            <p:cNvSpPr/>
            <p:nvPr/>
          </p:nvSpPr>
          <p:spPr>
            <a:xfrm>
              <a:off x="3851920" y="4746698"/>
              <a:ext cx="2664296" cy="1490614"/>
            </a:xfrm>
            <a:prstGeom prst="roundRect">
              <a:avLst/>
            </a:prstGeom>
            <a:solidFill>
              <a:schemeClr val="accent4">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124ADA55-3371-4473-93F1-828EA9C29131}"/>
                </a:ext>
              </a:extLst>
            </p:cNvPr>
            <p:cNvSpPr/>
            <p:nvPr/>
          </p:nvSpPr>
          <p:spPr>
            <a:xfrm>
              <a:off x="3888432" y="4759984"/>
              <a:ext cx="2843808" cy="1477328"/>
            </a:xfrm>
            <a:prstGeom prst="rect">
              <a:avLst/>
            </a:prstGeom>
          </p:spPr>
          <p:txBody>
            <a:bodyPr wrap="square">
              <a:spAutoFit/>
            </a:bodyPr>
            <a:lstStyle/>
            <a:p>
              <a:pPr eaLnBrk="1" hangingPunct="1"/>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If  A∧ </a:t>
              </a:r>
              <a:r>
                <a:rPr lang="en-US" altLang="zh-CN"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B∧C  then</a:t>
              </a:r>
            </a:p>
            <a:p>
              <a:pPr eaLnBrk="1" hangingPunct="1"/>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        YYY</a:t>
              </a:r>
            </a:p>
            <a:p>
              <a:pPr eaLnBrk="1" hangingPunct="1"/>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Else</a:t>
              </a:r>
            </a:p>
            <a:p>
              <a:pPr eaLnBrk="1" hangingPunct="1"/>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        XXX</a:t>
              </a:r>
            </a:p>
            <a:p>
              <a:pPr eaLnBrk="1" hangingPunct="1"/>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End</a:t>
              </a:r>
            </a:p>
          </p:txBody>
        </p:sp>
      </p:grpSp>
      <p:sp>
        <p:nvSpPr>
          <p:cNvPr id="9" name="矩形 8">
            <a:extLst>
              <a:ext uri="{FF2B5EF4-FFF2-40B4-BE49-F238E27FC236}">
                <a16:creationId xmlns:a16="http://schemas.microsoft.com/office/drawing/2014/main" id="{373C4693-8D7A-42E5-8958-3B16980B7E00}"/>
              </a:ext>
            </a:extLst>
          </p:cNvPr>
          <p:cNvSpPr/>
          <p:nvPr/>
        </p:nvSpPr>
        <p:spPr>
          <a:xfrm>
            <a:off x="920694" y="1944717"/>
            <a:ext cx="1946176" cy="45405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672A7E12-BDFA-4291-B59F-4673617FB80A}"/>
              </a:ext>
            </a:extLst>
          </p:cNvPr>
          <p:cNvSpPr/>
          <p:nvPr/>
        </p:nvSpPr>
        <p:spPr>
          <a:xfrm>
            <a:off x="3851920" y="1944718"/>
            <a:ext cx="5040560" cy="1384272"/>
          </a:xfrm>
          <a:prstGeom prst="rect">
            <a:avLst/>
          </a:prstGeom>
          <a:noFill/>
          <a:ln>
            <a:solidFill>
              <a:srgbClr val="238D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FA86D318-DD5E-4DA4-B1CE-EAC876E2EB5D}"/>
              </a:ext>
            </a:extLst>
          </p:cNvPr>
          <p:cNvSpPr/>
          <p:nvPr/>
        </p:nvSpPr>
        <p:spPr>
          <a:xfrm>
            <a:off x="3851920" y="3572372"/>
            <a:ext cx="5040560" cy="1282550"/>
          </a:xfrm>
          <a:prstGeom prst="rect">
            <a:avLst/>
          </a:prstGeom>
          <a:noFill/>
          <a:ln>
            <a:solidFill>
              <a:srgbClr val="238D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右箭头 15">
            <a:extLst>
              <a:ext uri="{FF2B5EF4-FFF2-40B4-BE49-F238E27FC236}">
                <a16:creationId xmlns:a16="http://schemas.microsoft.com/office/drawing/2014/main" id="{DB595FDD-1EAD-42F7-B2B8-E3874021B88F}"/>
              </a:ext>
            </a:extLst>
          </p:cNvPr>
          <p:cNvSpPr/>
          <p:nvPr/>
        </p:nvSpPr>
        <p:spPr>
          <a:xfrm rot="2800654">
            <a:off x="2690192" y="4953020"/>
            <a:ext cx="1288527" cy="340000"/>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E7A43F79-EB7C-472B-88D6-15BCEA235E5D}"/>
              </a:ext>
            </a:extLst>
          </p:cNvPr>
          <p:cNvSpPr txBox="1"/>
          <p:nvPr/>
        </p:nvSpPr>
        <p:spPr>
          <a:xfrm>
            <a:off x="965071" y="2091478"/>
            <a:ext cx="2664296" cy="4179606"/>
          </a:xfrm>
          <a:prstGeom prst="rect">
            <a:avLst/>
          </a:prstGeom>
          <a:noFill/>
        </p:spPr>
        <p:txBody>
          <a:bodyPr wrap="square" rtlCol="0">
            <a:spAutoFit/>
          </a:bodyPr>
          <a:lstStyle/>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If  A ∧ B  then</a:t>
            </a: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If  B ∨ C then</a:t>
            </a: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a:t>
            </a:r>
            <a:r>
              <a:rPr lang="en-US" altLang="zh-CN" sz="1600" b="1" dirty="0">
                <a:solidFill>
                  <a:srgbClr val="C00000"/>
                </a:solidFill>
                <a:latin typeface="Times New Roman" panose="02020603050405020304" pitchFamily="18" charset="0"/>
                <a:ea typeface="楷体_GB2312" pitchFamily="49" charset="-122"/>
                <a:cs typeface="Times New Roman" panose="02020603050405020304" pitchFamily="18" charset="0"/>
              </a:rPr>
              <a:t>XXX</a:t>
            </a: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Else</a:t>
            </a:r>
          </a:p>
          <a:p>
            <a:pPr marL="91440" algn="just" eaLnBrk="1" hangingPunct="1">
              <a:lnSpc>
                <a:spcPct val="120000"/>
              </a:lnSpc>
              <a:buClr>
                <a:srgbClr val="00FF00"/>
              </a:buClr>
            </a:pPr>
            <a:r>
              <a:rPr lang="en-US" altLang="zh-CN" sz="1600" b="1" dirty="0">
                <a:solidFill>
                  <a:srgbClr val="C00000"/>
                </a:solidFill>
                <a:latin typeface="Times New Roman" panose="02020603050405020304" pitchFamily="18" charset="0"/>
                <a:ea typeface="楷体_GB2312" pitchFamily="49" charset="-122"/>
                <a:cs typeface="Times New Roman" panose="02020603050405020304" pitchFamily="18" charset="0"/>
              </a:rPr>
              <a:t>        YYY</a:t>
            </a: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End</a:t>
            </a: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Else</a:t>
            </a: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If  A ∧ C  then</a:t>
            </a: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a:t>
            </a:r>
            <a:r>
              <a:rPr lang="en-US" altLang="zh-CN" sz="1600" b="1" dirty="0">
                <a:solidFill>
                  <a:srgbClr val="C00000"/>
                </a:solidFill>
                <a:latin typeface="Times New Roman" panose="02020603050405020304" pitchFamily="18" charset="0"/>
                <a:ea typeface="楷体_GB2312" pitchFamily="49" charset="-122"/>
                <a:cs typeface="Times New Roman" panose="02020603050405020304" pitchFamily="18" charset="0"/>
              </a:rPr>
              <a:t>YYY</a:t>
            </a: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Else</a:t>
            </a: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a:t>
            </a:r>
            <a:r>
              <a:rPr lang="en-US" altLang="zh-CN" sz="1600" b="1" dirty="0">
                <a:solidFill>
                  <a:srgbClr val="C00000"/>
                </a:solidFill>
                <a:latin typeface="Times New Roman" panose="02020603050405020304" pitchFamily="18" charset="0"/>
                <a:ea typeface="楷体_GB2312" pitchFamily="49" charset="-122"/>
                <a:cs typeface="Times New Roman" panose="02020603050405020304" pitchFamily="18" charset="0"/>
              </a:rPr>
              <a:t>XXX</a:t>
            </a: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End</a:t>
            </a: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End</a:t>
            </a:r>
          </a:p>
          <a:p>
            <a:endParaRPr lang="zh-CN" altLang="en-US" dirty="0"/>
          </a:p>
        </p:txBody>
      </p:sp>
      <p:sp>
        <p:nvSpPr>
          <p:cNvPr id="13" name="灯片编号占位符 12">
            <a:extLst>
              <a:ext uri="{FF2B5EF4-FFF2-40B4-BE49-F238E27FC236}">
                <a16:creationId xmlns:a16="http://schemas.microsoft.com/office/drawing/2014/main" id="{7DD75AAE-3F4D-4888-9179-8D93BBEB7576}"/>
              </a:ext>
            </a:extLst>
          </p:cNvPr>
          <p:cNvSpPr>
            <a:spLocks noGrp="1"/>
          </p:cNvSpPr>
          <p:nvPr>
            <p:ph type="sldNum" sz="quarter" idx="12"/>
          </p:nvPr>
        </p:nvSpPr>
        <p:spPr/>
        <p:txBody>
          <a:bodyPr/>
          <a:lstStyle/>
          <a:p>
            <a:pPr>
              <a:defRPr/>
            </a:pPr>
            <a:fld id="{6ED70E9F-2A67-474C-8A89-32AAC5337885}" type="slidenum">
              <a:rPr lang="en-US" altLang="zh-CN" smtClean="0"/>
              <a:pPr>
                <a:defRPr/>
              </a:pPr>
              <a:t>35</a:t>
            </a:fld>
            <a:endParaRPr lang="en-US" altLang="zh-CN"/>
          </a:p>
        </p:txBody>
      </p:sp>
    </p:spTree>
    <p:extLst>
      <p:ext uri="{BB962C8B-B14F-4D97-AF65-F5344CB8AC3E}">
        <p14:creationId xmlns:p14="http://schemas.microsoft.com/office/powerpoint/2010/main" val="203413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animBg="1"/>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b="1" dirty="0">
                <a:effectLst>
                  <a:outerShdw blurRad="38100" dist="38100" dir="2700000" algn="tl">
                    <a:srgbClr val="000000">
                      <a:alpha val="43137"/>
                    </a:srgbClr>
                  </a:outerShdw>
                </a:effectLst>
              </a:rPr>
              <a:t>Application</a:t>
            </a:r>
          </a:p>
        </p:txBody>
      </p:sp>
      <p:sp>
        <p:nvSpPr>
          <p:cNvPr id="3" name="Content Placeholder 2"/>
          <p:cNvSpPr>
            <a:spLocks noGrp="1"/>
          </p:cNvSpPr>
          <p:nvPr>
            <p:ph idx="1"/>
          </p:nvPr>
        </p:nvSpPr>
        <p:spPr>
          <a:xfrm>
            <a:off x="457200" y="1495325"/>
            <a:ext cx="8229600" cy="5030019"/>
          </a:xfrm>
        </p:spPr>
        <p:txBody>
          <a:bodyPr>
            <a:normAutofit fontScale="92500" lnSpcReduction="20000"/>
          </a:bodyPr>
          <a:lstStyle/>
          <a:p>
            <a:pPr>
              <a:lnSpc>
                <a:spcPct val="140000"/>
              </a:lnSpc>
              <a:buFont typeface="Wingdings" panose="05000000000000000000" pitchFamily="2" charset="2"/>
              <a:buChar char="p"/>
              <a:defRPr/>
            </a:pPr>
            <a:r>
              <a:rPr lang="en-US" altLang="zh-CN" sz="2000" b="1" dirty="0"/>
              <a:t>Please solve the following problem using the methods from Logical Equivalences.</a:t>
            </a:r>
          </a:p>
          <a:p>
            <a:pPr marR="0" lvl="0" algn="just" defTabSz="914400" rtl="0" eaLnBrk="1" fontAlgn="base" latinLnBrk="0" hangingPunct="1">
              <a:lnSpc>
                <a:spcPct val="100000"/>
              </a:lnSpc>
              <a:spcBef>
                <a:spcPts val="1200"/>
              </a:spcBef>
              <a:spcAft>
                <a:spcPct val="0"/>
              </a:spcAft>
              <a:buClrTx/>
              <a:buSzTx/>
              <a:buFont typeface="Wingdings" panose="05000000000000000000" pitchFamily="2" charset="2"/>
              <a:buChar char="u"/>
              <a:tabLst/>
              <a:defRPr/>
            </a:pP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a:t>
            </a:r>
            <a:r>
              <a:rPr kumimoji="0" lang="zh-CN" altLang="en-US"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B</a:t>
            </a:r>
            <a:r>
              <a:rPr kumimoji="0" lang="zh-CN" altLang="en-US"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C</a:t>
            </a:r>
            <a:r>
              <a:rPr kumimoji="0" lang="zh-CN" altLang="en-US"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D</a:t>
            </a:r>
            <a:r>
              <a:rPr kumimoji="0" lang="zh-CN" altLang="en-US"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 </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participate in the 100-meter race</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four audience </a:t>
            </a:r>
            <a:r>
              <a:rPr lang="en-US" altLang="zh-CN" sz="2000" b="1" kern="1200" dirty="0">
                <a:solidFill>
                  <a:prstClr val="black"/>
                </a:solidFill>
                <a:ea typeface="宋体" panose="02010600030101010101" pitchFamily="2" charset="-122"/>
                <a:cs typeface="Times New Roman" pitchFamily="18" charset="0"/>
              </a:rPr>
              <a:t>X</a:t>
            </a:r>
            <a:r>
              <a:rPr kumimoji="0" lang="zh-CN" altLang="en-US"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Y</a:t>
            </a:r>
            <a:r>
              <a:rPr kumimoji="0" lang="zh-CN" altLang="en-US"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Z</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 </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predicate the result as follows before the competition.</a:t>
            </a:r>
          </a:p>
          <a:p>
            <a:pPr marL="0" marR="0" lvl="0" indent="45720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en-US" altLang="zh-CN" sz="2000" b="1" kern="1200" dirty="0">
                <a:solidFill>
                  <a:prstClr val="black"/>
                </a:solidFill>
                <a:ea typeface="宋体" panose="02010600030101010101" pitchFamily="2" charset="-122"/>
                <a:cs typeface="Times New Roman" pitchFamily="18" charset="0"/>
              </a:rPr>
              <a:t>X</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C</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 </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ranks the first place</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B</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 ranks the second place.</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  </a:t>
            </a:r>
            <a:endPar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endParaRPr>
          </a:p>
          <a:p>
            <a:pPr marL="0" marR="0" lvl="0" indent="45720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en-US" altLang="zh-CN" sz="2000" b="1" kern="1200" dirty="0">
                <a:solidFill>
                  <a:prstClr val="black"/>
                </a:solidFill>
                <a:ea typeface="宋体" panose="02010600030101010101" pitchFamily="2" charset="-122"/>
                <a:cs typeface="Times New Roman" pitchFamily="18" charset="0"/>
              </a:rPr>
              <a:t>Y</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C</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 ranks the second place</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D</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 ranks the third place.</a:t>
            </a:r>
          </a:p>
          <a:p>
            <a:pPr marL="0" marR="0" lvl="0" indent="45720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en-US" altLang="zh-CN" sz="2000" b="1" kern="1200" dirty="0">
                <a:solidFill>
                  <a:prstClr val="black"/>
                </a:solidFill>
                <a:ea typeface="宋体" panose="02010600030101010101" pitchFamily="2" charset="-122"/>
                <a:cs typeface="Times New Roman" pitchFamily="18" charset="0"/>
              </a:rPr>
              <a:t>Z</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 ranks the second place</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D</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 ranks the fourth place.</a:t>
            </a:r>
          </a:p>
          <a:p>
            <a:pPr marL="0" marR="0" lvl="0" indent="45720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en-US" altLang="zh-CN" sz="2000" kern="1200" dirty="0">
                <a:solidFill>
                  <a:prstClr val="black"/>
                </a:solidFill>
                <a:ea typeface="宋体" panose="02010600030101010101" pitchFamily="2" charset="-122"/>
                <a:cs typeface="Times New Roman" pitchFamily="18" charset="0"/>
              </a:rPr>
              <a:t>After the </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competition, we discover that each of the four audiences is right for half of their predication, so what is the real ranking</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endPar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endParaRPr>
          </a:p>
          <a:p>
            <a:pPr marL="0" marR="0" lvl="0" indent="457200" algn="just" defTabSz="914400" rtl="0" eaLnBrk="1" fontAlgn="base" latinLnBrk="0" hangingPunct="1">
              <a:lnSpc>
                <a:spcPct val="120000"/>
              </a:lnSpc>
              <a:spcBef>
                <a:spcPct val="20000"/>
              </a:spcBef>
              <a:spcAft>
                <a:spcPct val="0"/>
              </a:spcAft>
              <a:buClrTx/>
              <a:buSzTx/>
              <a:buFont typeface="Arial" panose="020B0604020202020204" pitchFamily="34" charset="0"/>
              <a:buNone/>
              <a:tabLst/>
              <a:defRPr/>
            </a:pP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a:p>
            <a:pPr marR="0" lvl="0" algn="just" defTabSz="914400" rtl="0" eaLnBrk="1" fontAlgn="base" latinLnBrk="0" hangingPunct="1">
              <a:lnSpc>
                <a:spcPct val="120000"/>
              </a:lnSpc>
              <a:spcBef>
                <a:spcPct val="20000"/>
              </a:spcBef>
              <a:spcAft>
                <a:spcPct val="0"/>
              </a:spcAft>
              <a:buClrTx/>
              <a:buSzTx/>
              <a:buFont typeface="Wingdings" panose="05000000000000000000" pitchFamily="2" charset="2"/>
              <a:buChar char="u"/>
              <a:tabLst/>
              <a:defRPr/>
            </a:pPr>
            <a:r>
              <a:rPr lang="en-US" altLang="zh-CN" sz="2000" b="1" kern="1200" dirty="0">
                <a:solidFill>
                  <a:prstClr val="black"/>
                </a:solidFill>
                <a:latin typeface="Arial" panose="020B0604020202020204" pitchFamily="34" charset="0"/>
                <a:ea typeface="宋体" panose="02010600030101010101" pitchFamily="2" charset="-122"/>
                <a:cs typeface="Arial" panose="020B0604020202020204" pitchFamily="34" charset="0"/>
              </a:rPr>
              <a:t> Let</a:t>
            </a:r>
            <a:r>
              <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p</a:t>
            </a:r>
            <a:r>
              <a:rPr kumimoji="0" lang="en-US" altLang="zh-CN" sz="2000" b="1" i="1"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i</a:t>
            </a:r>
            <a:r>
              <a:rPr kumimoji="0" lang="en-US" altLang="zh-CN" sz="2000" b="1"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 q</a:t>
            </a:r>
            <a:r>
              <a:rPr kumimoji="0" lang="en-US" altLang="zh-CN" sz="2000" b="1" i="1"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i </a:t>
            </a:r>
            <a:r>
              <a:rPr kumimoji="0" lang="en-US" altLang="zh-CN" sz="2000" b="1"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1"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t>
            </a:r>
            <a:r>
              <a:rPr kumimoji="0" lang="en-US" altLang="zh-CN" sz="2000" b="1" i="1" u="none" strike="noStrike" kern="1200" cap="none" spc="0" normalizeH="0" baseline="-25000" noProof="0" dirty="0" err="1">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i</a:t>
            </a:r>
            <a:r>
              <a:rPr kumimoji="0" lang="en-US" altLang="zh-CN" sz="2000" b="1"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 </a:t>
            </a:r>
            <a:r>
              <a:rPr kumimoji="0" lang="en-US" altLang="zh-CN" sz="2000" b="1" i="1"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a:t>
            </a:r>
            <a:r>
              <a:rPr kumimoji="0" lang="en-US" altLang="zh-CN" sz="2000" b="1" i="1" u="none" strike="noStrike" kern="1200" cap="none" spc="0" normalizeH="0" baseline="-25000" noProof="0" dirty="0" err="1">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i</a:t>
            </a:r>
            <a:r>
              <a:rPr kumimoji="0" lang="en-US" altLang="zh-CN" sz="2000" b="1" i="1"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lang="en-US" altLang="zh-CN" sz="2000" b="1" kern="1200" dirty="0">
                <a:solidFill>
                  <a:prstClr val="black"/>
                </a:solidFill>
                <a:latin typeface="Arial" panose="020B0604020202020204" pitchFamily="34" charset="0"/>
                <a:ea typeface="宋体" panose="02010600030101010101" pitchFamily="2" charset="-122"/>
                <a:cs typeface="Arial" panose="020B0604020202020204" pitchFamily="34" charset="0"/>
              </a:rPr>
              <a:t> denote that </a:t>
            </a:r>
            <a:r>
              <a:rPr kumimoji="0" lang="en-US" altLang="zh-CN"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a:t>
            </a:r>
            <a:r>
              <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a:t>
            </a:r>
            <a:r>
              <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D </a:t>
            </a:r>
            <a:r>
              <a:rPr kumimoji="0" lang="en-US" altLang="zh-CN" sz="200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 the </a:t>
            </a:r>
            <a:r>
              <a:rPr lang="en-US" altLang="zh-CN" sz="2000" kern="1200" dirty="0">
                <a:solidFill>
                  <a:prstClr val="black"/>
                </a:solidFill>
                <a:latin typeface="Arial" panose="020B0604020202020204" pitchFamily="34" charset="0"/>
                <a:ea typeface="宋体" panose="02010600030101010101" pitchFamily="2" charset="-122"/>
                <a:cs typeface="Arial" panose="020B0604020202020204" pitchFamily="34" charset="0"/>
              </a:rPr>
              <a:t>N</a:t>
            </a:r>
            <a:r>
              <a:rPr kumimoji="0" lang="en-US" altLang="zh-CN" sz="200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o. </a:t>
            </a:r>
            <a:r>
              <a:rPr kumimoji="0" lang="en-US" altLang="zh-CN" sz="2000" b="1" i="1" u="none" strike="noStrike" kern="1200" cap="none" spc="0" normalizeH="0" baseline="0" noProof="0" dirty="0" err="1">
                <a:ln>
                  <a:noFill/>
                </a:ln>
                <a:solidFill>
                  <a:srgbClr val="C00000"/>
                </a:solidFill>
                <a:effectLst/>
                <a:uLnTx/>
                <a:uFillTx/>
                <a:latin typeface="Arial" panose="020B0604020202020204" pitchFamily="34" charset="0"/>
                <a:ea typeface="宋体" panose="02010600030101010101" pitchFamily="2" charset="-122"/>
                <a:cs typeface="Arial" panose="020B0604020202020204" pitchFamily="34" charset="0"/>
              </a:rPr>
              <a:t>i</a:t>
            </a:r>
            <a:r>
              <a:rPr kumimoji="0" lang="en-US" altLang="zh-CN" sz="2000"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in the final ranking, respectively</a:t>
            </a:r>
            <a:endParaRPr kumimoji="0" lang="en-US" altLang="zh-CN" sz="200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914400" marR="0" lvl="0" indent="-457200" algn="just" defTabSz="914400" rtl="0" eaLnBrk="1" fontAlgn="base" latinLnBrk="0" hangingPunct="1">
              <a:lnSpc>
                <a:spcPct val="100000"/>
              </a:lnSpc>
              <a:spcBef>
                <a:spcPct val="20000"/>
              </a:spcBef>
              <a:spcAft>
                <a:spcPct val="0"/>
              </a:spcAft>
              <a:buClr>
                <a:prstClr val="black"/>
              </a:buClr>
              <a:buSzPct val="75000"/>
              <a:buFont typeface="+mj-lt"/>
              <a:buAutoNum type="arabicParenR"/>
              <a:tabLst/>
              <a:defRPr/>
            </a:pP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r</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 </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q</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 </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q</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1</a:t>
            </a:r>
          </a:p>
          <a:p>
            <a:pPr marL="914400" marR="0" lvl="0" indent="-457200" algn="just" defTabSz="914400" rtl="0" eaLnBrk="1" fontAlgn="base" latinLnBrk="0" hangingPunct="1">
              <a:lnSpc>
                <a:spcPct val="100000"/>
              </a:lnSpc>
              <a:spcBef>
                <a:spcPct val="20000"/>
              </a:spcBef>
              <a:spcAft>
                <a:spcPct val="0"/>
              </a:spcAft>
              <a:buClr>
                <a:prstClr val="black"/>
              </a:buClr>
              <a:buSzPct val="75000"/>
              <a:buFont typeface="+mj-lt"/>
              <a:buAutoNum type="arabicParenR"/>
              <a:tabLst/>
              <a:defRPr/>
            </a:pP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r</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 </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 </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1</a:t>
            </a:r>
            <a:endPar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914400" marR="0" lvl="0" indent="-457200" algn="just" defTabSz="914400" rtl="0" eaLnBrk="1" fontAlgn="base" latinLnBrk="0" hangingPunct="1">
              <a:lnSpc>
                <a:spcPct val="100000"/>
              </a:lnSpc>
              <a:spcBef>
                <a:spcPct val="20000"/>
              </a:spcBef>
              <a:spcAft>
                <a:spcPct val="0"/>
              </a:spcAft>
              <a:buClr>
                <a:prstClr val="black"/>
              </a:buClr>
              <a:buSzPct val="75000"/>
              <a:buFont typeface="+mj-lt"/>
              <a:buAutoNum type="arabicParenR"/>
              <a:tabLst/>
              <a:defRPr/>
            </a:pP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p</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 </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4</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p</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 </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4</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1</a:t>
            </a:r>
            <a:endPar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a:buFont typeface="Wingdings" panose="05000000000000000000" pitchFamily="2" charset="2"/>
              <a:buChar char="n"/>
              <a:defRPr/>
            </a:pPr>
            <a:endParaRPr lang="en-US" altLang="zh-CN" sz="2000" dirty="0"/>
          </a:p>
        </p:txBody>
      </p:sp>
      <p:sp>
        <p:nvSpPr>
          <p:cNvPr id="2" name="灯片编号占位符 1">
            <a:extLst>
              <a:ext uri="{FF2B5EF4-FFF2-40B4-BE49-F238E27FC236}">
                <a16:creationId xmlns:a16="http://schemas.microsoft.com/office/drawing/2014/main" id="{479BF2BC-CA25-4F8F-B6F8-9EB214F8B79C}"/>
              </a:ext>
            </a:extLst>
          </p:cNvPr>
          <p:cNvSpPr>
            <a:spLocks noGrp="1"/>
          </p:cNvSpPr>
          <p:nvPr>
            <p:ph type="sldNum" sz="quarter" idx="12"/>
          </p:nvPr>
        </p:nvSpPr>
        <p:spPr/>
        <p:txBody>
          <a:bodyPr/>
          <a:lstStyle/>
          <a:p>
            <a:pPr>
              <a:defRPr/>
            </a:pPr>
            <a:fld id="{6ED70E9F-2A67-474C-8A89-32AAC5337885}" type="slidenum">
              <a:rPr lang="en-US" altLang="zh-CN" smtClean="0"/>
              <a:pPr>
                <a:defRPr/>
              </a:pPr>
              <a:t>36</a:t>
            </a:fld>
            <a:endParaRPr lang="en-US" altLang="zh-CN"/>
          </a:p>
        </p:txBody>
      </p:sp>
    </p:spTree>
    <p:extLst>
      <p:ext uri="{BB962C8B-B14F-4D97-AF65-F5344CB8AC3E}">
        <p14:creationId xmlns:p14="http://schemas.microsoft.com/office/powerpoint/2010/main" val="1603931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1">
            <a:extLst>
              <a:ext uri="{FF2B5EF4-FFF2-40B4-BE49-F238E27FC236}">
                <a16:creationId xmlns:a16="http://schemas.microsoft.com/office/drawing/2014/main" id="{A543F075-CC17-4A3F-AC5A-3CD08B6BBB6D}"/>
              </a:ext>
            </a:extLst>
          </p:cNvPr>
          <p:cNvSpPr txBox="1">
            <a:spLocks/>
          </p:cNvSpPr>
          <p:nvPr/>
        </p:nvSpPr>
        <p:spPr bwMode="auto">
          <a:xfrm>
            <a:off x="609600" y="764704"/>
            <a:ext cx="7924800" cy="492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panose="020B0604020202020204" pitchFamily="34" charset="0"/>
              <a:buNone/>
              <a:defRPr sz="3200" b="1" kern="1200">
                <a:solidFill>
                  <a:schemeClr val="tx1"/>
                </a:solidFill>
                <a:latin typeface="宋体" panose="02010600030101010101" pitchFamily="2" charset="-122"/>
                <a:ea typeface="宋体" panose="02010600030101010101" pitchFamily="2" charset="-122"/>
                <a:cs typeface="+mn-cs"/>
              </a:defRPr>
            </a:lvl1pPr>
            <a:lvl2pPr marL="548640" indent="0" algn="l" rtl="0" eaLnBrk="0" fontAlgn="base" hangingPunct="0">
              <a:spcBef>
                <a:spcPct val="20000"/>
              </a:spcBef>
              <a:spcAft>
                <a:spcPct val="0"/>
              </a:spcAft>
              <a:buFont typeface="Arial" panose="020B0604020202020204" pitchFamily="34" charset="0"/>
              <a:buNone/>
              <a:defRPr sz="2800" b="1" kern="1200">
                <a:solidFill>
                  <a:schemeClr val="tx1"/>
                </a:solidFill>
                <a:latin typeface="宋体" panose="02010600030101010101" pitchFamily="2" charset="-122"/>
                <a:ea typeface="宋体" panose="02010600030101010101" pitchFamily="2" charset="-122"/>
                <a:cs typeface="+mn-cs"/>
              </a:defRPr>
            </a:lvl2pPr>
            <a:lvl3pPr marL="1143000" indent="-228600" algn="l" rtl="0" eaLnBrk="0" fontAlgn="base" hangingPunct="0">
              <a:spcBef>
                <a:spcPct val="20000"/>
              </a:spcBef>
              <a:spcAft>
                <a:spcPct val="0"/>
              </a:spcAft>
              <a:buFont typeface="Arial" panose="020B0604020202020204" pitchFamily="34" charset="0"/>
              <a:buNone/>
              <a:defRPr sz="2400" b="1" kern="1200">
                <a:solidFill>
                  <a:schemeClr val="tx1"/>
                </a:solidFill>
                <a:latin typeface="宋体" panose="02010600030101010101" pitchFamily="2" charset="-122"/>
                <a:ea typeface="宋体" panose="0201060003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None/>
              <a:defRPr sz="2000" b="1" kern="1200">
                <a:solidFill>
                  <a:schemeClr val="tx1"/>
                </a:solidFill>
                <a:latin typeface="宋体" panose="02010600030101010101" pitchFamily="2" charset="-122"/>
                <a:ea typeface="宋体" panose="0201060003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None/>
              <a:defRPr sz="2000" b="1"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gn="just" eaLnBrk="1" hangingPunct="1">
              <a:buFont typeface="Wingdings" panose="05000000000000000000" pitchFamily="2" charset="2"/>
              <a:buChar char="§"/>
            </a:pPr>
            <a:r>
              <a:rPr lang="en-US" altLang="zh-CN" sz="2200" dirty="0">
                <a:latin typeface="+mn-lt"/>
                <a:ea typeface="+mn-ea"/>
                <a:cs typeface="Times New Roman" pitchFamily="18" charset="0"/>
              </a:rPr>
              <a:t>By</a:t>
            </a:r>
            <a:r>
              <a:rPr lang="zh-CN" altLang="en-US" sz="2200" dirty="0">
                <a:latin typeface="+mn-lt"/>
                <a:ea typeface="+mn-ea"/>
                <a:cs typeface="Times New Roman" pitchFamily="18" charset="0"/>
              </a:rPr>
              <a:t> </a:t>
            </a:r>
            <a:r>
              <a:rPr lang="en-US" altLang="zh-CN" sz="2200" dirty="0">
                <a:latin typeface="+mn-lt"/>
                <a:ea typeface="+mn-ea"/>
                <a:cs typeface="Times New Roman" pitchFamily="18" charset="0"/>
              </a:rPr>
              <a:t>1) and 2),</a:t>
            </a:r>
          </a:p>
          <a:p>
            <a:pPr algn="just" eaLnBrk="1" hangingPunct="1"/>
            <a:r>
              <a:rPr lang="en-US" altLang="zh-CN" sz="2200" dirty="0">
                <a:latin typeface="+mn-lt"/>
                <a:ea typeface="+mn-ea"/>
                <a:cs typeface="Times New Roman" pitchFamily="18" charset="0"/>
              </a:rPr>
              <a:t>      1</a:t>
            </a:r>
            <a:r>
              <a:rPr lang="en-US" altLang="zh-CN" sz="2200" dirty="0">
                <a:latin typeface="+mn-lt"/>
                <a:ea typeface="+mn-ea"/>
                <a:cs typeface="Times New Roman" pitchFamily="18" charset="0"/>
                <a:sym typeface="Symbol" pitchFamily="18" charset="2"/>
              </a:rPr>
              <a:t>  </a:t>
            </a:r>
            <a:r>
              <a:rPr lang="en-US" altLang="zh-CN" sz="2200" dirty="0">
                <a:latin typeface="+mn-lt"/>
                <a:ea typeface="+mn-ea"/>
                <a:cs typeface="Times New Roman" pitchFamily="18" charset="0"/>
              </a:rPr>
              <a:t>((</a:t>
            </a:r>
            <a:r>
              <a:rPr lang="en-US" altLang="zh-CN" sz="2200" i="1" dirty="0">
                <a:latin typeface="+mn-lt"/>
                <a:ea typeface="+mn-ea"/>
                <a:cs typeface="Times New Roman" pitchFamily="18" charset="0"/>
              </a:rPr>
              <a:t> r</a:t>
            </a:r>
            <a:r>
              <a:rPr lang="en-US" altLang="zh-CN" sz="2200" i="1" baseline="-25000" dirty="0">
                <a:latin typeface="+mn-lt"/>
                <a:ea typeface="+mn-ea"/>
                <a:cs typeface="Times New Roman" pitchFamily="18" charset="0"/>
              </a:rPr>
              <a:t>1</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dirty="0">
                <a:latin typeface="+mn-lt"/>
                <a:ea typeface="+mn-ea"/>
                <a:cs typeface="Times New Roman" pitchFamily="18" charset="0"/>
              </a:rPr>
              <a:t>)</a:t>
            </a:r>
            <a:r>
              <a:rPr lang="en-US" altLang="zh-CN" sz="2200" dirty="0">
                <a:latin typeface="+mn-lt"/>
                <a:ea typeface="+mn-ea"/>
              </a:rPr>
              <a:t> </a:t>
            </a:r>
            <a:r>
              <a:rPr lang="en-US" altLang="zh-CN" sz="2200" dirty="0">
                <a:latin typeface="+mn-lt"/>
                <a:ea typeface="+mn-ea"/>
                <a:cs typeface="Times New Roman" pitchFamily="18" charset="0"/>
                <a:sym typeface="Symbol" pitchFamily="18" charset="2"/>
              </a:rPr>
              <a:t></a:t>
            </a:r>
            <a:r>
              <a:rPr lang="en-US" altLang="zh-CN" sz="2200" dirty="0">
                <a:latin typeface="+mn-lt"/>
                <a:ea typeface="+mn-ea"/>
                <a:cs typeface="Times New Roman" pitchFamily="18" charset="0"/>
              </a:rPr>
              <a:t> (</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dirty="0">
                <a:latin typeface="+mn-lt"/>
                <a:ea typeface="+mn-ea"/>
                <a:cs typeface="Times New Roman" pitchFamily="18" charset="0"/>
              </a:rPr>
              <a:t>) )</a:t>
            </a:r>
            <a:r>
              <a:rPr lang="en-US" altLang="zh-CN" sz="2200" dirty="0">
                <a:latin typeface="+mn-lt"/>
                <a:ea typeface="+mn-ea"/>
              </a:rPr>
              <a:t> </a:t>
            </a:r>
            <a:r>
              <a:rPr lang="en-US" altLang="zh-CN" sz="2200" dirty="0">
                <a:latin typeface="+mn-lt"/>
                <a:ea typeface="+mn-ea"/>
                <a:sym typeface="Symbol" pitchFamily="18" charset="2"/>
              </a:rPr>
              <a:t></a:t>
            </a:r>
            <a:r>
              <a:rPr lang="en-US" altLang="zh-CN" sz="2200" dirty="0">
                <a:latin typeface="+mn-lt"/>
                <a:ea typeface="+mn-ea"/>
                <a:cs typeface="Times New Roman" pitchFamily="18" charset="0"/>
              </a:rPr>
              <a:t> ((</a:t>
            </a:r>
            <a:r>
              <a:rPr lang="en-US" altLang="zh-CN" sz="2200" i="1" dirty="0">
                <a:latin typeface="+mn-lt"/>
                <a:ea typeface="+mn-ea"/>
                <a:cs typeface="Times New Roman" pitchFamily="18" charset="0"/>
              </a:rPr>
              <a:t> r</a:t>
            </a:r>
            <a:r>
              <a:rPr lang="en-US" altLang="zh-CN" sz="2200" i="1" baseline="-25000" dirty="0">
                <a:latin typeface="+mn-lt"/>
                <a:ea typeface="+mn-ea"/>
                <a:cs typeface="Times New Roman" pitchFamily="18" charset="0"/>
              </a:rPr>
              <a:t>2</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dirty="0">
                <a:latin typeface="+mn-lt"/>
                <a:ea typeface="+mn-ea"/>
                <a:cs typeface="Times New Roman" pitchFamily="18" charset="0"/>
              </a:rPr>
              <a:t>)</a:t>
            </a:r>
            <a:r>
              <a:rPr lang="en-US" altLang="zh-CN" sz="2200" dirty="0">
                <a:latin typeface="+mn-lt"/>
                <a:ea typeface="+mn-ea"/>
              </a:rPr>
              <a:t> </a:t>
            </a:r>
            <a:r>
              <a:rPr lang="en-US" altLang="zh-CN" sz="2200" dirty="0">
                <a:latin typeface="+mn-lt"/>
                <a:ea typeface="+mn-ea"/>
                <a:cs typeface="Times New Roman" pitchFamily="18" charset="0"/>
                <a:sym typeface="Symbol" pitchFamily="18" charset="2"/>
              </a:rPr>
              <a:t></a:t>
            </a:r>
            <a:r>
              <a:rPr lang="en-US" altLang="zh-CN" sz="2200" dirty="0">
                <a:latin typeface="+mn-lt"/>
                <a:ea typeface="+mn-ea"/>
                <a:cs typeface="Times New Roman" pitchFamily="18" charset="0"/>
              </a:rPr>
              <a:t> (</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dirty="0">
                <a:latin typeface="+mn-lt"/>
                <a:ea typeface="+mn-ea"/>
                <a:cs typeface="Times New Roman" pitchFamily="18" charset="0"/>
              </a:rPr>
              <a:t>))</a:t>
            </a:r>
          </a:p>
          <a:p>
            <a:pPr algn="just" eaLnBrk="1" hangingPunct="1"/>
            <a:r>
              <a:rPr lang="en-US" altLang="zh-CN" sz="2200" dirty="0">
                <a:latin typeface="+mn-lt"/>
                <a:ea typeface="+mn-ea"/>
                <a:cs typeface="Times New Roman" pitchFamily="18" charset="0"/>
              </a:rPr>
              <a:t>         </a:t>
            </a:r>
            <a:r>
              <a:rPr lang="en-US" altLang="zh-CN" sz="2200" dirty="0">
                <a:latin typeface="+mn-lt"/>
                <a:ea typeface="+mn-ea"/>
                <a:cs typeface="Times New Roman" pitchFamily="18" charset="0"/>
                <a:sym typeface="Symbol" pitchFamily="18" charset="2"/>
              </a:rPr>
              <a:t></a:t>
            </a:r>
            <a:r>
              <a:rPr lang="en-US" altLang="zh-CN" sz="2200" dirty="0">
                <a:latin typeface="+mn-lt"/>
                <a:ea typeface="+mn-ea"/>
                <a:cs typeface="Times New Roman" pitchFamily="18" charset="0"/>
              </a:rPr>
              <a:t> (</a:t>
            </a:r>
            <a:r>
              <a:rPr lang="en-US" altLang="zh-CN" sz="2200" i="1" dirty="0">
                <a:solidFill>
                  <a:srgbClr val="FF0000"/>
                </a:solidFill>
                <a:latin typeface="+mn-lt"/>
                <a:ea typeface="+mn-ea"/>
                <a:cs typeface="Times New Roman" pitchFamily="18" charset="0"/>
              </a:rPr>
              <a:t>r</a:t>
            </a:r>
            <a:r>
              <a:rPr lang="en-US" altLang="zh-CN" sz="2200" i="1" baseline="-25000" dirty="0">
                <a:solidFill>
                  <a:srgbClr val="FF0000"/>
                </a:solidFill>
                <a:latin typeface="+mn-lt"/>
                <a:ea typeface="+mn-ea"/>
                <a:cs typeface="Times New Roman" pitchFamily="18" charset="0"/>
              </a:rPr>
              <a:t>1 </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i="1"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solidFill>
                  <a:srgbClr val="FF0000"/>
                </a:solidFill>
                <a:latin typeface="+mn-lt"/>
                <a:ea typeface="+mn-ea"/>
                <a:cs typeface="Times New Roman" pitchFamily="18" charset="0"/>
              </a:rPr>
              <a:t>r</a:t>
            </a:r>
            <a:r>
              <a:rPr lang="en-US" altLang="zh-CN" sz="2200" i="1" baseline="-25000" dirty="0">
                <a:solidFill>
                  <a:srgbClr val="FF0000"/>
                </a:solidFill>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dirty="0">
                <a:latin typeface="+mn-lt"/>
                <a:ea typeface="+mn-ea"/>
                <a:cs typeface="Times New Roman" pitchFamily="18" charset="0"/>
              </a:rPr>
              <a:t>)</a:t>
            </a:r>
            <a:r>
              <a:rPr lang="en-US" altLang="zh-CN" sz="2200" dirty="0">
                <a:latin typeface="+mn-lt"/>
                <a:ea typeface="+mn-ea"/>
              </a:rPr>
              <a:t> </a:t>
            </a:r>
            <a:r>
              <a:rPr lang="en-US" altLang="zh-CN" sz="2200" dirty="0">
                <a:latin typeface="+mn-lt"/>
                <a:ea typeface="+mn-ea"/>
                <a:cs typeface="Times New Roman" pitchFamily="18" charset="0"/>
                <a:sym typeface="Symbol" pitchFamily="18" charset="2"/>
              </a:rPr>
              <a:t></a:t>
            </a:r>
            <a:r>
              <a:rPr lang="en-US" altLang="zh-CN" sz="2200" dirty="0">
                <a:latin typeface="+mn-lt"/>
                <a:ea typeface="+mn-ea"/>
                <a:cs typeface="Times New Roman" pitchFamily="18" charset="0"/>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i="1"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dirty="0">
                <a:latin typeface="+mn-lt"/>
                <a:ea typeface="+mn-ea"/>
                <a:cs typeface="Times New Roman" pitchFamily="18" charset="0"/>
              </a:rPr>
              <a:t>)</a:t>
            </a:r>
            <a:r>
              <a:rPr lang="en-US" altLang="zh-CN" sz="2200" dirty="0">
                <a:latin typeface="+mn-lt"/>
                <a:ea typeface="+mn-ea"/>
              </a:rPr>
              <a:t> </a:t>
            </a:r>
          </a:p>
          <a:p>
            <a:pPr algn="just" eaLnBrk="1" hangingPunct="1"/>
            <a:r>
              <a:rPr lang="en-US" altLang="zh-CN" sz="2200" dirty="0">
                <a:latin typeface="+mn-lt"/>
                <a:ea typeface="+mn-ea"/>
                <a:cs typeface="Times New Roman" pitchFamily="18" charset="0"/>
                <a:sym typeface="Symbol" pitchFamily="18" charset="2"/>
              </a:rPr>
              <a:t>              </a:t>
            </a:r>
            <a:r>
              <a:rPr lang="en-US" altLang="zh-CN" sz="2200" dirty="0">
                <a:solidFill>
                  <a:srgbClr val="FF0000"/>
                </a:solidFill>
                <a:latin typeface="+mn-lt"/>
                <a:ea typeface="+mn-ea"/>
                <a:cs typeface="Times New Roman" pitchFamily="18" charset="0"/>
              </a:rPr>
              <a:t> </a:t>
            </a:r>
            <a:r>
              <a:rPr lang="en-US" altLang="zh-CN" sz="2200" dirty="0">
                <a:latin typeface="+mn-lt"/>
                <a:ea typeface="+mn-ea"/>
                <a:cs typeface="Times New Roman" pitchFamily="18" charset="0"/>
              </a:rPr>
              <a:t>(</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a:t>
            </a:r>
            <a:r>
              <a:rPr lang="en-US" altLang="zh-CN" sz="2200" dirty="0">
                <a:solidFill>
                  <a:srgbClr val="FF0000"/>
                </a:solidFill>
                <a:latin typeface="+mn-lt"/>
                <a:ea typeface="+mn-ea"/>
                <a:sym typeface="Symbol" pitchFamily="18" charset="2"/>
              </a:rPr>
              <a:t> </a:t>
            </a:r>
            <a:r>
              <a:rPr lang="en-US" altLang="zh-CN" sz="2200" i="1" dirty="0">
                <a:solidFill>
                  <a:srgbClr val="FF0000"/>
                </a:solidFill>
                <a:latin typeface="+mn-lt"/>
                <a:ea typeface="+mn-ea"/>
                <a:cs typeface="Times New Roman" pitchFamily="18" charset="0"/>
              </a:rPr>
              <a:t>q</a:t>
            </a:r>
            <a:r>
              <a:rPr lang="en-US" altLang="zh-CN" sz="2200" i="1" baseline="-25000" dirty="0">
                <a:solidFill>
                  <a:srgbClr val="FF0000"/>
                </a:solidFill>
                <a:latin typeface="+mn-lt"/>
                <a:ea typeface="+mn-ea"/>
                <a:cs typeface="Times New Roman" pitchFamily="18" charset="0"/>
              </a:rPr>
              <a:t>2</a:t>
            </a:r>
            <a:r>
              <a:rPr lang="en-US" altLang="zh-CN" sz="2200" dirty="0">
                <a:solidFill>
                  <a:srgbClr val="FF0000"/>
                </a:solidFill>
                <a:latin typeface="+mn-lt"/>
                <a:ea typeface="+mn-ea"/>
                <a:sym typeface="Symbol" pitchFamily="18" charset="2"/>
              </a:rPr>
              <a:t> </a:t>
            </a:r>
            <a:r>
              <a:rPr lang="en-US" altLang="zh-CN" sz="2200" dirty="0">
                <a:latin typeface="+mn-lt"/>
                <a:ea typeface="+mn-ea"/>
                <a:sym typeface="Symbol" pitchFamily="18" charset="2"/>
              </a:rPr>
              <a:t></a:t>
            </a:r>
            <a:r>
              <a:rPr lang="en-US" altLang="zh-CN" sz="2200" dirty="0">
                <a:solidFill>
                  <a:srgbClr val="FF0000"/>
                </a:solidFill>
                <a:latin typeface="+mn-lt"/>
                <a:ea typeface="+mn-ea"/>
                <a:sym typeface="Symbol" pitchFamily="18" charset="2"/>
              </a:rPr>
              <a:t> </a:t>
            </a:r>
            <a:r>
              <a:rPr lang="en-US" altLang="zh-CN" sz="2200" i="1" dirty="0">
                <a:solidFill>
                  <a:srgbClr val="FF0000"/>
                </a:solidFill>
                <a:latin typeface="+mn-lt"/>
                <a:ea typeface="+mn-ea"/>
                <a:cs typeface="Times New Roman" pitchFamily="18" charset="0"/>
              </a:rPr>
              <a:t>r</a:t>
            </a:r>
            <a:r>
              <a:rPr lang="en-US" altLang="zh-CN" sz="2200" i="1" baseline="-25000" dirty="0">
                <a:solidFill>
                  <a:srgbClr val="FF0000"/>
                </a:solidFill>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dirty="0">
                <a:latin typeface="+mn-lt"/>
                <a:ea typeface="+mn-ea"/>
                <a:cs typeface="Times New Roman" pitchFamily="18" charset="0"/>
              </a:rPr>
              <a:t>)</a:t>
            </a:r>
            <a:r>
              <a:rPr lang="en-US" altLang="zh-CN" sz="2200" dirty="0">
                <a:latin typeface="+mn-lt"/>
                <a:ea typeface="+mn-ea"/>
                <a:cs typeface="Times New Roman" pitchFamily="18" charset="0"/>
                <a:sym typeface="Symbol" pitchFamily="18" charset="2"/>
              </a:rPr>
              <a:t> </a:t>
            </a:r>
            <a:r>
              <a:rPr lang="en-US" altLang="zh-CN" sz="2200" dirty="0">
                <a:latin typeface="+mn-lt"/>
                <a:ea typeface="+mn-ea"/>
                <a:cs typeface="Times New Roman" pitchFamily="18" charset="0"/>
              </a:rPr>
              <a:t> (</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dirty="0">
                <a:latin typeface="+mn-lt"/>
                <a:ea typeface="+mn-ea"/>
                <a:sym typeface="Symbol" pitchFamily="18" charset="2"/>
              </a:rPr>
              <a:t> 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dirty="0">
                <a:latin typeface="+mn-lt"/>
                <a:ea typeface="+mn-ea"/>
                <a:cs typeface="Times New Roman" pitchFamily="18" charset="0"/>
              </a:rPr>
              <a:t>)</a:t>
            </a:r>
            <a:r>
              <a:rPr lang="en-US" altLang="zh-CN" sz="2200" dirty="0">
                <a:latin typeface="+mn-lt"/>
                <a:ea typeface="+mn-ea"/>
                <a:cs typeface="Times New Roman" pitchFamily="18" charset="0"/>
                <a:sym typeface="Symbol" pitchFamily="18" charset="2"/>
              </a:rPr>
              <a:t> </a:t>
            </a:r>
          </a:p>
          <a:p>
            <a:pPr algn="just" eaLnBrk="1" hangingPunct="1"/>
            <a:r>
              <a:rPr lang="en-US" altLang="zh-CN" sz="2200" dirty="0">
                <a:latin typeface="+mn-lt"/>
                <a:ea typeface="+mn-ea"/>
                <a:cs typeface="Times New Roman" pitchFamily="18" charset="0"/>
                <a:sym typeface="Symbol" pitchFamily="18" charset="2"/>
              </a:rPr>
              <a:t>         </a:t>
            </a:r>
            <a:r>
              <a:rPr lang="en-US" altLang="zh-CN" sz="2200" dirty="0">
                <a:latin typeface="+mn-lt"/>
                <a:ea typeface="+mn-ea"/>
                <a:cs typeface="Times New Roman" pitchFamily="18" charset="0"/>
              </a:rPr>
              <a:t>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i="1"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dirty="0">
                <a:latin typeface="+mn-lt"/>
                <a:ea typeface="+mn-ea"/>
                <a:cs typeface="Times New Roman" pitchFamily="18" charset="0"/>
              </a:rPr>
              <a:t>)</a:t>
            </a:r>
            <a:r>
              <a:rPr lang="en-US" altLang="zh-CN" sz="2200" dirty="0">
                <a:latin typeface="+mn-lt"/>
                <a:ea typeface="+mn-ea"/>
                <a:cs typeface="Times New Roman" pitchFamily="18" charset="0"/>
                <a:sym typeface="Symbol" pitchFamily="18" charset="2"/>
              </a:rPr>
              <a:t></a:t>
            </a:r>
            <a:r>
              <a:rPr lang="en-US" altLang="zh-CN" sz="2200" dirty="0">
                <a:latin typeface="+mn-lt"/>
                <a:ea typeface="+mn-ea"/>
                <a:cs typeface="Times New Roman" pitchFamily="18" charset="0"/>
              </a:rPr>
              <a:t> (</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dirty="0">
                <a:latin typeface="+mn-lt"/>
                <a:ea typeface="+mn-ea"/>
                <a:sym typeface="Symbol" pitchFamily="18" charset="2"/>
              </a:rPr>
              <a:t> 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dirty="0">
                <a:latin typeface="+mn-lt"/>
                <a:ea typeface="+mn-ea"/>
                <a:cs typeface="Times New Roman" pitchFamily="18" charset="0"/>
              </a:rPr>
              <a:t>) </a:t>
            </a:r>
            <a:r>
              <a:rPr lang="en-US" altLang="zh-CN" sz="2200" dirty="0">
                <a:latin typeface="+mn-lt"/>
                <a:ea typeface="+mn-ea"/>
                <a:cs typeface="Times New Roman" pitchFamily="18" charset="0"/>
                <a:sym typeface="Symbol" pitchFamily="18" charset="2"/>
              </a:rPr>
              <a:t> </a:t>
            </a:r>
            <a:r>
              <a:rPr lang="en-US" altLang="zh-CN" sz="2200" dirty="0">
                <a:latin typeface="+mn-lt"/>
                <a:ea typeface="+mn-ea"/>
                <a:cs typeface="Times New Roman" pitchFamily="18" charset="0"/>
              </a:rPr>
              <a:t>1</a:t>
            </a:r>
          </a:p>
          <a:p>
            <a:pPr marL="342900" indent="-342900" algn="just" eaLnBrk="1" hangingPunct="1">
              <a:buFont typeface="Wingdings" panose="05000000000000000000" pitchFamily="2" charset="2"/>
              <a:buChar char="§"/>
            </a:pPr>
            <a:r>
              <a:rPr lang="en-US" altLang="zh-CN" sz="2200" dirty="0">
                <a:latin typeface="+mn-lt"/>
                <a:ea typeface="+mn-ea"/>
                <a:cs typeface="Times New Roman" pitchFamily="18" charset="0"/>
              </a:rPr>
              <a:t>Combining the above argument with 3),</a:t>
            </a:r>
          </a:p>
          <a:p>
            <a:pPr algn="just" eaLnBrk="1" hangingPunct="1"/>
            <a:r>
              <a:rPr lang="en-US" altLang="zh-CN" sz="2200" dirty="0">
                <a:latin typeface="+mn-lt"/>
                <a:ea typeface="+mn-ea"/>
                <a:cs typeface="Times New Roman" pitchFamily="18" charset="0"/>
              </a:rPr>
              <a:t>      1 </a:t>
            </a:r>
            <a:r>
              <a:rPr lang="en-US" altLang="zh-CN" sz="2200" dirty="0">
                <a:latin typeface="+mn-lt"/>
                <a:ea typeface="+mn-ea"/>
                <a:cs typeface="Times New Roman" pitchFamily="18" charset="0"/>
                <a:sym typeface="Symbol" pitchFamily="18" charset="2"/>
              </a:rPr>
              <a:t> </a:t>
            </a:r>
            <a:r>
              <a:rPr lang="en-US" altLang="zh-CN" sz="2200" dirty="0">
                <a:latin typeface="+mn-lt"/>
                <a:ea typeface="+mn-ea"/>
                <a:cs typeface="Times New Roman" pitchFamily="18" charset="0"/>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i="1"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dirty="0">
                <a:latin typeface="+mn-lt"/>
                <a:ea typeface="+mn-ea"/>
                <a:cs typeface="Times New Roman" pitchFamily="18" charset="0"/>
              </a:rPr>
              <a:t>)</a:t>
            </a:r>
            <a:r>
              <a:rPr lang="en-US" altLang="zh-CN" sz="2200" dirty="0">
                <a:latin typeface="+mn-lt"/>
                <a:ea typeface="+mn-ea"/>
                <a:cs typeface="Times New Roman" pitchFamily="18" charset="0"/>
                <a:sym typeface="Symbol" pitchFamily="18" charset="2"/>
              </a:rPr>
              <a:t></a:t>
            </a:r>
            <a:r>
              <a:rPr lang="en-US" altLang="zh-CN" sz="2200" dirty="0">
                <a:latin typeface="+mn-lt"/>
                <a:ea typeface="+mn-ea"/>
                <a:cs typeface="Times New Roman" pitchFamily="18" charset="0"/>
              </a:rPr>
              <a:t> (</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dirty="0">
                <a:latin typeface="+mn-lt"/>
                <a:ea typeface="+mn-ea"/>
                <a:sym typeface="Symbol" pitchFamily="18" charset="2"/>
              </a:rPr>
              <a:t> 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dirty="0">
                <a:latin typeface="+mn-lt"/>
                <a:ea typeface="+mn-ea"/>
                <a:cs typeface="Times New Roman" pitchFamily="18" charset="0"/>
              </a:rPr>
              <a:t>))</a:t>
            </a:r>
            <a:endParaRPr lang="en-US" altLang="zh-CN" sz="2200" dirty="0">
              <a:latin typeface="+mn-lt"/>
              <a:ea typeface="+mn-ea"/>
            </a:endParaRPr>
          </a:p>
          <a:p>
            <a:pPr algn="just" eaLnBrk="1" hangingPunct="1"/>
            <a:r>
              <a:rPr lang="en-US" altLang="zh-CN" sz="2200" dirty="0">
                <a:latin typeface="+mn-lt"/>
                <a:ea typeface="+mn-ea"/>
                <a:sym typeface="Symbol" pitchFamily="18" charset="2"/>
              </a:rPr>
              <a:t>                   (</a:t>
            </a:r>
            <a:r>
              <a:rPr lang="en-US" altLang="zh-CN" sz="2200" dirty="0">
                <a:latin typeface="+mn-lt"/>
                <a:ea typeface="+mn-ea"/>
                <a:cs typeface="Times New Roman" pitchFamily="18" charset="0"/>
              </a:rPr>
              <a:t>(</a:t>
            </a:r>
            <a:r>
              <a:rPr lang="en-US" altLang="zh-CN" sz="2200" i="1" dirty="0">
                <a:latin typeface="+mn-lt"/>
                <a:ea typeface="+mn-ea"/>
                <a:cs typeface="Times New Roman" pitchFamily="18" charset="0"/>
              </a:rPr>
              <a:t> p</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4</a:t>
            </a:r>
            <a:r>
              <a:rPr lang="en-US" altLang="zh-CN" sz="2200" dirty="0">
                <a:latin typeface="+mn-lt"/>
                <a:ea typeface="+mn-ea"/>
                <a:cs typeface="Times New Roman" pitchFamily="18" charset="0"/>
              </a:rPr>
              <a:t>)</a:t>
            </a:r>
            <a:r>
              <a:rPr lang="en-US" altLang="zh-CN" sz="2200" dirty="0">
                <a:latin typeface="+mn-lt"/>
                <a:ea typeface="+mn-ea"/>
              </a:rPr>
              <a:t> </a:t>
            </a:r>
            <a:r>
              <a:rPr lang="en-US" altLang="zh-CN" sz="2200" dirty="0">
                <a:latin typeface="+mn-lt"/>
                <a:ea typeface="+mn-ea"/>
                <a:cs typeface="Times New Roman" pitchFamily="18" charset="0"/>
                <a:sym typeface="Symbol" pitchFamily="18" charset="2"/>
              </a:rPr>
              <a:t></a:t>
            </a:r>
            <a:r>
              <a:rPr lang="en-US" altLang="zh-CN" sz="2200" dirty="0">
                <a:latin typeface="+mn-lt"/>
                <a:ea typeface="+mn-ea"/>
                <a:cs typeface="Times New Roman" pitchFamily="18" charset="0"/>
              </a:rPr>
              <a:t> (</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p</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4</a:t>
            </a:r>
            <a:r>
              <a:rPr lang="en-US" altLang="zh-CN" sz="2200" dirty="0">
                <a:latin typeface="+mn-lt"/>
                <a:ea typeface="+mn-ea"/>
                <a:cs typeface="Times New Roman" pitchFamily="18" charset="0"/>
              </a:rPr>
              <a:t>))</a:t>
            </a:r>
            <a:r>
              <a:rPr lang="en-US" altLang="zh-CN" sz="2200" dirty="0">
                <a:latin typeface="+mn-lt"/>
                <a:ea typeface="+mn-ea"/>
              </a:rPr>
              <a:t> </a:t>
            </a:r>
          </a:p>
          <a:p>
            <a:pPr algn="just" eaLnBrk="1" hangingPunct="1"/>
            <a:r>
              <a:rPr lang="en-US" altLang="zh-CN" sz="2200" dirty="0">
                <a:latin typeface="+mn-lt"/>
                <a:ea typeface="+mn-ea"/>
                <a:cs typeface="Times New Roman" pitchFamily="18" charset="0"/>
                <a:sym typeface="Symbol" pitchFamily="18" charset="2"/>
              </a:rPr>
              <a:t>          </a:t>
            </a:r>
            <a:r>
              <a:rPr lang="en-US" altLang="zh-CN" sz="2200" dirty="0">
                <a:latin typeface="+mn-lt"/>
                <a:ea typeface="+mn-ea"/>
                <a:cs typeface="Times New Roman" pitchFamily="18" charset="0"/>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i="1"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i="1"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p</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4</a:t>
            </a:r>
            <a:r>
              <a:rPr lang="en-US" altLang="zh-CN" sz="2200" dirty="0">
                <a:latin typeface="+mn-lt"/>
                <a:ea typeface="+mn-ea"/>
                <a:cs typeface="Times New Roman" pitchFamily="18" charset="0"/>
              </a:rPr>
              <a:t>)</a:t>
            </a:r>
          </a:p>
          <a:p>
            <a:pPr algn="just" eaLnBrk="1" hangingPunct="1"/>
            <a:r>
              <a:rPr lang="en-US" altLang="zh-CN" sz="2200" dirty="0">
                <a:latin typeface="+mn-lt"/>
                <a:ea typeface="+mn-ea"/>
                <a:cs typeface="Times New Roman" pitchFamily="18" charset="0"/>
                <a:sym typeface="Symbol" pitchFamily="18" charset="2"/>
              </a:rPr>
              <a:t>            </a:t>
            </a:r>
            <a:r>
              <a:rPr lang="en-US" altLang="zh-CN" sz="2200" dirty="0">
                <a:latin typeface="+mn-lt"/>
                <a:ea typeface="+mn-ea"/>
                <a:cs typeface="Times New Roman" pitchFamily="18" charset="0"/>
              </a:rPr>
              <a:t>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i="1"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solidFill>
                  <a:srgbClr val="FF0000"/>
                </a:solidFill>
                <a:latin typeface="+mn-lt"/>
                <a:ea typeface="+mn-ea"/>
                <a:cs typeface="Times New Roman" pitchFamily="18" charset="0"/>
              </a:rPr>
              <a:t>s</a:t>
            </a:r>
            <a:r>
              <a:rPr lang="en-US" altLang="zh-CN" sz="2200" i="1" baseline="-25000" dirty="0">
                <a:solidFill>
                  <a:srgbClr val="FF0000"/>
                </a:solidFill>
                <a:latin typeface="+mn-lt"/>
                <a:ea typeface="+mn-ea"/>
                <a:cs typeface="Times New Roman" pitchFamily="18" charset="0"/>
              </a:rPr>
              <a:t>3</a:t>
            </a:r>
            <a:r>
              <a:rPr lang="en-US" altLang="zh-CN" sz="2200" i="1"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p</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solidFill>
                  <a:srgbClr val="FF0000"/>
                </a:solidFill>
                <a:latin typeface="+mn-lt"/>
                <a:ea typeface="+mn-ea"/>
                <a:cs typeface="Times New Roman" pitchFamily="18" charset="0"/>
              </a:rPr>
              <a:t>s</a:t>
            </a:r>
            <a:r>
              <a:rPr lang="en-US" altLang="zh-CN" sz="2200" i="1" baseline="-25000" dirty="0">
                <a:solidFill>
                  <a:srgbClr val="FF0000"/>
                </a:solidFill>
                <a:latin typeface="+mn-lt"/>
                <a:ea typeface="+mn-ea"/>
                <a:cs typeface="Times New Roman" pitchFamily="18" charset="0"/>
              </a:rPr>
              <a:t>4</a:t>
            </a:r>
            <a:r>
              <a:rPr lang="en-US" altLang="zh-CN" sz="2200" dirty="0">
                <a:latin typeface="+mn-lt"/>
                <a:ea typeface="+mn-ea"/>
                <a:cs typeface="Times New Roman" pitchFamily="18" charset="0"/>
              </a:rPr>
              <a:t>)</a:t>
            </a:r>
            <a:r>
              <a:rPr lang="en-US" altLang="zh-CN" sz="2200" dirty="0">
                <a:latin typeface="+mn-lt"/>
                <a:ea typeface="+mn-ea"/>
                <a:cs typeface="Times New Roman" pitchFamily="18" charset="0"/>
                <a:sym typeface="Symbol" pitchFamily="18" charset="2"/>
              </a:rPr>
              <a:t> </a:t>
            </a:r>
          </a:p>
          <a:p>
            <a:pPr algn="just" eaLnBrk="1" hangingPunct="1"/>
            <a:r>
              <a:rPr lang="en-US" altLang="zh-CN" sz="2200" dirty="0">
                <a:latin typeface="+mn-lt"/>
                <a:ea typeface="+mn-ea"/>
                <a:cs typeface="Times New Roman" pitchFamily="18" charset="0"/>
                <a:sym typeface="Symbol" pitchFamily="18" charset="2"/>
              </a:rPr>
              <a:t>             </a:t>
            </a:r>
            <a:r>
              <a:rPr lang="en-US" altLang="zh-CN" sz="2200" dirty="0">
                <a:latin typeface="+mn-lt"/>
                <a:ea typeface="+mn-ea"/>
                <a:cs typeface="Times New Roman" pitchFamily="18" charset="0"/>
              </a:rPr>
              <a:t>(</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 </a:t>
            </a:r>
            <a:r>
              <a:rPr lang="en-US" altLang="zh-CN" sz="2200" i="1" dirty="0">
                <a:solidFill>
                  <a:srgbClr val="FF0000"/>
                </a:solidFill>
                <a:latin typeface="+mn-lt"/>
                <a:ea typeface="+mn-ea"/>
                <a:cs typeface="Times New Roman" pitchFamily="18" charset="0"/>
              </a:rPr>
              <a:t>q</a:t>
            </a:r>
            <a:r>
              <a:rPr lang="en-US" altLang="zh-CN" sz="2200" i="1" baseline="-25000" dirty="0">
                <a:solidFill>
                  <a:srgbClr val="FF0000"/>
                </a:solidFill>
                <a:latin typeface="+mn-lt"/>
                <a:ea typeface="+mn-ea"/>
                <a:cs typeface="Times New Roman" pitchFamily="18" charset="0"/>
              </a:rPr>
              <a:t>2</a:t>
            </a:r>
            <a:r>
              <a:rPr lang="en-US" altLang="zh-CN" sz="2200" dirty="0">
                <a:latin typeface="+mn-lt"/>
                <a:ea typeface="+mn-ea"/>
                <a:sym typeface="Symbol" pitchFamily="18" charset="2"/>
              </a:rPr>
              <a:t> 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 </a:t>
            </a:r>
            <a:r>
              <a:rPr lang="en-US" altLang="zh-CN" sz="2200" dirty="0">
                <a:latin typeface="+mn-lt"/>
                <a:ea typeface="+mn-ea"/>
                <a:sym typeface="Symbol" pitchFamily="18" charset="2"/>
              </a:rPr>
              <a:t> </a:t>
            </a:r>
            <a:r>
              <a:rPr lang="en-US" altLang="zh-CN" sz="2200" i="1" dirty="0">
                <a:solidFill>
                  <a:srgbClr val="FF0000"/>
                </a:solidFill>
                <a:latin typeface="+mn-lt"/>
                <a:ea typeface="+mn-ea"/>
                <a:cs typeface="Times New Roman" pitchFamily="18" charset="0"/>
              </a:rPr>
              <a:t>p</a:t>
            </a:r>
            <a:r>
              <a:rPr lang="en-US" altLang="zh-CN" sz="2200" i="1" baseline="-25000" dirty="0">
                <a:solidFill>
                  <a:srgbClr val="FF0000"/>
                </a:solidFill>
                <a:latin typeface="+mn-lt"/>
                <a:ea typeface="+mn-ea"/>
                <a:cs typeface="Times New Roman" pitchFamily="18" charset="0"/>
              </a:rPr>
              <a:t>2</a:t>
            </a:r>
            <a:r>
              <a:rPr lang="en-US" altLang="zh-CN" sz="2200" i="1" baseline="-25000"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4</a:t>
            </a:r>
            <a:r>
              <a:rPr lang="en-US" altLang="zh-CN" sz="2200" dirty="0">
                <a:latin typeface="+mn-lt"/>
                <a:ea typeface="+mn-ea"/>
                <a:cs typeface="Times New Roman" pitchFamily="18" charset="0"/>
              </a:rPr>
              <a:t>) </a:t>
            </a:r>
          </a:p>
          <a:p>
            <a:pPr algn="just" eaLnBrk="1" hangingPunct="1"/>
            <a:r>
              <a:rPr lang="en-US" altLang="zh-CN" sz="2200" dirty="0">
                <a:latin typeface="+mn-lt"/>
                <a:ea typeface="+mn-ea"/>
                <a:cs typeface="Times New Roman" pitchFamily="18" charset="0"/>
                <a:sym typeface="Symbol" pitchFamily="18" charset="2"/>
              </a:rPr>
              <a:t>             </a:t>
            </a:r>
            <a:r>
              <a:rPr lang="en-US" altLang="zh-CN" sz="2200" dirty="0">
                <a:latin typeface="+mn-lt"/>
                <a:ea typeface="+mn-ea"/>
                <a:cs typeface="Times New Roman" pitchFamily="18" charset="0"/>
              </a:rPr>
              <a:t>(</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dirty="0">
                <a:latin typeface="+mn-lt"/>
                <a:ea typeface="+mn-ea"/>
                <a:sym typeface="Symbol" pitchFamily="18" charset="2"/>
              </a:rPr>
              <a:t> 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solidFill>
                  <a:srgbClr val="FF0000"/>
                </a:solidFill>
                <a:latin typeface="+mn-lt"/>
                <a:ea typeface="+mn-ea"/>
                <a:cs typeface="Times New Roman" pitchFamily="18" charset="0"/>
              </a:rPr>
              <a:t>s</a:t>
            </a:r>
            <a:r>
              <a:rPr lang="en-US" altLang="zh-CN" sz="2200" i="1" baseline="-25000" dirty="0">
                <a:solidFill>
                  <a:srgbClr val="FF0000"/>
                </a:solidFill>
                <a:latin typeface="+mn-lt"/>
                <a:ea typeface="+mn-ea"/>
                <a:cs typeface="Times New Roman" pitchFamily="18" charset="0"/>
              </a:rPr>
              <a:t>3</a:t>
            </a:r>
            <a:r>
              <a:rPr lang="en-US" altLang="zh-CN" sz="2200" i="1" baseline="-25000"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p</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solidFill>
                  <a:srgbClr val="FF0000"/>
                </a:solidFill>
                <a:latin typeface="+mn-lt"/>
                <a:ea typeface="+mn-ea"/>
                <a:cs typeface="Times New Roman" pitchFamily="18" charset="0"/>
              </a:rPr>
              <a:t>s</a:t>
            </a:r>
            <a:r>
              <a:rPr lang="en-US" altLang="zh-CN" sz="2200" i="1" baseline="-25000" dirty="0">
                <a:solidFill>
                  <a:srgbClr val="FF0000"/>
                </a:solidFill>
                <a:latin typeface="+mn-lt"/>
                <a:ea typeface="+mn-ea"/>
                <a:cs typeface="Times New Roman" pitchFamily="18" charset="0"/>
              </a:rPr>
              <a:t>4</a:t>
            </a:r>
            <a:r>
              <a:rPr lang="en-US" altLang="zh-CN" sz="2200" dirty="0">
                <a:latin typeface="+mn-lt"/>
                <a:ea typeface="+mn-ea"/>
                <a:cs typeface="Times New Roman" pitchFamily="18" charset="0"/>
              </a:rPr>
              <a:t>)</a:t>
            </a:r>
          </a:p>
          <a:p>
            <a:pPr algn="just" eaLnBrk="1" hangingPunct="1"/>
            <a:r>
              <a:rPr lang="en-US" altLang="zh-CN" sz="2400" dirty="0">
                <a:latin typeface="+mn-lt"/>
                <a:ea typeface="+mn-ea"/>
                <a:cs typeface="Times New Roman" pitchFamily="18" charset="0"/>
              </a:rPr>
              <a:t>        </a:t>
            </a:r>
            <a:r>
              <a:rPr lang="en-US" altLang="zh-CN" sz="2200" dirty="0">
                <a:latin typeface="+mn-lt"/>
                <a:ea typeface="+mn-ea"/>
                <a:cs typeface="Times New Roman" pitchFamily="18" charset="0"/>
                <a:sym typeface="Symbol" pitchFamily="18" charset="2"/>
              </a:rPr>
              <a:t>  </a:t>
            </a:r>
            <a:r>
              <a:rPr lang="en-US" altLang="zh-CN" sz="2200" dirty="0">
                <a:latin typeface="+mn-lt"/>
                <a:ea typeface="+mn-ea"/>
                <a:cs typeface="Times New Roman" pitchFamily="18" charset="0"/>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i="1"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i="1"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p</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4</a:t>
            </a:r>
            <a:r>
              <a:rPr lang="en-US" altLang="zh-CN" sz="2200" dirty="0">
                <a:latin typeface="+mn-lt"/>
                <a:ea typeface="+mn-ea"/>
                <a:cs typeface="Times New Roman" pitchFamily="18" charset="0"/>
              </a:rPr>
              <a:t>)</a:t>
            </a:r>
            <a:r>
              <a:rPr lang="en-US" altLang="zh-CN" sz="2200" dirty="0">
                <a:latin typeface="+mn-lt"/>
                <a:ea typeface="+mn-ea"/>
              </a:rPr>
              <a:t> </a:t>
            </a:r>
            <a:r>
              <a:rPr lang="en-US" altLang="zh-CN" sz="2200" dirty="0">
                <a:latin typeface="+mn-lt"/>
                <a:ea typeface="+mn-ea"/>
                <a:cs typeface="Times New Roman" pitchFamily="18" charset="0"/>
                <a:sym typeface="Symbol" pitchFamily="18" charset="2"/>
              </a:rPr>
              <a:t> 1</a:t>
            </a:r>
            <a:endParaRPr lang="en-US" altLang="zh-CN" sz="2200" dirty="0">
              <a:latin typeface="+mn-lt"/>
              <a:ea typeface="+mn-ea"/>
            </a:endParaRPr>
          </a:p>
          <a:p>
            <a:pPr algn="just" eaLnBrk="1" hangingPunct="1"/>
            <a:endParaRPr lang="en-US" sz="2200" dirty="0">
              <a:latin typeface="+mn-lt"/>
              <a:ea typeface="+mn-ea"/>
            </a:endParaRPr>
          </a:p>
        </p:txBody>
      </p:sp>
      <p:sp>
        <p:nvSpPr>
          <p:cNvPr id="7" name="文本框 6">
            <a:extLst>
              <a:ext uri="{FF2B5EF4-FFF2-40B4-BE49-F238E27FC236}">
                <a16:creationId xmlns:a16="http://schemas.microsoft.com/office/drawing/2014/main" id="{8EE49B93-3BC3-4390-AA96-C8D3A3D3669B}"/>
              </a:ext>
            </a:extLst>
          </p:cNvPr>
          <p:cNvSpPr txBox="1"/>
          <p:nvPr/>
        </p:nvSpPr>
        <p:spPr>
          <a:xfrm>
            <a:off x="7020272" y="4869160"/>
            <a:ext cx="2376264" cy="1477328"/>
          </a:xfrm>
          <a:prstGeom prst="rect">
            <a:avLst/>
          </a:prstGeom>
          <a:noFill/>
        </p:spPr>
        <p:txBody>
          <a:bodyPr wrap="square" rtlCol="0">
            <a:spAutoFit/>
          </a:bodyPr>
          <a:lstStyle/>
          <a:p>
            <a:r>
              <a:rPr lang="en-US" altLang="zh-CN" sz="1800" b="1" dirty="0">
                <a:solidFill>
                  <a:prstClr val="black"/>
                </a:solidFill>
                <a:cs typeface="Arial" panose="020B0604020202020204" pitchFamily="34" charset="0"/>
              </a:rPr>
              <a:t>Finally</a:t>
            </a:r>
            <a:r>
              <a:rPr lang="zh-CN" altLang="en-US" sz="1800" b="1" dirty="0">
                <a:solidFill>
                  <a:prstClr val="black"/>
                </a:solidFill>
                <a:cs typeface="Arial" panose="020B0604020202020204" pitchFamily="34" charset="0"/>
              </a:rPr>
              <a:t>：</a:t>
            </a:r>
            <a:endParaRPr lang="en-US" altLang="zh-CN" sz="1800" b="1" dirty="0">
              <a:solidFill>
                <a:prstClr val="black"/>
              </a:solidFill>
              <a:cs typeface="Arial" panose="020B0604020202020204" pitchFamily="34" charset="0"/>
            </a:endParaRPr>
          </a:p>
          <a:p>
            <a:r>
              <a:rPr lang="en-US" altLang="zh-CN" sz="1800" b="1" dirty="0">
                <a:solidFill>
                  <a:srgbClr val="C00000"/>
                </a:solidFill>
                <a:cs typeface="Arial" panose="020B0604020202020204" pitchFamily="34" charset="0"/>
              </a:rPr>
              <a:t>    C:</a:t>
            </a:r>
            <a:r>
              <a:rPr lang="zh-CN" altLang="en-US" sz="1800" b="1" dirty="0">
                <a:solidFill>
                  <a:srgbClr val="C00000"/>
                </a:solidFill>
                <a:cs typeface="Arial" panose="020B0604020202020204" pitchFamily="34" charset="0"/>
              </a:rPr>
              <a:t> </a:t>
            </a:r>
            <a:r>
              <a:rPr lang="en-US" altLang="zh-CN" sz="1800" b="1" dirty="0">
                <a:solidFill>
                  <a:srgbClr val="C00000"/>
                </a:solidFill>
                <a:cs typeface="Arial" panose="020B0604020202020204" pitchFamily="34" charset="0"/>
              </a:rPr>
              <a:t>the first</a:t>
            </a:r>
          </a:p>
          <a:p>
            <a:r>
              <a:rPr lang="en-US" altLang="zh-CN" sz="1800" b="1" dirty="0">
                <a:solidFill>
                  <a:srgbClr val="C00000"/>
                </a:solidFill>
                <a:cs typeface="Arial" panose="020B0604020202020204" pitchFamily="34" charset="0"/>
              </a:rPr>
              <a:t>    A:</a:t>
            </a:r>
            <a:r>
              <a:rPr lang="zh-CN" altLang="en-US" sz="1800" b="1" dirty="0">
                <a:solidFill>
                  <a:srgbClr val="C00000"/>
                </a:solidFill>
                <a:cs typeface="Arial" panose="020B0604020202020204" pitchFamily="34" charset="0"/>
              </a:rPr>
              <a:t> </a:t>
            </a:r>
            <a:r>
              <a:rPr lang="en-US" altLang="zh-CN" sz="1800" b="1" dirty="0">
                <a:solidFill>
                  <a:srgbClr val="C00000"/>
                </a:solidFill>
                <a:cs typeface="Arial" panose="020B0604020202020204" pitchFamily="34" charset="0"/>
              </a:rPr>
              <a:t>the second</a:t>
            </a:r>
          </a:p>
          <a:p>
            <a:r>
              <a:rPr lang="en-US" altLang="zh-CN" sz="1800" b="1" dirty="0">
                <a:solidFill>
                  <a:srgbClr val="C00000"/>
                </a:solidFill>
                <a:cs typeface="Arial" panose="020B0604020202020204" pitchFamily="34" charset="0"/>
              </a:rPr>
              <a:t>    D:</a:t>
            </a:r>
            <a:r>
              <a:rPr lang="zh-CN" altLang="en-US" sz="1800" b="1" dirty="0">
                <a:solidFill>
                  <a:srgbClr val="C00000"/>
                </a:solidFill>
                <a:cs typeface="Arial" panose="020B0604020202020204" pitchFamily="34" charset="0"/>
              </a:rPr>
              <a:t> </a:t>
            </a:r>
            <a:r>
              <a:rPr lang="en-US" altLang="zh-CN" sz="1800" b="1" dirty="0">
                <a:solidFill>
                  <a:srgbClr val="C00000"/>
                </a:solidFill>
                <a:cs typeface="Arial" panose="020B0604020202020204" pitchFamily="34" charset="0"/>
              </a:rPr>
              <a:t>the</a:t>
            </a:r>
            <a:r>
              <a:rPr lang="zh-CN" altLang="en-US" sz="1800" b="1" dirty="0">
                <a:solidFill>
                  <a:srgbClr val="C00000"/>
                </a:solidFill>
                <a:cs typeface="Arial" panose="020B0604020202020204" pitchFamily="34" charset="0"/>
              </a:rPr>
              <a:t> </a:t>
            </a:r>
            <a:r>
              <a:rPr lang="en-US" altLang="zh-CN" sz="1800" b="1" dirty="0">
                <a:solidFill>
                  <a:srgbClr val="C00000"/>
                </a:solidFill>
                <a:cs typeface="Arial" panose="020B0604020202020204" pitchFamily="34" charset="0"/>
              </a:rPr>
              <a:t>third</a:t>
            </a:r>
          </a:p>
          <a:p>
            <a:r>
              <a:rPr lang="en-US" altLang="zh-CN" sz="1800" b="1" dirty="0">
                <a:solidFill>
                  <a:srgbClr val="C00000"/>
                </a:solidFill>
                <a:cs typeface="Arial" panose="020B0604020202020204" pitchFamily="34" charset="0"/>
              </a:rPr>
              <a:t>    B: the fourth</a:t>
            </a:r>
            <a:endParaRPr lang="en-US" sz="1800" b="1" dirty="0">
              <a:solidFill>
                <a:srgbClr val="C00000"/>
              </a:solidFill>
              <a:ea typeface="+mn-ea"/>
              <a:cs typeface="Arial" panose="020B0604020202020204" pitchFamily="34" charset="0"/>
            </a:endParaRPr>
          </a:p>
        </p:txBody>
      </p:sp>
      <p:sp>
        <p:nvSpPr>
          <p:cNvPr id="2" name="灯片编号占位符 1">
            <a:extLst>
              <a:ext uri="{FF2B5EF4-FFF2-40B4-BE49-F238E27FC236}">
                <a16:creationId xmlns:a16="http://schemas.microsoft.com/office/drawing/2014/main" id="{0112C757-F302-42FD-B0FA-93A5F0878D10}"/>
              </a:ext>
            </a:extLst>
          </p:cNvPr>
          <p:cNvSpPr>
            <a:spLocks noGrp="1"/>
          </p:cNvSpPr>
          <p:nvPr>
            <p:ph type="sldNum" sz="quarter" idx="12"/>
          </p:nvPr>
        </p:nvSpPr>
        <p:spPr/>
        <p:txBody>
          <a:bodyPr/>
          <a:lstStyle/>
          <a:p>
            <a:pPr>
              <a:defRPr/>
            </a:pPr>
            <a:fld id="{6ED70E9F-2A67-474C-8A89-32AAC5337885}" type="slidenum">
              <a:rPr lang="en-US" altLang="zh-CN" smtClean="0"/>
              <a:pPr>
                <a:defRPr/>
              </a:pPr>
              <a:t>37</a:t>
            </a:fld>
            <a:endParaRPr lang="en-US" altLang="zh-CN"/>
          </a:p>
        </p:txBody>
      </p:sp>
    </p:spTree>
    <p:extLst>
      <p:ext uri="{BB962C8B-B14F-4D97-AF65-F5344CB8AC3E}">
        <p14:creationId xmlns:p14="http://schemas.microsoft.com/office/powerpoint/2010/main" val="2809981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EF419-4589-490D-85AB-271FAEE0DB1E}"/>
              </a:ext>
            </a:extLst>
          </p:cNvPr>
          <p:cNvSpPr>
            <a:spLocks noGrp="1"/>
          </p:cNvSpPr>
          <p:nvPr>
            <p:ph type="title"/>
          </p:nvPr>
        </p:nvSpPr>
        <p:spPr/>
        <p:txBody>
          <a:bodyPr/>
          <a:lstStyle/>
          <a:p>
            <a:r>
              <a:rPr lang="en-GB" altLang="zh-CN" dirty="0"/>
              <a:t>For you to think about:</a:t>
            </a:r>
            <a:endParaRPr lang="zh-CN" altLang="en-US" dirty="0"/>
          </a:p>
        </p:txBody>
      </p:sp>
      <p:pic>
        <p:nvPicPr>
          <p:cNvPr id="5" name="图片 4">
            <a:extLst>
              <a:ext uri="{FF2B5EF4-FFF2-40B4-BE49-F238E27FC236}">
                <a16:creationId xmlns:a16="http://schemas.microsoft.com/office/drawing/2014/main" id="{2CFB4A9C-99E8-4F0A-A59E-669EA3D705CC}"/>
              </a:ext>
            </a:extLst>
          </p:cNvPr>
          <p:cNvPicPr>
            <a:picLocks noChangeAspect="1"/>
          </p:cNvPicPr>
          <p:nvPr/>
        </p:nvPicPr>
        <p:blipFill>
          <a:blip r:embed="rId2"/>
          <a:stretch>
            <a:fillRect/>
          </a:stretch>
        </p:blipFill>
        <p:spPr>
          <a:xfrm>
            <a:off x="107504" y="2420888"/>
            <a:ext cx="8981915" cy="1800200"/>
          </a:xfrm>
          <a:prstGeom prst="rect">
            <a:avLst/>
          </a:prstGeom>
        </p:spPr>
      </p:pic>
      <p:pic>
        <p:nvPicPr>
          <p:cNvPr id="7" name="图片 6">
            <a:extLst>
              <a:ext uri="{FF2B5EF4-FFF2-40B4-BE49-F238E27FC236}">
                <a16:creationId xmlns:a16="http://schemas.microsoft.com/office/drawing/2014/main" id="{F66BF660-8D67-433B-9061-F59958F8A832}"/>
              </a:ext>
            </a:extLst>
          </p:cNvPr>
          <p:cNvPicPr>
            <a:picLocks noChangeAspect="1"/>
          </p:cNvPicPr>
          <p:nvPr/>
        </p:nvPicPr>
        <p:blipFill>
          <a:blip r:embed="rId3"/>
          <a:stretch>
            <a:fillRect/>
          </a:stretch>
        </p:blipFill>
        <p:spPr>
          <a:xfrm>
            <a:off x="611560" y="2060848"/>
            <a:ext cx="6444208" cy="328923"/>
          </a:xfrm>
          <a:prstGeom prst="rect">
            <a:avLst/>
          </a:prstGeom>
        </p:spPr>
      </p:pic>
      <p:sp>
        <p:nvSpPr>
          <p:cNvPr id="3" name="灯片编号占位符 2">
            <a:extLst>
              <a:ext uri="{FF2B5EF4-FFF2-40B4-BE49-F238E27FC236}">
                <a16:creationId xmlns:a16="http://schemas.microsoft.com/office/drawing/2014/main" id="{44894519-9E17-4552-BF09-374619BB24DB}"/>
              </a:ext>
            </a:extLst>
          </p:cNvPr>
          <p:cNvSpPr>
            <a:spLocks noGrp="1"/>
          </p:cNvSpPr>
          <p:nvPr>
            <p:ph type="sldNum" sz="quarter" idx="12"/>
          </p:nvPr>
        </p:nvSpPr>
        <p:spPr/>
        <p:txBody>
          <a:bodyPr/>
          <a:lstStyle/>
          <a:p>
            <a:pPr>
              <a:defRPr/>
            </a:pPr>
            <a:fld id="{6ED70E9F-2A67-474C-8A89-32AAC5337885}" type="slidenum">
              <a:rPr lang="en-US" altLang="zh-CN" smtClean="0"/>
              <a:pPr>
                <a:defRPr/>
              </a:pPr>
              <a:t>38</a:t>
            </a:fld>
            <a:endParaRPr lang="en-US" altLang="zh-CN"/>
          </a:p>
        </p:txBody>
      </p:sp>
    </p:spTree>
    <p:extLst>
      <p:ext uri="{BB962C8B-B14F-4D97-AF65-F5344CB8AC3E}">
        <p14:creationId xmlns:p14="http://schemas.microsoft.com/office/powerpoint/2010/main" val="3234312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B713277E-4B95-4A26-A5CC-C34560100A86}"/>
              </a:ext>
            </a:extLst>
          </p:cNvPr>
          <p:cNvSpPr>
            <a:spLocks noGrp="1" noChangeArrowheads="1"/>
          </p:cNvSpPr>
          <p:nvPr>
            <p:ph type="title"/>
          </p:nvPr>
        </p:nvSpPr>
        <p:spPr/>
        <p:txBody>
          <a:bodyPr/>
          <a:lstStyle/>
          <a:p>
            <a:r>
              <a:rPr lang="en-US" altLang="zh-CN" b="1" dirty="0">
                <a:latin typeface="微软雅黑" panose="020B0503020204020204" pitchFamily="34" charset="-122"/>
                <a:ea typeface="微软雅黑" panose="020B0503020204020204" pitchFamily="34" charset="-122"/>
              </a:rPr>
              <a:t>Key Logical Equivalences</a:t>
            </a:r>
          </a:p>
        </p:txBody>
      </p:sp>
      <p:pic>
        <p:nvPicPr>
          <p:cNvPr id="4" name="图片 3">
            <a:extLst>
              <a:ext uri="{FF2B5EF4-FFF2-40B4-BE49-F238E27FC236}">
                <a16:creationId xmlns:a16="http://schemas.microsoft.com/office/drawing/2014/main" id="{DFE69C50-49BC-4F22-8B61-D2A84A1B072C}"/>
              </a:ext>
            </a:extLst>
          </p:cNvPr>
          <p:cNvPicPr>
            <a:picLocks noChangeAspect="1"/>
          </p:cNvPicPr>
          <p:nvPr/>
        </p:nvPicPr>
        <p:blipFill>
          <a:blip r:embed="rId2"/>
          <a:stretch>
            <a:fillRect/>
          </a:stretch>
        </p:blipFill>
        <p:spPr>
          <a:xfrm>
            <a:off x="683568" y="1844824"/>
            <a:ext cx="4101950" cy="3168352"/>
          </a:xfrm>
          <a:prstGeom prst="rect">
            <a:avLst/>
          </a:prstGeom>
        </p:spPr>
      </p:pic>
      <p:pic>
        <p:nvPicPr>
          <p:cNvPr id="6" name="图片 5">
            <a:extLst>
              <a:ext uri="{FF2B5EF4-FFF2-40B4-BE49-F238E27FC236}">
                <a16:creationId xmlns:a16="http://schemas.microsoft.com/office/drawing/2014/main" id="{A5C36714-3A87-41D3-B066-FF7A342D4FBE}"/>
              </a:ext>
            </a:extLst>
          </p:cNvPr>
          <p:cNvPicPr>
            <a:picLocks noChangeAspect="1"/>
          </p:cNvPicPr>
          <p:nvPr/>
        </p:nvPicPr>
        <p:blipFill>
          <a:blip r:embed="rId3"/>
          <a:stretch>
            <a:fillRect/>
          </a:stretch>
        </p:blipFill>
        <p:spPr>
          <a:xfrm>
            <a:off x="4838204" y="2399680"/>
            <a:ext cx="3816424" cy="2641050"/>
          </a:xfrm>
          <a:prstGeom prst="rect">
            <a:avLst/>
          </a:prstGeom>
        </p:spPr>
      </p:pic>
      <p:sp>
        <p:nvSpPr>
          <p:cNvPr id="2" name="灯片编号占位符 1">
            <a:extLst>
              <a:ext uri="{FF2B5EF4-FFF2-40B4-BE49-F238E27FC236}">
                <a16:creationId xmlns:a16="http://schemas.microsoft.com/office/drawing/2014/main" id="{83761C2B-0081-4D61-85F3-FEC7ADACECA7}"/>
              </a:ext>
            </a:extLst>
          </p:cNvPr>
          <p:cNvSpPr>
            <a:spLocks noGrp="1"/>
          </p:cNvSpPr>
          <p:nvPr>
            <p:ph type="sldNum" sz="quarter" idx="12"/>
          </p:nvPr>
        </p:nvSpPr>
        <p:spPr/>
        <p:txBody>
          <a:bodyPr/>
          <a:lstStyle/>
          <a:p>
            <a:pPr>
              <a:defRPr/>
            </a:pPr>
            <a:fld id="{6ED70E9F-2A67-474C-8A89-32AAC5337885}" type="slidenum">
              <a:rPr lang="en-US" altLang="zh-CN" smtClean="0"/>
              <a:pPr>
                <a:defRPr/>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Contradictions </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永假式</a:t>
            </a:r>
          </a:p>
        </p:txBody>
      </p:sp>
      <p:sp>
        <p:nvSpPr>
          <p:cNvPr id="9219" name="Rectangle 3"/>
          <p:cNvSpPr>
            <a:spLocks noGrp="1" noChangeArrowheads="1"/>
          </p:cNvSpPr>
          <p:nvPr>
            <p:ph type="body" idx="1"/>
          </p:nvPr>
        </p:nvSpPr>
        <p:spPr/>
        <p:txBody>
          <a:bodyPr/>
          <a:lstStyle/>
          <a:p>
            <a:pPr eaLnBrk="1" hangingPunct="1">
              <a:buFont typeface="Wingdings" panose="05000000000000000000" pitchFamily="2" charset="2"/>
              <a:buChar char="n"/>
            </a:pPr>
            <a:r>
              <a:rPr lang="en-US" altLang="zh-CN" sz="3600" dirty="0">
                <a:sym typeface="Symbol" panose="05050102010706020507" pitchFamily="18" charset="2"/>
              </a:rPr>
              <a:t>A </a:t>
            </a:r>
            <a:r>
              <a:rPr lang="en-US" altLang="zh-CN" sz="3600" i="1" dirty="0">
                <a:solidFill>
                  <a:srgbClr val="C00000"/>
                </a:solidFill>
                <a:sym typeface="Symbol" panose="05050102010706020507" pitchFamily="18" charset="2"/>
              </a:rPr>
              <a:t>contradiction</a:t>
            </a:r>
            <a:r>
              <a:rPr lang="en-US" altLang="zh-CN" sz="3600" i="1" dirty="0">
                <a:sym typeface="Symbol" panose="05050102010706020507" pitchFamily="18" charset="2"/>
              </a:rPr>
              <a:t> </a:t>
            </a:r>
            <a:r>
              <a:rPr lang="en-US" altLang="zh-CN" sz="3600" dirty="0">
                <a:sym typeface="Symbol" panose="05050102010706020507" pitchFamily="18" charset="2"/>
              </a:rPr>
              <a:t>is a compound proposition that is </a:t>
            </a:r>
            <a:r>
              <a:rPr lang="en-US" altLang="zh-CN" sz="3600" b="1" dirty="0">
                <a:sym typeface="Symbol" panose="05050102010706020507" pitchFamily="18" charset="2"/>
              </a:rPr>
              <a:t>false</a:t>
            </a:r>
            <a:r>
              <a:rPr lang="en-US" altLang="zh-CN" sz="3600" dirty="0">
                <a:sym typeface="Symbol" panose="05050102010706020507" pitchFamily="18" charset="2"/>
              </a:rPr>
              <a:t> no matter </a:t>
            </a:r>
            <a:r>
              <a:rPr lang="en-US" altLang="zh-CN" sz="3600" i="1" dirty="0"/>
              <a:t>what</a:t>
            </a:r>
            <a:r>
              <a:rPr lang="en-US" altLang="zh-CN" sz="3600" dirty="0"/>
              <a:t> the truth values of its atomic propositions are</a:t>
            </a:r>
            <a:r>
              <a:rPr lang="en-US" altLang="zh-CN" sz="3600" dirty="0">
                <a:sym typeface="Symbol" panose="05050102010706020507" pitchFamily="18" charset="2"/>
              </a:rPr>
              <a:t>!  </a:t>
            </a:r>
          </a:p>
          <a:p>
            <a:pPr eaLnBrk="1" hangingPunct="1">
              <a:buFont typeface="Wingdings" panose="05000000000000000000" pitchFamily="2" charset="2"/>
              <a:buChar char="n"/>
            </a:pPr>
            <a:r>
              <a:rPr lang="en-US" altLang="zh-CN" sz="3600" i="1" dirty="0">
                <a:solidFill>
                  <a:schemeClr val="accent2"/>
                </a:solidFill>
                <a:sym typeface="Symbol" panose="05050102010706020507" pitchFamily="18" charset="2"/>
              </a:rPr>
              <a:t>Ex.</a:t>
            </a:r>
            <a:r>
              <a:rPr lang="en-US" altLang="zh-CN" sz="3600" dirty="0">
                <a:solidFill>
                  <a:schemeClr val="accent2"/>
                </a:solidFill>
                <a:sym typeface="Symbol" panose="05050102010706020507" pitchFamily="18" charset="2"/>
              </a:rPr>
              <a:t> </a:t>
            </a:r>
            <a:r>
              <a:rPr lang="en-US" altLang="zh-CN" sz="3600" i="1" dirty="0">
                <a:solidFill>
                  <a:schemeClr val="accent2"/>
                </a:solidFill>
                <a:sym typeface="Symbol" panose="05050102010706020507" pitchFamily="18" charset="2"/>
              </a:rPr>
              <a:t>p </a:t>
            </a:r>
            <a:r>
              <a:rPr lang="en-US" altLang="zh-CN" sz="3600" dirty="0">
                <a:solidFill>
                  <a:schemeClr val="accent2"/>
                </a:solidFill>
                <a:sym typeface="Symbol" panose="05050102010706020507" pitchFamily="18" charset="2"/>
              </a:rPr>
              <a:t> </a:t>
            </a:r>
            <a:r>
              <a:rPr lang="en-US" altLang="zh-CN" sz="3600" i="1" dirty="0">
                <a:solidFill>
                  <a:schemeClr val="accent2"/>
                </a:solidFill>
                <a:sym typeface="Symbol" panose="05050102010706020507" pitchFamily="18" charset="2"/>
              </a:rPr>
              <a:t>p  </a:t>
            </a:r>
            <a:r>
              <a:rPr lang="en-US" altLang="zh-CN" sz="3600" dirty="0">
                <a:solidFill>
                  <a:srgbClr val="006600"/>
                </a:solidFill>
                <a:sym typeface="Symbol" panose="05050102010706020507" pitchFamily="18" charset="2"/>
              </a:rPr>
              <a:t>[Truth table?]</a:t>
            </a:r>
          </a:p>
        </p:txBody>
      </p:sp>
      <p:sp>
        <p:nvSpPr>
          <p:cNvPr id="9220"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p>
        </p:txBody>
      </p:sp>
      <p:graphicFrame>
        <p:nvGraphicFramePr>
          <p:cNvPr id="2" name="表格 1"/>
          <p:cNvGraphicFramePr>
            <a:graphicFrameLocks noGrp="1"/>
          </p:cNvGraphicFramePr>
          <p:nvPr>
            <p:extLst>
              <p:ext uri="{D42A27DB-BD31-4B8C-83A1-F6EECF244321}">
                <p14:modId xmlns:p14="http://schemas.microsoft.com/office/powerpoint/2010/main" val="1024998432"/>
              </p:ext>
            </p:extLst>
          </p:nvPr>
        </p:nvGraphicFramePr>
        <p:xfrm>
          <a:off x="827161" y="4745701"/>
          <a:ext cx="7561263" cy="1851651"/>
        </p:xfrm>
        <a:graphic>
          <a:graphicData uri="http://schemas.openxmlformats.org/drawingml/2006/table">
            <a:tbl>
              <a:tblPr>
                <a:tableStyleId>{5C22544A-7EE6-4342-B048-85BDC9FD1C3A}</a:tableStyleId>
              </a:tblPr>
              <a:tblGrid>
                <a:gridCol w="2050512">
                  <a:extLst>
                    <a:ext uri="{9D8B030D-6E8A-4147-A177-3AD203B41FA5}">
                      <a16:colId xmlns:a16="http://schemas.microsoft.com/office/drawing/2014/main" val="20000"/>
                    </a:ext>
                  </a:extLst>
                </a:gridCol>
                <a:gridCol w="3460239">
                  <a:extLst>
                    <a:ext uri="{9D8B030D-6E8A-4147-A177-3AD203B41FA5}">
                      <a16:colId xmlns:a16="http://schemas.microsoft.com/office/drawing/2014/main" val="20001"/>
                    </a:ext>
                  </a:extLst>
                </a:gridCol>
                <a:gridCol w="2050512">
                  <a:extLst>
                    <a:ext uri="{9D8B030D-6E8A-4147-A177-3AD203B41FA5}">
                      <a16:colId xmlns:a16="http://schemas.microsoft.com/office/drawing/2014/main" val="20002"/>
                    </a:ext>
                  </a:extLst>
                </a:gridCol>
              </a:tblGrid>
              <a:tr h="617008">
                <a:tc>
                  <a:txBody>
                    <a:bodyPr/>
                    <a:lstStyle/>
                    <a:p>
                      <a:pPr algn="ctr" fontAlgn="ctr"/>
                      <a:r>
                        <a:rPr lang="en-US" sz="4000" i="1" u="none" strike="noStrike" dirty="0">
                          <a:solidFill>
                            <a:srgbClr val="FF0000"/>
                          </a:solidFill>
                          <a:effectLst/>
                        </a:rPr>
                        <a:t>p</a:t>
                      </a:r>
                      <a:endParaRPr lang="en-US" sz="4000" b="1" i="1"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4000" u="none" strike="noStrike" dirty="0">
                          <a:solidFill>
                            <a:srgbClr val="FF0000"/>
                          </a:solidFill>
                          <a:effectLst/>
                        </a:rPr>
                        <a:t>¬</a:t>
                      </a:r>
                      <a:r>
                        <a:rPr lang="en-US" sz="4000" i="1" u="none" strike="noStrike" dirty="0">
                          <a:solidFill>
                            <a:srgbClr val="FF0000"/>
                          </a:solidFill>
                          <a:effectLst/>
                        </a:rPr>
                        <a:t>p</a:t>
                      </a:r>
                      <a:endParaRPr lang="en-US" sz="4000" b="1" i="1"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4000" i="1" u="none" strike="noStrike" dirty="0">
                          <a:solidFill>
                            <a:srgbClr val="FF0000"/>
                          </a:solidFill>
                          <a:effectLst/>
                        </a:rPr>
                        <a:t>p</a:t>
                      </a:r>
                      <a:r>
                        <a:rPr lang="en-US" sz="4000" u="none" strike="noStrike" dirty="0">
                          <a:solidFill>
                            <a:srgbClr val="FF0000"/>
                          </a:solidFill>
                          <a:effectLst/>
                        </a:rPr>
                        <a:t>∧¬</a:t>
                      </a:r>
                      <a:r>
                        <a:rPr lang="en-US" sz="4000" i="1" u="none" strike="noStrike" dirty="0">
                          <a:solidFill>
                            <a:srgbClr val="FF0000"/>
                          </a:solidFill>
                          <a:effectLst/>
                        </a:rPr>
                        <a:t>p</a:t>
                      </a:r>
                      <a:endParaRPr lang="en-US" sz="4000" b="1" i="1"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17008">
                <a:tc>
                  <a:txBody>
                    <a:bodyPr/>
                    <a:lstStyle/>
                    <a:p>
                      <a:pPr algn="ctr" fontAlgn="ctr"/>
                      <a:r>
                        <a:rPr lang="en-US" sz="4000" u="none" strike="noStrike">
                          <a:solidFill>
                            <a:srgbClr val="FF0000"/>
                          </a:solidFill>
                          <a:effectLst/>
                        </a:rPr>
                        <a:t>T</a:t>
                      </a:r>
                      <a:endParaRPr lang="en-US" sz="4000" b="1" i="0" u="none" strike="noStrike">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4000" u="none" strike="noStrike">
                          <a:solidFill>
                            <a:srgbClr val="FF0000"/>
                          </a:solidFill>
                          <a:effectLst/>
                        </a:rPr>
                        <a:t>F</a:t>
                      </a:r>
                      <a:endParaRPr lang="en-US" sz="4000" b="1" i="0" u="none" strike="noStrike">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4000" u="none" strike="noStrike" dirty="0">
                          <a:solidFill>
                            <a:srgbClr val="FF0000"/>
                          </a:solidFill>
                          <a:effectLst/>
                        </a:rPr>
                        <a:t>F</a:t>
                      </a:r>
                      <a:endParaRPr lang="en-US" sz="40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17008">
                <a:tc>
                  <a:txBody>
                    <a:bodyPr/>
                    <a:lstStyle/>
                    <a:p>
                      <a:pPr algn="ctr" fontAlgn="ctr"/>
                      <a:r>
                        <a:rPr lang="en-US" sz="4000" u="none" strike="noStrike">
                          <a:solidFill>
                            <a:srgbClr val="FF0000"/>
                          </a:solidFill>
                          <a:effectLst/>
                        </a:rPr>
                        <a:t>F</a:t>
                      </a:r>
                      <a:endParaRPr lang="en-US" sz="4000" b="1" i="0" u="none" strike="noStrike">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4000" u="none" strike="noStrike">
                          <a:solidFill>
                            <a:srgbClr val="FF0000"/>
                          </a:solidFill>
                          <a:effectLst/>
                        </a:rPr>
                        <a:t>T</a:t>
                      </a:r>
                      <a:endParaRPr lang="en-US" sz="4000" b="1" i="0" u="none" strike="noStrike">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4000" u="none" strike="noStrike" dirty="0">
                          <a:solidFill>
                            <a:srgbClr val="FF0000"/>
                          </a:solidFill>
                          <a:effectLst/>
                        </a:rPr>
                        <a:t>F</a:t>
                      </a:r>
                      <a:endParaRPr lang="en-US" sz="40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灯片编号占位符 2">
            <a:extLst>
              <a:ext uri="{FF2B5EF4-FFF2-40B4-BE49-F238E27FC236}">
                <a16:creationId xmlns:a16="http://schemas.microsoft.com/office/drawing/2014/main" id="{4671AD15-911C-40BA-969E-8909B32A0CCD}"/>
              </a:ext>
            </a:extLst>
          </p:cNvPr>
          <p:cNvSpPr>
            <a:spLocks noGrp="1"/>
          </p:cNvSpPr>
          <p:nvPr>
            <p:ph type="sldNum" sz="quarter" idx="12"/>
          </p:nvPr>
        </p:nvSpPr>
        <p:spPr/>
        <p:txBody>
          <a:bodyPr/>
          <a:lstStyle/>
          <a:p>
            <a:pPr>
              <a:defRPr/>
            </a:pPr>
            <a:fld id="{6ED70E9F-2A67-474C-8A89-32AAC5337885}" type="slidenum">
              <a:rPr lang="en-US" altLang="zh-CN" smtClean="0"/>
              <a:pPr>
                <a:defRPr/>
              </a:pPr>
              <a:t>4</a:t>
            </a:fld>
            <a:endParaRPr lang="en-US" altLang="zh-CN"/>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7A8B2F06-1E0D-4187-A8F3-B602D378F533}"/>
              </a:ext>
            </a:extLst>
          </p:cNvPr>
          <p:cNvSpPr>
            <a:spLocks noGrp="1" noChangeArrowheads="1"/>
          </p:cNvSpPr>
          <p:nvPr>
            <p:ph type="title"/>
          </p:nvPr>
        </p:nvSpPr>
        <p:spPr/>
        <p:txBody>
          <a:bodyPr/>
          <a:lstStyle/>
          <a:p>
            <a:r>
              <a:rPr lang="en-US" altLang="zh-CN"/>
              <a:t>More Logical Equivalences</a:t>
            </a:r>
          </a:p>
        </p:txBody>
      </p:sp>
      <p:pic>
        <p:nvPicPr>
          <p:cNvPr id="69635" name="Content Placeholder 3" descr="table17.jpg">
            <a:extLst>
              <a:ext uri="{FF2B5EF4-FFF2-40B4-BE49-F238E27FC236}">
                <a16:creationId xmlns:a16="http://schemas.microsoft.com/office/drawing/2014/main" id="{CA13D70D-89FA-4342-A50A-D406856FBD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7624" y="1916832"/>
            <a:ext cx="3167583" cy="3379936"/>
          </a:xfrm>
        </p:spPr>
      </p:pic>
      <p:pic>
        <p:nvPicPr>
          <p:cNvPr id="69636" name="Picture 4" descr="table18.jpg">
            <a:extLst>
              <a:ext uri="{FF2B5EF4-FFF2-40B4-BE49-F238E27FC236}">
                <a16:creationId xmlns:a16="http://schemas.microsoft.com/office/drawing/2014/main" id="{BB0F7279-99D4-4118-9837-AB5DE630E46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30639" y="2564904"/>
            <a:ext cx="2952005" cy="22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554D87E3-429D-426D-A4ED-5D8E79CC540F}"/>
              </a:ext>
            </a:extLst>
          </p:cNvPr>
          <p:cNvSpPr>
            <a:spLocks noGrp="1"/>
          </p:cNvSpPr>
          <p:nvPr>
            <p:ph type="sldNum" sz="quarter" idx="12"/>
          </p:nvPr>
        </p:nvSpPr>
        <p:spPr/>
        <p:txBody>
          <a:bodyPr/>
          <a:lstStyle/>
          <a:p>
            <a:pPr>
              <a:defRPr/>
            </a:pPr>
            <a:fld id="{6ED70E9F-2A67-474C-8A89-32AAC5337885}" type="slidenum">
              <a:rPr lang="en-US" altLang="zh-CN" smtClean="0"/>
              <a:pPr>
                <a:defRPr/>
              </a:pPr>
              <a:t>40</a:t>
            </a:fld>
            <a:endParaRPr lang="en-US" altLang="zh-CN"/>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a:xfrm>
            <a:off x="179388" y="260350"/>
            <a:ext cx="8229600" cy="1143000"/>
          </a:xfrm>
        </p:spPr>
        <p:txBody>
          <a:bodyPr/>
          <a:lstStyle/>
          <a:p>
            <a:pPr>
              <a:defRPr/>
            </a:pPr>
            <a:r>
              <a:rPr lang="en-US" altLang="zh-CN" b="1" dirty="0">
                <a:effectLst>
                  <a:outerShdw blurRad="38100" dist="38100" dir="2700000" algn="tl">
                    <a:srgbClr val="000000">
                      <a:alpha val="43137"/>
                    </a:srgbClr>
                  </a:outerShdw>
                </a:effectLst>
              </a:rPr>
              <a:t>Section Summary</a:t>
            </a:r>
          </a:p>
        </p:txBody>
      </p:sp>
      <p:sp>
        <p:nvSpPr>
          <p:cNvPr id="3" name="Content Placeholder 2"/>
          <p:cNvSpPr>
            <a:spLocks noGrp="1"/>
          </p:cNvSpPr>
          <p:nvPr>
            <p:ph idx="1"/>
          </p:nvPr>
        </p:nvSpPr>
        <p:spPr>
          <a:xfrm>
            <a:off x="1331913" y="1484313"/>
            <a:ext cx="6408737" cy="4525962"/>
          </a:xfrm>
        </p:spPr>
        <p:txBody>
          <a:bodyPr>
            <a:normAutofit fontScale="85000" lnSpcReduction="20000"/>
          </a:bodyPr>
          <a:lstStyle/>
          <a:p>
            <a:pPr>
              <a:defRPr/>
            </a:pPr>
            <a:r>
              <a:rPr lang="en-US" b="1" dirty="0">
                <a:effectLst>
                  <a:outerShdw blurRad="38100" dist="38100" dir="2700000" algn="tl">
                    <a:srgbClr val="000000">
                      <a:alpha val="43137"/>
                    </a:srgbClr>
                  </a:outerShdw>
                </a:effectLst>
              </a:rPr>
              <a:t>Tautologies, Contradictions, and Contingencies. </a:t>
            </a:r>
          </a:p>
          <a:p>
            <a:pPr>
              <a:defRPr/>
            </a:pPr>
            <a:r>
              <a:rPr lang="en-US" b="1" dirty="0">
                <a:effectLst>
                  <a:outerShdw blurRad="38100" dist="38100" dir="2700000" algn="tl">
                    <a:srgbClr val="000000">
                      <a:alpha val="43137"/>
                    </a:srgbClr>
                  </a:outerShdw>
                </a:effectLst>
              </a:rPr>
              <a:t>Logical Equivalence</a:t>
            </a:r>
          </a:p>
          <a:p>
            <a:pPr lvl="1">
              <a:defRPr/>
            </a:pPr>
            <a:r>
              <a:rPr lang="en-US" b="1" dirty="0">
                <a:effectLst>
                  <a:outerShdw blurRad="38100" dist="38100" dir="2700000" algn="tl">
                    <a:srgbClr val="000000">
                      <a:alpha val="43137"/>
                    </a:srgbClr>
                  </a:outerShdw>
                </a:effectLst>
              </a:rPr>
              <a:t>Important Logical Equivalences</a:t>
            </a:r>
          </a:p>
          <a:p>
            <a:pPr lvl="1">
              <a:defRPr/>
            </a:pPr>
            <a:r>
              <a:rPr lang="en-US" b="1" dirty="0">
                <a:effectLst>
                  <a:outerShdw blurRad="38100" dist="38100" dir="2700000" algn="tl">
                    <a:srgbClr val="000000">
                      <a:alpha val="43137"/>
                    </a:srgbClr>
                  </a:outerShdw>
                </a:effectLst>
              </a:rPr>
              <a:t>Showing Logical Equivalence</a:t>
            </a:r>
          </a:p>
          <a:p>
            <a:pPr>
              <a:defRPr/>
            </a:pPr>
            <a:r>
              <a:rPr lang="en-US" b="1" dirty="0">
                <a:solidFill>
                  <a:srgbClr val="FF0000"/>
                </a:solidFill>
                <a:effectLst>
                  <a:outerShdw blurRad="38100" dist="38100" dir="2700000" algn="tl">
                    <a:srgbClr val="000000">
                      <a:alpha val="43137"/>
                    </a:srgbClr>
                  </a:outerShdw>
                </a:effectLst>
              </a:rPr>
              <a:t>Normal Forms </a:t>
            </a:r>
          </a:p>
          <a:p>
            <a:pPr lvl="1">
              <a:defRPr/>
            </a:pPr>
            <a:r>
              <a:rPr lang="en-US" b="1" dirty="0">
                <a:solidFill>
                  <a:srgbClr val="FF0000"/>
                </a:solidFill>
                <a:effectLst>
                  <a:outerShdw blurRad="38100" dist="38100" dir="2700000" algn="tl">
                    <a:srgbClr val="000000">
                      <a:alpha val="43137"/>
                    </a:srgbClr>
                  </a:outerShdw>
                </a:effectLst>
              </a:rPr>
              <a:t>Disjunctive Normal Form</a:t>
            </a:r>
          </a:p>
          <a:p>
            <a:pPr lvl="1">
              <a:defRPr/>
            </a:pPr>
            <a:r>
              <a:rPr lang="en-US" b="1" dirty="0">
                <a:solidFill>
                  <a:srgbClr val="FF0000"/>
                </a:solidFill>
                <a:effectLst>
                  <a:outerShdw blurRad="38100" dist="38100" dir="2700000" algn="tl">
                    <a:srgbClr val="000000">
                      <a:alpha val="43137"/>
                    </a:srgbClr>
                  </a:outerShdw>
                </a:effectLst>
              </a:rPr>
              <a:t>Conjunctive Normal Form</a:t>
            </a:r>
          </a:p>
          <a:p>
            <a:pPr>
              <a:defRPr/>
            </a:pPr>
            <a:r>
              <a:rPr lang="en-US" b="1" dirty="0">
                <a:effectLst>
                  <a:outerShdw blurRad="38100" dist="38100" dir="2700000" algn="tl">
                    <a:srgbClr val="000000">
                      <a:alpha val="43137"/>
                    </a:srgbClr>
                  </a:outerShdw>
                </a:effectLst>
              </a:rPr>
              <a:t>Propositional </a:t>
            </a:r>
            <a:r>
              <a:rPr lang="en-US" b="1" dirty="0" err="1">
                <a:effectLst>
                  <a:outerShdw blurRad="38100" dist="38100" dir="2700000" algn="tl">
                    <a:srgbClr val="000000">
                      <a:alpha val="43137"/>
                    </a:srgbClr>
                  </a:outerShdw>
                </a:effectLst>
              </a:rPr>
              <a:t>Satisfiability</a:t>
            </a:r>
            <a:endParaRPr lang="en-US" b="1" dirty="0">
              <a:effectLst>
                <a:outerShdw blurRad="38100" dist="38100" dir="2700000" algn="tl">
                  <a:srgbClr val="000000">
                    <a:alpha val="43137"/>
                  </a:srgbClr>
                </a:outerShdw>
              </a:effectLst>
            </a:endParaRPr>
          </a:p>
          <a:p>
            <a:pPr lvl="1">
              <a:defRPr/>
            </a:pPr>
            <a:r>
              <a:rPr lang="en-US" b="1" dirty="0">
                <a:effectLst>
                  <a:outerShdw blurRad="38100" dist="38100" dir="2700000" algn="tl">
                    <a:srgbClr val="000000">
                      <a:alpha val="43137"/>
                    </a:srgbClr>
                  </a:outerShdw>
                </a:effectLst>
              </a:rPr>
              <a:t>The n-Queens Problem</a:t>
            </a:r>
          </a:p>
          <a:p>
            <a:pPr lvl="1">
              <a:defRPr/>
            </a:pPr>
            <a:r>
              <a:rPr lang="en-US" b="1" dirty="0">
                <a:effectLst>
                  <a:outerShdw blurRad="38100" dist="38100" dir="2700000" algn="tl">
                    <a:srgbClr val="000000">
                      <a:alpha val="43137"/>
                    </a:srgbClr>
                  </a:outerShdw>
                </a:effectLst>
              </a:rPr>
              <a:t>Sudoku Example</a:t>
            </a:r>
          </a:p>
          <a:p>
            <a:pPr>
              <a:defRPr/>
            </a:pPr>
            <a:endParaRPr lang="en-US" b="1" dirty="0">
              <a:effectLst>
                <a:outerShdw blurRad="38100" dist="38100" dir="2700000" algn="tl">
                  <a:srgbClr val="000000">
                    <a:alpha val="43137"/>
                  </a:srgbClr>
                </a:outerShdw>
              </a:effectLst>
            </a:endParaRPr>
          </a:p>
          <a:p>
            <a:pPr lvl="1">
              <a:buFontTx/>
              <a:buNone/>
              <a:defRPr/>
            </a:pPr>
            <a:endParaRPr lang="en-US" b="1" dirty="0">
              <a:effectLst>
                <a:outerShdw blurRad="38100" dist="38100" dir="2700000" algn="tl">
                  <a:srgbClr val="000000">
                    <a:alpha val="43137"/>
                  </a:srgbClr>
                </a:outerShdw>
              </a:effectLst>
            </a:endParaRPr>
          </a:p>
          <a:p>
            <a:pPr>
              <a:defRPr/>
            </a:pPr>
            <a:endParaRPr lang="en-US" b="1" dirty="0">
              <a:effectLst>
                <a:outerShdw blurRad="38100" dist="38100" dir="2700000" algn="tl">
                  <a:srgbClr val="000000">
                    <a:alpha val="43137"/>
                  </a:srgbClr>
                </a:outerShdw>
              </a:effectLst>
            </a:endParaRPr>
          </a:p>
        </p:txBody>
      </p:sp>
      <p:sp>
        <p:nvSpPr>
          <p:cNvPr id="2" name="灯片编号占位符 1">
            <a:extLst>
              <a:ext uri="{FF2B5EF4-FFF2-40B4-BE49-F238E27FC236}">
                <a16:creationId xmlns:a16="http://schemas.microsoft.com/office/drawing/2014/main" id="{CB085B1C-15CA-4F24-A442-4A8850933DE6}"/>
              </a:ext>
            </a:extLst>
          </p:cNvPr>
          <p:cNvSpPr>
            <a:spLocks noGrp="1"/>
          </p:cNvSpPr>
          <p:nvPr>
            <p:ph type="sldNum" sz="quarter" idx="12"/>
          </p:nvPr>
        </p:nvSpPr>
        <p:spPr/>
        <p:txBody>
          <a:bodyPr/>
          <a:lstStyle/>
          <a:p>
            <a:pPr>
              <a:defRPr/>
            </a:pPr>
            <a:fld id="{6ED70E9F-2A67-474C-8A89-32AAC5337885}" type="slidenum">
              <a:rPr lang="en-US" altLang="zh-CN" smtClean="0"/>
              <a:pPr>
                <a:defRPr/>
              </a:pPr>
              <a:t>41</a:t>
            </a:fld>
            <a:endParaRPr lang="en-US" altLang="zh-CN"/>
          </a:p>
        </p:txBody>
      </p:sp>
    </p:spTree>
    <p:extLst>
      <p:ext uri="{BB962C8B-B14F-4D97-AF65-F5344CB8AC3E}">
        <p14:creationId xmlns:p14="http://schemas.microsoft.com/office/powerpoint/2010/main" val="27822719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zh-CN" altLang="en-US" b="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简单析取式</a:t>
            </a:r>
            <a:r>
              <a:rPr lang="en-US" altLang="zh-CN" b="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b="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简单合取式</a:t>
            </a:r>
          </a:p>
        </p:txBody>
      </p:sp>
      <p:sp>
        <p:nvSpPr>
          <p:cNvPr id="64515" name="Rectangle 3"/>
          <p:cNvSpPr>
            <a:spLocks noGrp="1" noChangeArrowheads="1"/>
          </p:cNvSpPr>
          <p:nvPr>
            <p:ph type="body" idx="1"/>
          </p:nvPr>
        </p:nvSpPr>
        <p:spPr/>
        <p:txBody>
          <a:bodyPr/>
          <a:lstStyle/>
          <a:p>
            <a:pPr eaLnBrk="1" hangingPunct="1">
              <a:buFont typeface="Wingdings" panose="05000000000000000000" pitchFamily="2" charset="2"/>
              <a:buChar char="n"/>
              <a:defRPr/>
            </a:pPr>
            <a:r>
              <a:rPr lang="zh-CN" altLang="en-US"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仅有限个命题变项或其否定构成的析取式称为</a:t>
            </a:r>
            <a:r>
              <a:rPr lang="zh-CN" altLang="en-US" sz="2800" b="1" u="sng"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简单析取式</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仅有限个命题变项或其否定构成的合取式称为</a:t>
            </a:r>
            <a:r>
              <a:rPr lang="zh-CN" altLang="en-US" sz="2800" b="1" u="sng"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简单合取式</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p>
          <a:p>
            <a:pPr eaLnBrk="1" hangingPunct="1">
              <a:buFont typeface="Wingdings" panose="05000000000000000000" pitchFamily="2" charset="2"/>
              <a:buChar char="n"/>
              <a:defRPr/>
            </a:pPr>
            <a:r>
              <a:rPr lang="zh-CN" altLang="en-US"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简单析取式</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8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8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8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8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8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8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8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8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p>
          <a:p>
            <a:pPr eaLnBrk="1" hangingPunct="1">
              <a:buFont typeface="Wingdings" panose="05000000000000000000" pitchFamily="2" charset="2"/>
              <a:buChar char="n"/>
              <a:defRPr/>
            </a:pPr>
            <a:r>
              <a:rPr lang="zh-CN" altLang="en-US"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简单合取式</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8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8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8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8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8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8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8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8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p>
          <a:p>
            <a:pPr eaLnBrk="1" hangingPunct="1">
              <a:buFont typeface="Wingdings" panose="05000000000000000000" pitchFamily="2" charset="2"/>
              <a:buChar char="n"/>
              <a:defRPr/>
            </a:pPr>
            <a:r>
              <a:rPr lang="zh-CN" altLang="en-US"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一个简单析取式为重言式</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当且仅当</a:t>
            </a:r>
            <a:r>
              <a:rPr lang="zh-CN" altLang="en-US" sz="28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含有一个命题变项及其否定</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p>
          <a:p>
            <a:pPr eaLnBrk="1" hangingPunct="1">
              <a:buFont typeface="Wingdings" panose="05000000000000000000" pitchFamily="2" charset="2"/>
              <a:buChar char="n"/>
              <a:defRPr/>
            </a:pPr>
            <a:r>
              <a:rPr lang="zh-CN" altLang="en-US"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一个简单合取式为矛盾式</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当且仅当</a:t>
            </a:r>
            <a:r>
              <a:rPr lang="zh-CN" altLang="en-US" sz="28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含有一个命题变项及其否定</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p>
        </p:txBody>
      </p:sp>
      <p:sp>
        <p:nvSpPr>
          <p:cNvPr id="2" name="灯片编号占位符 1">
            <a:extLst>
              <a:ext uri="{FF2B5EF4-FFF2-40B4-BE49-F238E27FC236}">
                <a16:creationId xmlns:a16="http://schemas.microsoft.com/office/drawing/2014/main" id="{949BCE14-8565-4A88-8EE0-6302A54E58DD}"/>
              </a:ext>
            </a:extLst>
          </p:cNvPr>
          <p:cNvSpPr>
            <a:spLocks noGrp="1"/>
          </p:cNvSpPr>
          <p:nvPr>
            <p:ph type="sldNum" sz="quarter" idx="12"/>
          </p:nvPr>
        </p:nvSpPr>
        <p:spPr/>
        <p:txBody>
          <a:bodyPr/>
          <a:lstStyle/>
          <a:p>
            <a:pPr>
              <a:defRPr/>
            </a:pPr>
            <a:fld id="{6ED70E9F-2A67-474C-8A89-32AAC5337885}" type="slidenum">
              <a:rPr lang="en-US" altLang="zh-CN" smtClean="0"/>
              <a:pPr>
                <a:defRPr/>
              </a:pPr>
              <a:t>42</a:t>
            </a:fld>
            <a:endParaRPr lang="en-US" altLang="zh-CN"/>
          </a:p>
        </p:txBody>
      </p:sp>
    </p:spTree>
    <p:extLst>
      <p:ext uri="{BB962C8B-B14F-4D97-AF65-F5344CB8AC3E}">
        <p14:creationId xmlns:p14="http://schemas.microsoft.com/office/powerpoint/2010/main" val="3996703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zh-CN" altLang="en-US" b="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析取范式</a:t>
            </a:r>
            <a:r>
              <a:rPr lang="en-US" altLang="zh-CN" b="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b="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合取范式</a:t>
            </a:r>
          </a:p>
        </p:txBody>
      </p:sp>
      <p:sp>
        <p:nvSpPr>
          <p:cNvPr id="65539" name="Rectangle 3"/>
          <p:cNvSpPr>
            <a:spLocks noGrp="1" noChangeArrowheads="1"/>
          </p:cNvSpPr>
          <p:nvPr>
            <p:ph type="body" idx="1"/>
          </p:nvPr>
        </p:nvSpPr>
        <p:spPr>
          <a:xfrm>
            <a:off x="717848" y="1556792"/>
            <a:ext cx="8003232" cy="4525963"/>
          </a:xfrm>
        </p:spPr>
        <p:txBody>
          <a:bodyPr/>
          <a:lstStyle/>
          <a:p>
            <a:pPr eaLnBrk="1" hangingPunct="1">
              <a:buFont typeface="Wingdings" panose="05000000000000000000" pitchFamily="2" charset="2"/>
              <a:buChar char="n"/>
              <a:defRPr/>
            </a:pP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仅由有限个简单合取式构成的析取式称为</a:t>
            </a:r>
            <a:r>
              <a:rPr lang="zh-CN" altLang="en-US" sz="24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析取范式</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p>
          <a:p>
            <a:pPr lvl="1" eaLnBrk="1" hangingPunct="1">
              <a:defRPr/>
            </a:pP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1∨</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2∨</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3…..,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i</a:t>
            </a:r>
            <a:r>
              <a:rPr lang="zh-CN" altLang="en-US"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为</a:t>
            </a:r>
            <a:r>
              <a:rPr lang="zh-CN" altLang="en-US"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简单合取式</a:t>
            </a:r>
            <a:endParaRPr lang="zh-CN" altLang="en-US"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endParaRPr>
          </a:p>
          <a:p>
            <a:pPr lvl="1" eaLnBrk="1" hangingPunct="1">
              <a:defRPr/>
            </a:pPr>
            <a:r>
              <a:rPr lang="zh-CN" altLang="en-US"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一个析取范式为矛盾式</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当且仅当</a:t>
            </a:r>
            <a:r>
              <a:rPr lang="zh-CN" altLang="en-US" sz="20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含有的每个简单合取式为假</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p>
          <a:p>
            <a:pPr lvl="1" eaLnBrk="1" hangingPunct="1">
              <a:defRPr/>
            </a:pPr>
            <a:endPar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eaLnBrk="1" hangingPunct="1">
              <a:buFont typeface="Wingdings" panose="05000000000000000000" pitchFamily="2" charset="2"/>
              <a:buChar char="n"/>
              <a:defRPr/>
            </a:pP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仅由有限个简单析取式构成的合取式称为</a:t>
            </a:r>
            <a:r>
              <a:rPr lang="zh-CN" altLang="en-US" sz="24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合取范式</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p>
          <a:p>
            <a:pPr lvl="1" eaLnBrk="1" hangingPunct="1">
              <a:defRPr/>
            </a:pP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1 </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2 </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3…..,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i</a:t>
            </a:r>
            <a:r>
              <a:rPr lang="zh-CN" altLang="en-US"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为</a:t>
            </a:r>
            <a:r>
              <a:rPr lang="zh-CN" altLang="en-US"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简单析取式</a:t>
            </a:r>
            <a:endParaRPr lang="zh-CN" altLang="en-US"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endParaRPr>
          </a:p>
          <a:p>
            <a:pPr lvl="1" eaLnBrk="1" hangingPunct="1">
              <a:defRPr/>
            </a:pPr>
            <a:r>
              <a:rPr lang="zh-CN" altLang="en-US"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一个合取范式为重言式</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当且仅当</a:t>
            </a:r>
            <a:r>
              <a:rPr lang="zh-CN" altLang="en-US" sz="20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含有的每个析取式为真</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p>
          <a:p>
            <a:pPr lvl="1" eaLnBrk="1" hangingPunct="1">
              <a:defRPr/>
            </a:pPr>
            <a:endPar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eaLnBrk="1" hangingPunct="1">
              <a:buFont typeface="Wingdings" panose="05000000000000000000" pitchFamily="2" charset="2"/>
              <a:buChar char="n"/>
              <a:defRPr/>
            </a:pP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任何析取范式的对偶是合取范式</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p>
          <a:p>
            <a:pPr lvl="1" eaLnBrk="1" hangingPunct="1">
              <a:defRPr/>
            </a:pP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p>
          <a:p>
            <a:pPr lvl="1" eaLnBrk="1" hangingPunct="1">
              <a:defRPr/>
            </a:pP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p</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 ┐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p>
          <a:p>
            <a:pPr lvl="1" eaLnBrk="1" hangingPunct="1">
              <a:defRPr/>
            </a:pPr>
            <a:endPar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7985E3A1-622C-4E0D-A268-D09779592E98}"/>
              </a:ext>
            </a:extLst>
          </p:cNvPr>
          <p:cNvSpPr>
            <a:spLocks noGrp="1"/>
          </p:cNvSpPr>
          <p:nvPr>
            <p:ph type="sldNum" sz="quarter" idx="12"/>
          </p:nvPr>
        </p:nvSpPr>
        <p:spPr/>
        <p:txBody>
          <a:bodyPr/>
          <a:lstStyle/>
          <a:p>
            <a:pPr>
              <a:defRPr/>
            </a:pPr>
            <a:fld id="{6ED70E9F-2A67-474C-8A89-32AAC5337885}" type="slidenum">
              <a:rPr lang="en-US" altLang="zh-CN" smtClean="0"/>
              <a:pPr>
                <a:defRPr/>
              </a:pPr>
              <a:t>43</a:t>
            </a:fld>
            <a:endParaRPr lang="en-US" altLang="zh-CN"/>
          </a:p>
        </p:txBody>
      </p:sp>
    </p:spTree>
    <p:extLst>
      <p:ext uri="{BB962C8B-B14F-4D97-AF65-F5344CB8AC3E}">
        <p14:creationId xmlns:p14="http://schemas.microsoft.com/office/powerpoint/2010/main" val="3395433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zh-CN" altLang="en-US" b="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求范式的步骤</a:t>
            </a:r>
          </a:p>
        </p:txBody>
      </p:sp>
      <p:sp>
        <p:nvSpPr>
          <p:cNvPr id="67587" name="Rectangle 3"/>
          <p:cNvSpPr>
            <a:spLocks noGrp="1" noChangeArrowheads="1"/>
          </p:cNvSpPr>
          <p:nvPr>
            <p:ph type="body" idx="1"/>
          </p:nvPr>
        </p:nvSpPr>
        <p:spPr>
          <a:xfrm>
            <a:off x="935658" y="1340768"/>
            <a:ext cx="7056784" cy="2088232"/>
          </a:xfrm>
        </p:spPr>
        <p:txBody>
          <a:bodyPr/>
          <a:lstStyle/>
          <a:p>
            <a:pPr eaLnBrk="1" hangingPunct="1">
              <a:buFont typeface="Wingdings" panose="05000000000000000000" pitchFamily="2" charset="2"/>
              <a:buChar char="n"/>
              <a:defRPr/>
            </a:pPr>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定理 范式存在定理</a:t>
            </a:r>
          </a:p>
          <a:p>
            <a:pPr marL="0" indent="0" eaLnBrk="1" hangingPunct="1">
              <a:buNone/>
              <a:defRPr/>
            </a:pPr>
            <a:r>
              <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任何命题公式都存在着与之等值的析取范式与合取范式</a:t>
            </a:r>
            <a:r>
              <a:rPr lang="en-US" altLang="zh-CN"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p>
          <a:p>
            <a:pPr marL="0" indent="0" eaLnBrk="1" hangingPunct="1">
              <a:buNone/>
              <a:defRPr/>
            </a:pPr>
            <a:endParaRPr lang="en-US" altLang="zh-CN"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eaLnBrk="1" hangingPunct="1">
              <a:buFont typeface="Wingdings" panose="05000000000000000000" pitchFamily="2" charset="2"/>
              <a:buChar char="v"/>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求公式的范式的步骤：</a:t>
            </a:r>
          </a:p>
          <a:p>
            <a:pPr marL="0" indent="0" algn="just" eaLnBrk="1" hangingPunct="1">
              <a:buNone/>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消去公式中的</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（若存在）</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eaLnBrk="1" hangingPunct="1">
              <a:buNone/>
            </a:pP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             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eaLnBrk="1" hangingPunct="1">
              <a:buNone/>
            </a:pPr>
            <a:r>
              <a:rPr lang="zh-CN" altLang="en-US" sz="2000" dirty="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eaLnBrk="1" hangingPunct="1">
              <a:buNone/>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否定联结词</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的内移或消去</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eaLnBrk="1" hangingPunct="1">
              <a:buNone/>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endParaRPr>
          </a:p>
          <a:p>
            <a:pPr marL="0" indent="0" algn="just" eaLnBrk="1" hangingPunct="1">
              <a:buNone/>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eaLnBrk="1" hangingPunct="1">
              <a:buNone/>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p>
          <a:p>
            <a:pPr marL="0" indent="0" eaLnBrk="1" hangingPunct="1">
              <a:buNone/>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(3) 使用分配律</a:t>
            </a:r>
          </a:p>
          <a:p>
            <a:pPr marL="0" indent="0" algn="just" eaLnBrk="1" hangingPunct="1">
              <a:buNone/>
            </a:pP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             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C</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C</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求合取范式 </a:t>
            </a:r>
          </a:p>
          <a:p>
            <a:pPr marL="0" indent="0" algn="just" eaLnBrk="1" hangingPunct="1">
              <a:buNone/>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C</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C</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求析取范式</a:t>
            </a:r>
          </a:p>
          <a:p>
            <a:pPr algn="just" eaLnBrk="1" hangingPunct="1"/>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buNone/>
              <a:defRPr/>
            </a:pPr>
            <a:endParaRPr lang="en-US" altLang="zh-CN"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5F4AB410-5944-49D4-AE53-CFB1418E450B}"/>
              </a:ext>
            </a:extLst>
          </p:cNvPr>
          <p:cNvSpPr>
            <a:spLocks noGrp="1"/>
          </p:cNvSpPr>
          <p:nvPr>
            <p:ph type="sldNum" sz="quarter" idx="12"/>
          </p:nvPr>
        </p:nvSpPr>
        <p:spPr/>
        <p:txBody>
          <a:bodyPr/>
          <a:lstStyle/>
          <a:p>
            <a:pPr>
              <a:defRPr/>
            </a:pPr>
            <a:fld id="{6ED70E9F-2A67-474C-8A89-32AAC5337885}" type="slidenum">
              <a:rPr lang="en-US" altLang="zh-CN" smtClean="0"/>
              <a:pPr>
                <a:defRPr/>
              </a:pPr>
              <a:t>44</a:t>
            </a:fld>
            <a:endParaRPr lang="en-US" altLang="zh-CN" dirty="0"/>
          </a:p>
        </p:txBody>
      </p:sp>
    </p:spTree>
    <p:extLst>
      <p:ext uri="{BB962C8B-B14F-4D97-AF65-F5344CB8AC3E}">
        <p14:creationId xmlns:p14="http://schemas.microsoft.com/office/powerpoint/2010/main" val="3168359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zh-CN" altLang="en-US" b="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求范式的步骤</a:t>
            </a:r>
          </a:p>
        </p:txBody>
      </p:sp>
      <p:sp>
        <p:nvSpPr>
          <p:cNvPr id="67587" name="Rectangle 3"/>
          <p:cNvSpPr>
            <a:spLocks noGrp="1" noChangeArrowheads="1"/>
          </p:cNvSpPr>
          <p:nvPr>
            <p:ph type="body" idx="1"/>
          </p:nvPr>
        </p:nvSpPr>
        <p:spPr>
          <a:xfrm>
            <a:off x="971600" y="1281906"/>
            <a:ext cx="6408737" cy="1008063"/>
          </a:xfrm>
        </p:spPr>
        <p:txBody>
          <a:bodyPr/>
          <a:lstStyle/>
          <a:p>
            <a:pPr marL="457200" indent="-457200" eaLnBrk="1" hangingPunct="1">
              <a:lnSpc>
                <a:spcPct val="80000"/>
              </a:lnSpc>
              <a:buFont typeface="+mj-lt"/>
              <a:buAutoNum type="arabicPeriod"/>
              <a:defRPr/>
            </a:pPr>
            <a:r>
              <a:rPr lang="zh-CN" altLang="en-US" sz="2000"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消去对</a:t>
            </a:r>
            <a:r>
              <a:rPr lang="en-US" altLang="zh-CN" sz="2000"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000"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多余的联结词</a:t>
            </a:r>
            <a:r>
              <a:rPr lang="en-US" altLang="zh-CN" sz="2000"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p>
          <a:p>
            <a:pPr marL="457200" indent="-457200" eaLnBrk="1" hangingPunct="1">
              <a:lnSpc>
                <a:spcPct val="80000"/>
              </a:lnSpc>
              <a:buFont typeface="+mj-lt"/>
              <a:buAutoNum type="arabicPeriod"/>
              <a:defRPr/>
            </a:pPr>
            <a:r>
              <a:rPr lang="zh-CN" altLang="en-US" sz="2000"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否定号的消去或内移</a:t>
            </a:r>
            <a:r>
              <a:rPr lang="en-US" altLang="zh-CN" sz="2000"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p>
          <a:p>
            <a:pPr marL="457200" indent="-457200" eaLnBrk="1" hangingPunct="1">
              <a:lnSpc>
                <a:spcPct val="80000"/>
              </a:lnSpc>
              <a:buFont typeface="+mj-lt"/>
              <a:buAutoNum type="arabicPeriod"/>
              <a:defRPr/>
            </a:pPr>
            <a:r>
              <a:rPr lang="zh-CN" altLang="en-US" sz="2000"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利用分配律</a:t>
            </a:r>
            <a:r>
              <a:rPr lang="en-US" altLang="zh-CN" sz="2000"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p>
        </p:txBody>
      </p:sp>
      <p:sp>
        <p:nvSpPr>
          <p:cNvPr id="65540" name="Rectangle 5"/>
          <p:cNvSpPr>
            <a:spLocks noChangeArrowheads="1"/>
          </p:cNvSpPr>
          <p:nvPr/>
        </p:nvSpPr>
        <p:spPr bwMode="auto">
          <a:xfrm>
            <a:off x="468313" y="2420938"/>
            <a:ext cx="7991475"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FF"/>
              </a:buClr>
              <a:buAutoNum type="arabicPeriod"/>
              <a:defRPr sz="2800" b="1">
                <a:solidFill>
                  <a:schemeClr val="tx1"/>
                </a:solidFill>
                <a:latin typeface="Arial" charset="0"/>
                <a:ea typeface="仿宋_GB2312" pitchFamily="49" charset="-122"/>
              </a:defRPr>
            </a:lvl1pPr>
            <a:lvl2pPr marL="990600" indent="-533400">
              <a:spcBef>
                <a:spcPct val="20000"/>
              </a:spcBef>
              <a:buAutoNum type="circleNumDbPlain"/>
              <a:defRPr sz="2400" b="1">
                <a:solidFill>
                  <a:schemeClr val="tx1"/>
                </a:solidFill>
                <a:latin typeface="Arial" charset="0"/>
                <a:ea typeface="仿宋_GB2312" pitchFamily="49" charset="-122"/>
              </a:defRPr>
            </a:lvl2pPr>
            <a:lvl3pPr marL="1143000" indent="-22860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spcBef>
                <a:spcPct val="20000"/>
              </a:spcBef>
              <a:buChar char="–"/>
              <a:defRPr sz="2000">
                <a:solidFill>
                  <a:schemeClr val="tx1"/>
                </a:solidFill>
                <a:latin typeface="Arial" charset="0"/>
                <a:ea typeface="宋体" pitchFamily="2" charset="-122"/>
              </a:defRPr>
            </a:lvl4pPr>
            <a:lvl5pPr marL="2057400" indent="-22860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lvl="1" eaLnBrk="1" hangingPunct="1">
              <a:lnSpc>
                <a:spcPct val="80000"/>
              </a:lnSpc>
              <a:buFontTx/>
              <a:buNone/>
              <a:defRPr/>
            </a:pPr>
            <a:r>
              <a:rPr lang="zh-CN" altLang="en-US"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求</a:t>
            </a:r>
            <a:r>
              <a:rPr lang="en-US" altLang="zh-CN" sz="16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p</a:t>
            </a:r>
            <a:r>
              <a:rPr lang="en-US" altLang="zh-CN" sz="1600"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q</a:t>
            </a:r>
            <a:r>
              <a:rPr lang="en-US" altLang="zh-CN" sz="16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r</a:t>
            </a:r>
            <a:r>
              <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p</a:t>
            </a:r>
            <a:r>
              <a:rPr lang="zh-CN" altLang="en-US"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的合取范式和析取范式</a:t>
            </a:r>
            <a:br>
              <a:rPr lang="zh-CN" altLang="en-US"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br>
            <a:endParaRPr lang="zh-CN" altLang="en-US"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endParaRPr>
          </a:p>
          <a:p>
            <a:pPr lvl="1" eaLnBrk="1" hangingPunct="1">
              <a:lnSpc>
                <a:spcPct val="80000"/>
              </a:lnSpc>
              <a:defRPr/>
            </a:pP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p</a:t>
            </a:r>
            <a:r>
              <a:rPr lang="en-US" altLang="zh-CN" sz="1800"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q</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r</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p</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sym typeface="Wingdings" pitchFamily="2" charset="2"/>
              </a:rPr>
              <a:t> (</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p</a:t>
            </a:r>
            <a:r>
              <a:rPr lang="en-US" altLang="zh-CN" sz="1800"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q</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r</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p</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b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b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sym typeface="Wingdings" pitchFamily="2" charset="2"/>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sym typeface="Wingdings" pitchFamily="2" charset="2"/>
              </a:rPr>
              <a:t> (</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p</a:t>
            </a:r>
            <a:r>
              <a:rPr lang="en-US" altLang="zh-CN" sz="1800"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q</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r</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p</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sym typeface="Wingdings" pitchFamily="2" charset="2"/>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p</a:t>
            </a:r>
            <a:r>
              <a:rPr lang="en-US" altLang="zh-CN" sz="1800"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q</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sym typeface="Wingdings" pitchFamily="2" charset="2"/>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r</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p</a:t>
            </a:r>
            <a:b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b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sym typeface="Wingdings" pitchFamily="2" charset="2"/>
              </a:rPr>
              <a:t> </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p</a:t>
            </a:r>
            <a:r>
              <a:rPr lang="en-US" altLang="zh-CN" sz="1800"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q</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p</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sym typeface="Wingdings" pitchFamily="2" charset="2"/>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r</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p</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zh-CN" altLang="en-US"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合取范式</a:t>
            </a:r>
            <a:r>
              <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br>
              <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b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sym typeface="Wingdings" pitchFamily="2" charset="2"/>
              </a:rPr>
              <a:t> </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p</a:t>
            </a:r>
            <a:r>
              <a:rPr lang="en-US" altLang="zh-CN" sz="1800"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q</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sym typeface="Wingdings" pitchFamily="2" charset="2"/>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r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p</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zh-CN" altLang="en-US"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合取范式</a:t>
            </a:r>
            <a:r>
              <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p>
          <a:p>
            <a:pPr lvl="1" eaLnBrk="1" hangingPunct="1">
              <a:lnSpc>
                <a:spcPct val="80000"/>
              </a:lnSpc>
              <a:defRPr/>
            </a:pP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p</a:t>
            </a:r>
            <a:r>
              <a:rPr lang="en-US" altLang="zh-CN" sz="1800"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q</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r</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p</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sym typeface="Wingdings" pitchFamily="2" charset="2"/>
              </a:rPr>
              <a:t> (</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p</a:t>
            </a:r>
            <a:r>
              <a:rPr lang="en-US" altLang="zh-CN" sz="1800"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q</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r</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p</a:t>
            </a:r>
            <a:b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b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sym typeface="Wingdings" pitchFamily="2" charset="2"/>
              </a:rPr>
              <a:t> </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p</a:t>
            </a:r>
            <a:r>
              <a:rPr lang="en-US" altLang="zh-CN" sz="1800"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q</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sym typeface="Wingdings" pitchFamily="2" charset="2"/>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r</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p</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b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b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sym typeface="Wingdings" pitchFamily="2" charset="2"/>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p</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sym typeface="Wingdings" pitchFamily="2" charset="2"/>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r</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q</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sym typeface="Wingdings" pitchFamily="2" charset="2"/>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r</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p</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zh-CN" altLang="en-US"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析取范式</a:t>
            </a:r>
            <a:r>
              <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b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b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sym typeface="Wingdings" pitchFamily="2" charset="2"/>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q</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sym typeface="Wingdings" pitchFamily="2" charset="2"/>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r</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p</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                </a:t>
            </a:r>
            <a:r>
              <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r>
              <a:rPr lang="zh-CN" altLang="en-US"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析取范式</a:t>
            </a:r>
            <a:r>
              <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rPr>
              <a:t>)</a:t>
            </a:r>
          </a:p>
          <a:p>
            <a:pPr lvl="1" eaLnBrk="1" hangingPunct="1">
              <a:lnSpc>
                <a:spcPct val="80000"/>
              </a:lnSpc>
              <a:defRPr/>
            </a:pPr>
            <a:endPar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charset="0"/>
            </a:endParaRPr>
          </a:p>
        </p:txBody>
      </p:sp>
      <p:sp>
        <p:nvSpPr>
          <p:cNvPr id="2" name="灯片编号占位符 1">
            <a:extLst>
              <a:ext uri="{FF2B5EF4-FFF2-40B4-BE49-F238E27FC236}">
                <a16:creationId xmlns:a16="http://schemas.microsoft.com/office/drawing/2014/main" id="{5F4AB410-5944-49D4-AE53-CFB1418E450B}"/>
              </a:ext>
            </a:extLst>
          </p:cNvPr>
          <p:cNvSpPr>
            <a:spLocks noGrp="1"/>
          </p:cNvSpPr>
          <p:nvPr>
            <p:ph type="sldNum" sz="quarter" idx="12"/>
          </p:nvPr>
        </p:nvSpPr>
        <p:spPr/>
        <p:txBody>
          <a:bodyPr/>
          <a:lstStyle/>
          <a:p>
            <a:pPr>
              <a:defRPr/>
            </a:pPr>
            <a:fld id="{6ED70E9F-2A67-474C-8A89-32AAC5337885}" type="slidenum">
              <a:rPr lang="en-US" altLang="zh-CN" smtClean="0"/>
              <a:pPr>
                <a:defRPr/>
              </a:pPr>
              <a:t>45</a:t>
            </a:fld>
            <a:endParaRPr lang="en-US" altLang="zh-CN"/>
          </a:p>
        </p:txBody>
      </p:sp>
    </p:spTree>
    <p:extLst>
      <p:ext uri="{BB962C8B-B14F-4D97-AF65-F5344CB8AC3E}">
        <p14:creationId xmlns:p14="http://schemas.microsoft.com/office/powerpoint/2010/main" val="2702736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zh-CN" altLang="en-US" b="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极小项</a:t>
            </a:r>
          </a:p>
        </p:txBody>
      </p:sp>
      <p:sp>
        <p:nvSpPr>
          <p:cNvPr id="68611" name="Rectangle 3"/>
          <p:cNvSpPr>
            <a:spLocks noGrp="1" noChangeArrowheads="1"/>
          </p:cNvSpPr>
          <p:nvPr>
            <p:ph type="body" idx="1"/>
          </p:nvPr>
        </p:nvSpPr>
        <p:spPr>
          <a:xfrm>
            <a:off x="457200" y="1600200"/>
            <a:ext cx="3106688" cy="4525963"/>
          </a:xfrm>
        </p:spPr>
        <p:txBody>
          <a:bodyPr/>
          <a:lstStyle/>
          <a:p>
            <a:pPr marL="0" indent="0" eaLnBrk="1" hangingPunct="1">
              <a:buNone/>
              <a:defRPr/>
            </a:pP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在含有</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n</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个命题的</a:t>
            </a:r>
            <a:r>
              <a:rPr lang="zh-CN" altLang="en-US" sz="24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简单合取式</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中</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若每个命题变项与其否定不同时存在</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而两者之一出现且出现一次</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且第</a:t>
            </a:r>
            <a:r>
              <a:rPr lang="en-US" altLang="zh-CN" sz="24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i</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个命题变项或其否定出现在从左起的第</a:t>
            </a:r>
            <a:r>
              <a:rPr lang="en-US" altLang="zh-CN" sz="24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i</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位上</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若命题变项无角标</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按字典序排序</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这样的简单合取式称为</a:t>
            </a:r>
            <a:r>
              <a:rPr lang="zh-CN" altLang="en-US" sz="2400" b="1" u="sng"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极小项</a:t>
            </a:r>
          </a:p>
        </p:txBody>
      </p:sp>
      <p:grpSp>
        <p:nvGrpSpPr>
          <p:cNvPr id="4" name="Group 4"/>
          <p:cNvGrpSpPr>
            <a:grpSpLocks/>
          </p:cNvGrpSpPr>
          <p:nvPr/>
        </p:nvGrpSpPr>
        <p:grpSpPr bwMode="auto">
          <a:xfrm>
            <a:off x="3779912" y="1772816"/>
            <a:ext cx="4968552" cy="3456829"/>
            <a:chOff x="-3" y="-3"/>
            <a:chExt cx="2985" cy="3842"/>
          </a:xfrm>
        </p:grpSpPr>
        <p:grpSp>
          <p:nvGrpSpPr>
            <p:cNvPr id="5" name="Group 5"/>
            <p:cNvGrpSpPr>
              <a:grpSpLocks/>
            </p:cNvGrpSpPr>
            <p:nvPr/>
          </p:nvGrpSpPr>
          <p:grpSpPr bwMode="auto">
            <a:xfrm>
              <a:off x="0" y="0"/>
              <a:ext cx="2979" cy="3836"/>
              <a:chOff x="0" y="0"/>
              <a:chExt cx="2979" cy="3836"/>
            </a:xfrm>
          </p:grpSpPr>
          <p:grpSp>
            <p:nvGrpSpPr>
              <p:cNvPr id="7" name="Group 6"/>
              <p:cNvGrpSpPr>
                <a:grpSpLocks/>
              </p:cNvGrpSpPr>
              <p:nvPr/>
            </p:nvGrpSpPr>
            <p:grpSpPr bwMode="auto">
              <a:xfrm>
                <a:off x="0" y="0"/>
                <a:ext cx="777" cy="422"/>
                <a:chOff x="0" y="0"/>
                <a:chExt cx="777" cy="422"/>
              </a:xfrm>
            </p:grpSpPr>
            <p:sp>
              <p:nvSpPr>
                <p:cNvPr id="113" name="Rectangle 7"/>
                <p:cNvSpPr>
                  <a:spLocks noChangeArrowheads="1"/>
                </p:cNvSpPr>
                <p:nvPr/>
              </p:nvSpPr>
              <p:spPr bwMode="auto">
                <a:xfrm>
                  <a:off x="43" y="0"/>
                  <a:ext cx="69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zh-CN" altLang="en-US" sz="1400">
                      <a:latin typeface="宋体" panose="02010600030101010101" pitchFamily="2" charset="-122"/>
                    </a:rPr>
                    <a:t>极小项</a:t>
                  </a:r>
                  <a:endParaRPr kumimoji="1" lang="zh-CN" altLang="en-US" sz="14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1400">
                    <a:latin typeface="Times New Roman" panose="02020603050405020304" pitchFamily="18" charset="0"/>
                  </a:endParaRPr>
                </a:p>
              </p:txBody>
            </p:sp>
            <p:sp>
              <p:nvSpPr>
                <p:cNvPr id="114" name="Rectangle 8"/>
                <p:cNvSpPr>
                  <a:spLocks noChangeArrowheads="1"/>
                </p:cNvSpPr>
                <p:nvPr/>
              </p:nvSpPr>
              <p:spPr bwMode="auto">
                <a:xfrm>
                  <a:off x="0" y="0"/>
                  <a:ext cx="777"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8" name="Group 9"/>
              <p:cNvGrpSpPr>
                <a:grpSpLocks/>
              </p:cNvGrpSpPr>
              <p:nvPr/>
            </p:nvGrpSpPr>
            <p:grpSpPr bwMode="auto">
              <a:xfrm>
                <a:off x="777" y="0"/>
                <a:ext cx="806" cy="422"/>
                <a:chOff x="777" y="0"/>
                <a:chExt cx="806" cy="422"/>
              </a:xfrm>
            </p:grpSpPr>
            <p:sp>
              <p:nvSpPr>
                <p:cNvPr id="111" name="Rectangle 10"/>
                <p:cNvSpPr>
                  <a:spLocks noChangeArrowheads="1"/>
                </p:cNvSpPr>
                <p:nvPr/>
              </p:nvSpPr>
              <p:spPr bwMode="auto">
                <a:xfrm>
                  <a:off x="820" y="0"/>
                  <a:ext cx="7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zh-CN" altLang="en-US" sz="1400" dirty="0">
                      <a:latin typeface="宋体" panose="02010600030101010101" pitchFamily="2" charset="-122"/>
                    </a:rPr>
                    <a:t>对应的赋值</a:t>
                  </a:r>
                  <a:endParaRPr kumimoji="1" lang="zh-CN" altLang="en-US" sz="1000" dirty="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dirty="0">
                    <a:latin typeface="Times New Roman" panose="02020603050405020304" pitchFamily="18" charset="0"/>
                  </a:endParaRPr>
                </a:p>
              </p:txBody>
            </p:sp>
            <p:sp>
              <p:nvSpPr>
                <p:cNvPr id="112" name="Rectangle 11"/>
                <p:cNvSpPr>
                  <a:spLocks noChangeArrowheads="1"/>
                </p:cNvSpPr>
                <p:nvPr/>
              </p:nvSpPr>
              <p:spPr bwMode="auto">
                <a:xfrm>
                  <a:off x="777" y="0"/>
                  <a:ext cx="80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9" name="Group 12"/>
              <p:cNvGrpSpPr>
                <a:grpSpLocks/>
              </p:cNvGrpSpPr>
              <p:nvPr/>
            </p:nvGrpSpPr>
            <p:grpSpPr bwMode="auto">
              <a:xfrm>
                <a:off x="1583" y="0"/>
                <a:ext cx="662" cy="422"/>
                <a:chOff x="1583" y="0"/>
                <a:chExt cx="662" cy="422"/>
              </a:xfrm>
            </p:grpSpPr>
            <p:sp>
              <p:nvSpPr>
                <p:cNvPr id="109" name="Rectangle 13"/>
                <p:cNvSpPr>
                  <a:spLocks noChangeArrowheads="1"/>
                </p:cNvSpPr>
                <p:nvPr/>
              </p:nvSpPr>
              <p:spPr bwMode="auto">
                <a:xfrm>
                  <a:off x="1626" y="0"/>
                  <a:ext cx="57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zh-CN" altLang="en-US" sz="1400">
                      <a:latin typeface="宋体" panose="02010600030101010101" pitchFamily="2" charset="-122"/>
                    </a:rPr>
                    <a:t>十进制数</a:t>
                  </a:r>
                  <a:endParaRPr kumimoji="1" lang="zh-CN" altLang="en-US"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110" name="Rectangle 14"/>
                <p:cNvSpPr>
                  <a:spLocks noChangeArrowheads="1"/>
                </p:cNvSpPr>
                <p:nvPr/>
              </p:nvSpPr>
              <p:spPr bwMode="auto">
                <a:xfrm>
                  <a:off x="1583" y="0"/>
                  <a:ext cx="66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10" name="Group 15"/>
              <p:cNvGrpSpPr>
                <a:grpSpLocks/>
              </p:cNvGrpSpPr>
              <p:nvPr/>
            </p:nvGrpSpPr>
            <p:grpSpPr bwMode="auto">
              <a:xfrm>
                <a:off x="2245" y="0"/>
                <a:ext cx="734" cy="422"/>
                <a:chOff x="2245" y="0"/>
                <a:chExt cx="734" cy="422"/>
              </a:xfrm>
            </p:grpSpPr>
            <p:sp>
              <p:nvSpPr>
                <p:cNvPr id="107" name="Rectangle 16"/>
                <p:cNvSpPr>
                  <a:spLocks noChangeArrowheads="1"/>
                </p:cNvSpPr>
                <p:nvPr/>
              </p:nvSpPr>
              <p:spPr bwMode="auto">
                <a:xfrm>
                  <a:off x="2288" y="0"/>
                  <a:ext cx="64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zh-CN" altLang="en-US" sz="1400">
                      <a:latin typeface="宋体" panose="02010600030101010101" pitchFamily="2" charset="-122"/>
                    </a:rPr>
                    <a:t>记法</a:t>
                  </a:r>
                  <a:endParaRPr kumimoji="1" lang="zh-CN" altLang="en-US"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108" name="Rectangle 17"/>
                <p:cNvSpPr>
                  <a:spLocks noChangeArrowheads="1"/>
                </p:cNvSpPr>
                <p:nvPr/>
              </p:nvSpPr>
              <p:spPr bwMode="auto">
                <a:xfrm>
                  <a:off x="2245" y="0"/>
                  <a:ext cx="734"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11" name="Group 18"/>
              <p:cNvGrpSpPr>
                <a:grpSpLocks/>
              </p:cNvGrpSpPr>
              <p:nvPr/>
            </p:nvGrpSpPr>
            <p:grpSpPr bwMode="auto">
              <a:xfrm>
                <a:off x="0" y="422"/>
                <a:ext cx="777" cy="460"/>
                <a:chOff x="0" y="422"/>
                <a:chExt cx="777" cy="460"/>
              </a:xfrm>
            </p:grpSpPr>
            <p:sp>
              <p:nvSpPr>
                <p:cNvPr id="105" name="Rectangle 19"/>
                <p:cNvSpPr>
                  <a:spLocks noChangeArrowheads="1"/>
                </p:cNvSpPr>
                <p:nvPr/>
              </p:nvSpPr>
              <p:spPr bwMode="auto">
                <a:xfrm>
                  <a:off x="43" y="422"/>
                  <a:ext cx="69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P</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Q</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R</a:t>
                  </a:r>
                  <a:endParaRPr kumimoji="1" lang="en-US" altLang="zh-CN" sz="1000">
                    <a:latin typeface="Times New Roman" panose="02020603050405020304" pitchFamily="18" charset="0"/>
                    <a:cs typeface="Times New Roman" panose="02020603050405020304" pitchFamily="18" charset="0"/>
                    <a:sym typeface="Symbol" panose="05050102010706020507" pitchFamily="18" charset="2"/>
                  </a:endParaRPr>
                </a:p>
                <a:p>
                  <a:pPr algn="ctr">
                    <a:spcBef>
                      <a:spcPct val="0"/>
                    </a:spcBef>
                    <a:buFontTx/>
                    <a:buNone/>
                  </a:pPr>
                  <a:endParaRPr kumimoji="1" lang="en-US" altLang="zh-CN" sz="1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106" name="Rectangle 20"/>
                <p:cNvSpPr>
                  <a:spLocks noChangeArrowheads="1"/>
                </p:cNvSpPr>
                <p:nvPr/>
              </p:nvSpPr>
              <p:spPr bwMode="auto">
                <a:xfrm>
                  <a:off x="0" y="422"/>
                  <a:ext cx="777"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12" name="Group 21"/>
              <p:cNvGrpSpPr>
                <a:grpSpLocks/>
              </p:cNvGrpSpPr>
              <p:nvPr/>
            </p:nvGrpSpPr>
            <p:grpSpPr bwMode="auto">
              <a:xfrm>
                <a:off x="777" y="422"/>
                <a:ext cx="806" cy="460"/>
                <a:chOff x="777" y="422"/>
                <a:chExt cx="806" cy="460"/>
              </a:xfrm>
            </p:grpSpPr>
            <p:sp>
              <p:nvSpPr>
                <p:cNvPr id="103" name="Rectangle 22"/>
                <p:cNvSpPr>
                  <a:spLocks noChangeArrowheads="1"/>
                </p:cNvSpPr>
                <p:nvPr/>
              </p:nvSpPr>
              <p:spPr bwMode="auto">
                <a:xfrm>
                  <a:off x="820" y="422"/>
                  <a:ext cx="72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000</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104" name="Rectangle 23"/>
                <p:cNvSpPr>
                  <a:spLocks noChangeArrowheads="1"/>
                </p:cNvSpPr>
                <p:nvPr/>
              </p:nvSpPr>
              <p:spPr bwMode="auto">
                <a:xfrm>
                  <a:off x="777" y="422"/>
                  <a:ext cx="806"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13" name="Group 24"/>
              <p:cNvGrpSpPr>
                <a:grpSpLocks/>
              </p:cNvGrpSpPr>
              <p:nvPr/>
            </p:nvGrpSpPr>
            <p:grpSpPr bwMode="auto">
              <a:xfrm>
                <a:off x="1583" y="422"/>
                <a:ext cx="662" cy="460"/>
                <a:chOff x="1583" y="422"/>
                <a:chExt cx="662" cy="460"/>
              </a:xfrm>
            </p:grpSpPr>
            <p:sp>
              <p:nvSpPr>
                <p:cNvPr id="101" name="Rectangle 25"/>
                <p:cNvSpPr>
                  <a:spLocks noChangeArrowheads="1"/>
                </p:cNvSpPr>
                <p:nvPr/>
              </p:nvSpPr>
              <p:spPr bwMode="auto">
                <a:xfrm>
                  <a:off x="1626" y="422"/>
                  <a:ext cx="57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0</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102" name="Rectangle 26"/>
                <p:cNvSpPr>
                  <a:spLocks noChangeArrowheads="1"/>
                </p:cNvSpPr>
                <p:nvPr/>
              </p:nvSpPr>
              <p:spPr bwMode="auto">
                <a:xfrm>
                  <a:off x="1583" y="422"/>
                  <a:ext cx="66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14" name="Group 27"/>
              <p:cNvGrpSpPr>
                <a:grpSpLocks/>
              </p:cNvGrpSpPr>
              <p:nvPr/>
            </p:nvGrpSpPr>
            <p:grpSpPr bwMode="auto">
              <a:xfrm>
                <a:off x="2245" y="422"/>
                <a:ext cx="734" cy="460"/>
                <a:chOff x="2245" y="422"/>
                <a:chExt cx="734" cy="460"/>
              </a:xfrm>
            </p:grpSpPr>
            <p:sp>
              <p:nvSpPr>
                <p:cNvPr id="99" name="Rectangle 28"/>
                <p:cNvSpPr>
                  <a:spLocks noChangeArrowheads="1"/>
                </p:cNvSpPr>
                <p:nvPr/>
              </p:nvSpPr>
              <p:spPr bwMode="auto">
                <a:xfrm>
                  <a:off x="2288" y="422"/>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000</a:t>
                  </a:r>
                  <a:r>
                    <a:rPr kumimoji="1" lang="zh-CN" altLang="en-US" sz="1400">
                      <a:latin typeface="宋体" panose="02010600030101010101" pitchFamily="2" charset="-122"/>
                    </a:rPr>
                    <a:t>或</a:t>
                  </a: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0</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100" name="Rectangle 29"/>
                <p:cNvSpPr>
                  <a:spLocks noChangeArrowheads="1"/>
                </p:cNvSpPr>
                <p:nvPr/>
              </p:nvSpPr>
              <p:spPr bwMode="auto">
                <a:xfrm>
                  <a:off x="2245" y="422"/>
                  <a:ext cx="73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15" name="Group 30"/>
              <p:cNvGrpSpPr>
                <a:grpSpLocks/>
              </p:cNvGrpSpPr>
              <p:nvPr/>
            </p:nvGrpSpPr>
            <p:grpSpPr bwMode="auto">
              <a:xfrm>
                <a:off x="0" y="882"/>
                <a:ext cx="777" cy="422"/>
                <a:chOff x="0" y="882"/>
                <a:chExt cx="777" cy="422"/>
              </a:xfrm>
            </p:grpSpPr>
            <p:sp>
              <p:nvSpPr>
                <p:cNvPr id="97" name="Rectangle 31"/>
                <p:cNvSpPr>
                  <a:spLocks noChangeArrowheads="1"/>
                </p:cNvSpPr>
                <p:nvPr/>
              </p:nvSpPr>
              <p:spPr bwMode="auto">
                <a:xfrm>
                  <a:off x="43" y="882"/>
                  <a:ext cx="69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P</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Q</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R</a:t>
                  </a:r>
                  <a:endParaRPr kumimoji="1" lang="en-US" altLang="zh-CN" sz="1000">
                    <a:latin typeface="Times New Roman" panose="02020603050405020304" pitchFamily="18" charset="0"/>
                    <a:cs typeface="Times New Roman" panose="02020603050405020304" pitchFamily="18" charset="0"/>
                    <a:sym typeface="Symbol" panose="05050102010706020507" pitchFamily="18" charset="2"/>
                  </a:endParaRPr>
                </a:p>
                <a:p>
                  <a:pPr algn="ctr">
                    <a:spcBef>
                      <a:spcPct val="0"/>
                    </a:spcBef>
                    <a:buFontTx/>
                    <a:buNone/>
                  </a:pPr>
                  <a:endParaRPr kumimoji="1" lang="en-US" altLang="zh-CN" sz="1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98" name="Rectangle 32"/>
                <p:cNvSpPr>
                  <a:spLocks noChangeArrowheads="1"/>
                </p:cNvSpPr>
                <p:nvPr/>
              </p:nvSpPr>
              <p:spPr bwMode="auto">
                <a:xfrm>
                  <a:off x="0" y="882"/>
                  <a:ext cx="777"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16" name="Group 33"/>
              <p:cNvGrpSpPr>
                <a:grpSpLocks/>
              </p:cNvGrpSpPr>
              <p:nvPr/>
            </p:nvGrpSpPr>
            <p:grpSpPr bwMode="auto">
              <a:xfrm>
                <a:off x="777" y="882"/>
                <a:ext cx="806" cy="422"/>
                <a:chOff x="777" y="882"/>
                <a:chExt cx="806" cy="422"/>
              </a:xfrm>
            </p:grpSpPr>
            <p:sp>
              <p:nvSpPr>
                <p:cNvPr id="95" name="Rectangle 34"/>
                <p:cNvSpPr>
                  <a:spLocks noChangeArrowheads="1"/>
                </p:cNvSpPr>
                <p:nvPr/>
              </p:nvSpPr>
              <p:spPr bwMode="auto">
                <a:xfrm>
                  <a:off x="820" y="882"/>
                  <a:ext cx="7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001</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96" name="Rectangle 35"/>
                <p:cNvSpPr>
                  <a:spLocks noChangeArrowheads="1"/>
                </p:cNvSpPr>
                <p:nvPr/>
              </p:nvSpPr>
              <p:spPr bwMode="auto">
                <a:xfrm>
                  <a:off x="777" y="882"/>
                  <a:ext cx="80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17" name="Group 36"/>
              <p:cNvGrpSpPr>
                <a:grpSpLocks/>
              </p:cNvGrpSpPr>
              <p:nvPr/>
            </p:nvGrpSpPr>
            <p:grpSpPr bwMode="auto">
              <a:xfrm>
                <a:off x="1583" y="882"/>
                <a:ext cx="662" cy="422"/>
                <a:chOff x="1583" y="882"/>
                <a:chExt cx="662" cy="422"/>
              </a:xfrm>
            </p:grpSpPr>
            <p:sp>
              <p:nvSpPr>
                <p:cNvPr id="93" name="Rectangle 37"/>
                <p:cNvSpPr>
                  <a:spLocks noChangeArrowheads="1"/>
                </p:cNvSpPr>
                <p:nvPr/>
              </p:nvSpPr>
              <p:spPr bwMode="auto">
                <a:xfrm>
                  <a:off x="1626" y="882"/>
                  <a:ext cx="57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1</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94" name="Rectangle 38"/>
                <p:cNvSpPr>
                  <a:spLocks noChangeArrowheads="1"/>
                </p:cNvSpPr>
                <p:nvPr/>
              </p:nvSpPr>
              <p:spPr bwMode="auto">
                <a:xfrm>
                  <a:off x="1583" y="882"/>
                  <a:ext cx="66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18" name="Group 39"/>
              <p:cNvGrpSpPr>
                <a:grpSpLocks/>
              </p:cNvGrpSpPr>
              <p:nvPr/>
            </p:nvGrpSpPr>
            <p:grpSpPr bwMode="auto">
              <a:xfrm>
                <a:off x="2245" y="882"/>
                <a:ext cx="734" cy="422"/>
                <a:chOff x="2245" y="882"/>
                <a:chExt cx="734" cy="422"/>
              </a:xfrm>
            </p:grpSpPr>
            <p:sp>
              <p:nvSpPr>
                <p:cNvPr id="91" name="Rectangle 40"/>
                <p:cNvSpPr>
                  <a:spLocks noChangeArrowheads="1"/>
                </p:cNvSpPr>
                <p:nvPr/>
              </p:nvSpPr>
              <p:spPr bwMode="auto">
                <a:xfrm>
                  <a:off x="2288" y="882"/>
                  <a:ext cx="64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001</a:t>
                  </a:r>
                  <a:r>
                    <a:rPr kumimoji="1" lang="zh-CN" altLang="en-US" sz="1400">
                      <a:latin typeface="宋体" panose="02010600030101010101" pitchFamily="2" charset="-122"/>
                    </a:rPr>
                    <a:t>或</a:t>
                  </a: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1</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92" name="Rectangle 41"/>
                <p:cNvSpPr>
                  <a:spLocks noChangeArrowheads="1"/>
                </p:cNvSpPr>
                <p:nvPr/>
              </p:nvSpPr>
              <p:spPr bwMode="auto">
                <a:xfrm>
                  <a:off x="2245" y="882"/>
                  <a:ext cx="734"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19" name="Group 42"/>
              <p:cNvGrpSpPr>
                <a:grpSpLocks/>
              </p:cNvGrpSpPr>
              <p:nvPr/>
            </p:nvGrpSpPr>
            <p:grpSpPr bwMode="auto">
              <a:xfrm>
                <a:off x="0" y="1304"/>
                <a:ext cx="777" cy="422"/>
                <a:chOff x="0" y="1304"/>
                <a:chExt cx="777" cy="422"/>
              </a:xfrm>
            </p:grpSpPr>
            <p:sp>
              <p:nvSpPr>
                <p:cNvPr id="89" name="Rectangle 43"/>
                <p:cNvSpPr>
                  <a:spLocks noChangeArrowheads="1"/>
                </p:cNvSpPr>
                <p:nvPr/>
              </p:nvSpPr>
              <p:spPr bwMode="auto">
                <a:xfrm>
                  <a:off x="43" y="1304"/>
                  <a:ext cx="69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P</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Q</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R</a:t>
                  </a:r>
                  <a:endParaRPr kumimoji="1" lang="en-US" altLang="zh-CN" sz="1000">
                    <a:latin typeface="Times New Roman" panose="02020603050405020304" pitchFamily="18" charset="0"/>
                    <a:cs typeface="Times New Roman" panose="02020603050405020304" pitchFamily="18" charset="0"/>
                    <a:sym typeface="Symbol" panose="05050102010706020507" pitchFamily="18" charset="2"/>
                  </a:endParaRPr>
                </a:p>
                <a:p>
                  <a:pPr algn="ctr">
                    <a:spcBef>
                      <a:spcPct val="0"/>
                    </a:spcBef>
                    <a:buFontTx/>
                    <a:buNone/>
                  </a:pPr>
                  <a:endParaRPr kumimoji="1" lang="en-US" altLang="zh-CN" sz="1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90" name="Rectangle 44"/>
                <p:cNvSpPr>
                  <a:spLocks noChangeArrowheads="1"/>
                </p:cNvSpPr>
                <p:nvPr/>
              </p:nvSpPr>
              <p:spPr bwMode="auto">
                <a:xfrm>
                  <a:off x="0" y="1304"/>
                  <a:ext cx="777"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20" name="Group 45"/>
              <p:cNvGrpSpPr>
                <a:grpSpLocks/>
              </p:cNvGrpSpPr>
              <p:nvPr/>
            </p:nvGrpSpPr>
            <p:grpSpPr bwMode="auto">
              <a:xfrm>
                <a:off x="777" y="1304"/>
                <a:ext cx="806" cy="422"/>
                <a:chOff x="777" y="1304"/>
                <a:chExt cx="806" cy="422"/>
              </a:xfrm>
            </p:grpSpPr>
            <p:sp>
              <p:nvSpPr>
                <p:cNvPr id="87" name="Rectangle 46"/>
                <p:cNvSpPr>
                  <a:spLocks noChangeArrowheads="1"/>
                </p:cNvSpPr>
                <p:nvPr/>
              </p:nvSpPr>
              <p:spPr bwMode="auto">
                <a:xfrm>
                  <a:off x="820" y="1304"/>
                  <a:ext cx="7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010</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88" name="Rectangle 47"/>
                <p:cNvSpPr>
                  <a:spLocks noChangeArrowheads="1"/>
                </p:cNvSpPr>
                <p:nvPr/>
              </p:nvSpPr>
              <p:spPr bwMode="auto">
                <a:xfrm>
                  <a:off x="777" y="1304"/>
                  <a:ext cx="80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21" name="Group 48"/>
              <p:cNvGrpSpPr>
                <a:grpSpLocks/>
              </p:cNvGrpSpPr>
              <p:nvPr/>
            </p:nvGrpSpPr>
            <p:grpSpPr bwMode="auto">
              <a:xfrm>
                <a:off x="1583" y="1304"/>
                <a:ext cx="662" cy="422"/>
                <a:chOff x="1583" y="1304"/>
                <a:chExt cx="662" cy="422"/>
              </a:xfrm>
            </p:grpSpPr>
            <p:sp>
              <p:nvSpPr>
                <p:cNvPr id="85" name="Rectangle 49"/>
                <p:cNvSpPr>
                  <a:spLocks noChangeArrowheads="1"/>
                </p:cNvSpPr>
                <p:nvPr/>
              </p:nvSpPr>
              <p:spPr bwMode="auto">
                <a:xfrm>
                  <a:off x="1626" y="1304"/>
                  <a:ext cx="57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2</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86" name="Rectangle 50"/>
                <p:cNvSpPr>
                  <a:spLocks noChangeArrowheads="1"/>
                </p:cNvSpPr>
                <p:nvPr/>
              </p:nvSpPr>
              <p:spPr bwMode="auto">
                <a:xfrm>
                  <a:off x="1583" y="1304"/>
                  <a:ext cx="66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22" name="Group 51"/>
              <p:cNvGrpSpPr>
                <a:grpSpLocks/>
              </p:cNvGrpSpPr>
              <p:nvPr/>
            </p:nvGrpSpPr>
            <p:grpSpPr bwMode="auto">
              <a:xfrm>
                <a:off x="2245" y="1304"/>
                <a:ext cx="734" cy="422"/>
                <a:chOff x="2245" y="1304"/>
                <a:chExt cx="734" cy="422"/>
              </a:xfrm>
            </p:grpSpPr>
            <p:sp>
              <p:nvSpPr>
                <p:cNvPr id="83" name="Rectangle 52"/>
                <p:cNvSpPr>
                  <a:spLocks noChangeArrowheads="1"/>
                </p:cNvSpPr>
                <p:nvPr/>
              </p:nvSpPr>
              <p:spPr bwMode="auto">
                <a:xfrm>
                  <a:off x="2288" y="1304"/>
                  <a:ext cx="64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010</a:t>
                  </a:r>
                  <a:r>
                    <a:rPr kumimoji="1" lang="zh-CN" altLang="en-US" sz="1400">
                      <a:latin typeface="宋体" panose="02010600030101010101" pitchFamily="2" charset="-122"/>
                    </a:rPr>
                    <a:t>或</a:t>
                  </a: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2</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84" name="Rectangle 53"/>
                <p:cNvSpPr>
                  <a:spLocks noChangeArrowheads="1"/>
                </p:cNvSpPr>
                <p:nvPr/>
              </p:nvSpPr>
              <p:spPr bwMode="auto">
                <a:xfrm>
                  <a:off x="2245" y="1304"/>
                  <a:ext cx="734"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23" name="Group 54"/>
              <p:cNvGrpSpPr>
                <a:grpSpLocks/>
              </p:cNvGrpSpPr>
              <p:nvPr/>
            </p:nvGrpSpPr>
            <p:grpSpPr bwMode="auto">
              <a:xfrm>
                <a:off x="0" y="1726"/>
                <a:ext cx="777" cy="422"/>
                <a:chOff x="0" y="1726"/>
                <a:chExt cx="777" cy="422"/>
              </a:xfrm>
            </p:grpSpPr>
            <p:sp>
              <p:nvSpPr>
                <p:cNvPr id="81" name="Rectangle 55"/>
                <p:cNvSpPr>
                  <a:spLocks noChangeArrowheads="1"/>
                </p:cNvSpPr>
                <p:nvPr/>
              </p:nvSpPr>
              <p:spPr bwMode="auto">
                <a:xfrm>
                  <a:off x="43" y="1726"/>
                  <a:ext cx="69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P</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Q</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R</a:t>
                  </a:r>
                  <a:endParaRPr kumimoji="1" lang="en-US" altLang="zh-CN" sz="1000">
                    <a:latin typeface="Times New Roman" panose="02020603050405020304" pitchFamily="18" charset="0"/>
                    <a:cs typeface="Times New Roman" panose="02020603050405020304" pitchFamily="18" charset="0"/>
                    <a:sym typeface="Symbol" panose="05050102010706020507" pitchFamily="18" charset="2"/>
                  </a:endParaRPr>
                </a:p>
                <a:p>
                  <a:pPr algn="ctr">
                    <a:spcBef>
                      <a:spcPct val="0"/>
                    </a:spcBef>
                    <a:buFontTx/>
                    <a:buNone/>
                  </a:pPr>
                  <a:endParaRPr kumimoji="1" lang="en-US" altLang="zh-CN" sz="1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82" name="Rectangle 56"/>
                <p:cNvSpPr>
                  <a:spLocks noChangeArrowheads="1"/>
                </p:cNvSpPr>
                <p:nvPr/>
              </p:nvSpPr>
              <p:spPr bwMode="auto">
                <a:xfrm>
                  <a:off x="0" y="1726"/>
                  <a:ext cx="777"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24" name="Group 57"/>
              <p:cNvGrpSpPr>
                <a:grpSpLocks/>
              </p:cNvGrpSpPr>
              <p:nvPr/>
            </p:nvGrpSpPr>
            <p:grpSpPr bwMode="auto">
              <a:xfrm>
                <a:off x="777" y="1726"/>
                <a:ext cx="806" cy="422"/>
                <a:chOff x="777" y="1726"/>
                <a:chExt cx="806" cy="422"/>
              </a:xfrm>
            </p:grpSpPr>
            <p:sp>
              <p:nvSpPr>
                <p:cNvPr id="79" name="Rectangle 58"/>
                <p:cNvSpPr>
                  <a:spLocks noChangeArrowheads="1"/>
                </p:cNvSpPr>
                <p:nvPr/>
              </p:nvSpPr>
              <p:spPr bwMode="auto">
                <a:xfrm>
                  <a:off x="820" y="1726"/>
                  <a:ext cx="7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011</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80" name="Rectangle 59"/>
                <p:cNvSpPr>
                  <a:spLocks noChangeArrowheads="1"/>
                </p:cNvSpPr>
                <p:nvPr/>
              </p:nvSpPr>
              <p:spPr bwMode="auto">
                <a:xfrm>
                  <a:off x="777" y="1726"/>
                  <a:ext cx="80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25" name="Group 60"/>
              <p:cNvGrpSpPr>
                <a:grpSpLocks/>
              </p:cNvGrpSpPr>
              <p:nvPr/>
            </p:nvGrpSpPr>
            <p:grpSpPr bwMode="auto">
              <a:xfrm>
                <a:off x="1583" y="1726"/>
                <a:ext cx="662" cy="422"/>
                <a:chOff x="1583" y="1726"/>
                <a:chExt cx="662" cy="422"/>
              </a:xfrm>
            </p:grpSpPr>
            <p:sp>
              <p:nvSpPr>
                <p:cNvPr id="77" name="Rectangle 61"/>
                <p:cNvSpPr>
                  <a:spLocks noChangeArrowheads="1"/>
                </p:cNvSpPr>
                <p:nvPr/>
              </p:nvSpPr>
              <p:spPr bwMode="auto">
                <a:xfrm>
                  <a:off x="1626" y="1726"/>
                  <a:ext cx="57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3</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78" name="Rectangle 62"/>
                <p:cNvSpPr>
                  <a:spLocks noChangeArrowheads="1"/>
                </p:cNvSpPr>
                <p:nvPr/>
              </p:nvSpPr>
              <p:spPr bwMode="auto">
                <a:xfrm>
                  <a:off x="1583" y="1726"/>
                  <a:ext cx="66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26" name="Group 63"/>
              <p:cNvGrpSpPr>
                <a:grpSpLocks/>
              </p:cNvGrpSpPr>
              <p:nvPr/>
            </p:nvGrpSpPr>
            <p:grpSpPr bwMode="auto">
              <a:xfrm>
                <a:off x="2245" y="1726"/>
                <a:ext cx="734" cy="422"/>
                <a:chOff x="2245" y="1726"/>
                <a:chExt cx="734" cy="422"/>
              </a:xfrm>
            </p:grpSpPr>
            <p:sp>
              <p:nvSpPr>
                <p:cNvPr id="75" name="Rectangle 64"/>
                <p:cNvSpPr>
                  <a:spLocks noChangeArrowheads="1"/>
                </p:cNvSpPr>
                <p:nvPr/>
              </p:nvSpPr>
              <p:spPr bwMode="auto">
                <a:xfrm>
                  <a:off x="2288" y="1726"/>
                  <a:ext cx="64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011</a:t>
                  </a:r>
                  <a:r>
                    <a:rPr kumimoji="1" lang="zh-CN" altLang="en-US" sz="1400">
                      <a:latin typeface="宋体" panose="02010600030101010101" pitchFamily="2" charset="-122"/>
                    </a:rPr>
                    <a:t>或</a:t>
                  </a: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3</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76" name="Rectangle 65"/>
                <p:cNvSpPr>
                  <a:spLocks noChangeArrowheads="1"/>
                </p:cNvSpPr>
                <p:nvPr/>
              </p:nvSpPr>
              <p:spPr bwMode="auto">
                <a:xfrm>
                  <a:off x="2245" y="1726"/>
                  <a:ext cx="734"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27" name="Group 66"/>
              <p:cNvGrpSpPr>
                <a:grpSpLocks/>
              </p:cNvGrpSpPr>
              <p:nvPr/>
            </p:nvGrpSpPr>
            <p:grpSpPr bwMode="auto">
              <a:xfrm>
                <a:off x="0" y="2148"/>
                <a:ext cx="777" cy="422"/>
                <a:chOff x="0" y="2148"/>
                <a:chExt cx="777" cy="422"/>
              </a:xfrm>
            </p:grpSpPr>
            <p:sp>
              <p:nvSpPr>
                <p:cNvPr id="73" name="Rectangle 67"/>
                <p:cNvSpPr>
                  <a:spLocks noChangeArrowheads="1"/>
                </p:cNvSpPr>
                <p:nvPr/>
              </p:nvSpPr>
              <p:spPr bwMode="auto">
                <a:xfrm>
                  <a:off x="43" y="2148"/>
                  <a:ext cx="69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P</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Q</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R</a:t>
                  </a:r>
                  <a:endParaRPr kumimoji="1" lang="en-US" altLang="zh-CN" sz="1000">
                    <a:latin typeface="Times New Roman" panose="02020603050405020304" pitchFamily="18" charset="0"/>
                    <a:cs typeface="Times New Roman" panose="02020603050405020304" pitchFamily="18" charset="0"/>
                    <a:sym typeface="Symbol" panose="05050102010706020507" pitchFamily="18" charset="2"/>
                  </a:endParaRPr>
                </a:p>
                <a:p>
                  <a:pPr algn="ctr">
                    <a:spcBef>
                      <a:spcPct val="0"/>
                    </a:spcBef>
                    <a:buFontTx/>
                    <a:buNone/>
                  </a:pPr>
                  <a:endParaRPr kumimoji="1" lang="en-US" altLang="zh-CN" sz="1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74" name="Rectangle 68"/>
                <p:cNvSpPr>
                  <a:spLocks noChangeArrowheads="1"/>
                </p:cNvSpPr>
                <p:nvPr/>
              </p:nvSpPr>
              <p:spPr bwMode="auto">
                <a:xfrm>
                  <a:off x="0" y="2148"/>
                  <a:ext cx="777"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28" name="Group 69"/>
              <p:cNvGrpSpPr>
                <a:grpSpLocks/>
              </p:cNvGrpSpPr>
              <p:nvPr/>
            </p:nvGrpSpPr>
            <p:grpSpPr bwMode="auto">
              <a:xfrm>
                <a:off x="777" y="2148"/>
                <a:ext cx="806" cy="422"/>
                <a:chOff x="777" y="2148"/>
                <a:chExt cx="806" cy="422"/>
              </a:xfrm>
            </p:grpSpPr>
            <p:sp>
              <p:nvSpPr>
                <p:cNvPr id="71" name="Rectangle 70"/>
                <p:cNvSpPr>
                  <a:spLocks noChangeArrowheads="1"/>
                </p:cNvSpPr>
                <p:nvPr/>
              </p:nvSpPr>
              <p:spPr bwMode="auto">
                <a:xfrm>
                  <a:off x="820" y="2148"/>
                  <a:ext cx="7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100</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72" name="Rectangle 71"/>
                <p:cNvSpPr>
                  <a:spLocks noChangeArrowheads="1"/>
                </p:cNvSpPr>
                <p:nvPr/>
              </p:nvSpPr>
              <p:spPr bwMode="auto">
                <a:xfrm>
                  <a:off x="777" y="2148"/>
                  <a:ext cx="80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29" name="Group 72"/>
              <p:cNvGrpSpPr>
                <a:grpSpLocks/>
              </p:cNvGrpSpPr>
              <p:nvPr/>
            </p:nvGrpSpPr>
            <p:grpSpPr bwMode="auto">
              <a:xfrm>
                <a:off x="1583" y="2148"/>
                <a:ext cx="662" cy="422"/>
                <a:chOff x="1583" y="2148"/>
                <a:chExt cx="662" cy="422"/>
              </a:xfrm>
            </p:grpSpPr>
            <p:sp>
              <p:nvSpPr>
                <p:cNvPr id="69" name="Rectangle 73"/>
                <p:cNvSpPr>
                  <a:spLocks noChangeArrowheads="1"/>
                </p:cNvSpPr>
                <p:nvPr/>
              </p:nvSpPr>
              <p:spPr bwMode="auto">
                <a:xfrm>
                  <a:off x="1626" y="2148"/>
                  <a:ext cx="57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4</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70" name="Rectangle 74"/>
                <p:cNvSpPr>
                  <a:spLocks noChangeArrowheads="1"/>
                </p:cNvSpPr>
                <p:nvPr/>
              </p:nvSpPr>
              <p:spPr bwMode="auto">
                <a:xfrm>
                  <a:off x="1583" y="2148"/>
                  <a:ext cx="66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30" name="Group 75"/>
              <p:cNvGrpSpPr>
                <a:grpSpLocks/>
              </p:cNvGrpSpPr>
              <p:nvPr/>
            </p:nvGrpSpPr>
            <p:grpSpPr bwMode="auto">
              <a:xfrm>
                <a:off x="2245" y="2148"/>
                <a:ext cx="734" cy="422"/>
                <a:chOff x="2245" y="2148"/>
                <a:chExt cx="734" cy="422"/>
              </a:xfrm>
            </p:grpSpPr>
            <p:sp>
              <p:nvSpPr>
                <p:cNvPr id="67" name="Rectangle 76"/>
                <p:cNvSpPr>
                  <a:spLocks noChangeArrowheads="1"/>
                </p:cNvSpPr>
                <p:nvPr/>
              </p:nvSpPr>
              <p:spPr bwMode="auto">
                <a:xfrm>
                  <a:off x="2288" y="2148"/>
                  <a:ext cx="64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100</a:t>
                  </a:r>
                  <a:r>
                    <a:rPr kumimoji="1" lang="zh-CN" altLang="en-US" sz="1400">
                      <a:latin typeface="宋体" panose="02010600030101010101" pitchFamily="2" charset="-122"/>
                    </a:rPr>
                    <a:t>或</a:t>
                  </a: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4</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68" name="Rectangle 77"/>
                <p:cNvSpPr>
                  <a:spLocks noChangeArrowheads="1"/>
                </p:cNvSpPr>
                <p:nvPr/>
              </p:nvSpPr>
              <p:spPr bwMode="auto">
                <a:xfrm>
                  <a:off x="2245" y="2148"/>
                  <a:ext cx="734"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31" name="Group 78"/>
              <p:cNvGrpSpPr>
                <a:grpSpLocks/>
              </p:cNvGrpSpPr>
              <p:nvPr/>
            </p:nvGrpSpPr>
            <p:grpSpPr bwMode="auto">
              <a:xfrm>
                <a:off x="0" y="2570"/>
                <a:ext cx="777" cy="422"/>
                <a:chOff x="0" y="2570"/>
                <a:chExt cx="777" cy="422"/>
              </a:xfrm>
            </p:grpSpPr>
            <p:sp>
              <p:nvSpPr>
                <p:cNvPr id="65" name="Rectangle 79"/>
                <p:cNvSpPr>
                  <a:spLocks noChangeArrowheads="1"/>
                </p:cNvSpPr>
                <p:nvPr/>
              </p:nvSpPr>
              <p:spPr bwMode="auto">
                <a:xfrm>
                  <a:off x="43" y="2570"/>
                  <a:ext cx="69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P</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Q</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R</a:t>
                  </a:r>
                  <a:endParaRPr kumimoji="1" lang="en-US" altLang="zh-CN" sz="1000">
                    <a:latin typeface="Times New Roman" panose="02020603050405020304" pitchFamily="18" charset="0"/>
                    <a:cs typeface="Times New Roman" panose="02020603050405020304" pitchFamily="18" charset="0"/>
                    <a:sym typeface="Symbol" panose="05050102010706020507" pitchFamily="18" charset="2"/>
                  </a:endParaRPr>
                </a:p>
                <a:p>
                  <a:pPr algn="ctr">
                    <a:spcBef>
                      <a:spcPct val="0"/>
                    </a:spcBef>
                    <a:buFontTx/>
                    <a:buNone/>
                  </a:pPr>
                  <a:endParaRPr kumimoji="1" lang="en-US" altLang="zh-CN" sz="1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66" name="Rectangle 80"/>
                <p:cNvSpPr>
                  <a:spLocks noChangeArrowheads="1"/>
                </p:cNvSpPr>
                <p:nvPr/>
              </p:nvSpPr>
              <p:spPr bwMode="auto">
                <a:xfrm>
                  <a:off x="0" y="2570"/>
                  <a:ext cx="777"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32" name="Group 81"/>
              <p:cNvGrpSpPr>
                <a:grpSpLocks/>
              </p:cNvGrpSpPr>
              <p:nvPr/>
            </p:nvGrpSpPr>
            <p:grpSpPr bwMode="auto">
              <a:xfrm>
                <a:off x="777" y="2570"/>
                <a:ext cx="806" cy="422"/>
                <a:chOff x="777" y="2570"/>
                <a:chExt cx="806" cy="422"/>
              </a:xfrm>
            </p:grpSpPr>
            <p:sp>
              <p:nvSpPr>
                <p:cNvPr id="63" name="Rectangle 82"/>
                <p:cNvSpPr>
                  <a:spLocks noChangeArrowheads="1"/>
                </p:cNvSpPr>
                <p:nvPr/>
              </p:nvSpPr>
              <p:spPr bwMode="auto">
                <a:xfrm>
                  <a:off x="820" y="2570"/>
                  <a:ext cx="7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101</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64" name="Rectangle 83"/>
                <p:cNvSpPr>
                  <a:spLocks noChangeArrowheads="1"/>
                </p:cNvSpPr>
                <p:nvPr/>
              </p:nvSpPr>
              <p:spPr bwMode="auto">
                <a:xfrm>
                  <a:off x="777" y="2570"/>
                  <a:ext cx="80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33" name="Group 84"/>
              <p:cNvGrpSpPr>
                <a:grpSpLocks/>
              </p:cNvGrpSpPr>
              <p:nvPr/>
            </p:nvGrpSpPr>
            <p:grpSpPr bwMode="auto">
              <a:xfrm>
                <a:off x="1583" y="2570"/>
                <a:ext cx="662" cy="422"/>
                <a:chOff x="1583" y="2570"/>
                <a:chExt cx="662" cy="422"/>
              </a:xfrm>
            </p:grpSpPr>
            <p:sp>
              <p:nvSpPr>
                <p:cNvPr id="61" name="Rectangle 85"/>
                <p:cNvSpPr>
                  <a:spLocks noChangeArrowheads="1"/>
                </p:cNvSpPr>
                <p:nvPr/>
              </p:nvSpPr>
              <p:spPr bwMode="auto">
                <a:xfrm>
                  <a:off x="1626" y="2570"/>
                  <a:ext cx="57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5</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62" name="Rectangle 86"/>
                <p:cNvSpPr>
                  <a:spLocks noChangeArrowheads="1"/>
                </p:cNvSpPr>
                <p:nvPr/>
              </p:nvSpPr>
              <p:spPr bwMode="auto">
                <a:xfrm>
                  <a:off x="1583" y="2570"/>
                  <a:ext cx="66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34" name="Group 87"/>
              <p:cNvGrpSpPr>
                <a:grpSpLocks/>
              </p:cNvGrpSpPr>
              <p:nvPr/>
            </p:nvGrpSpPr>
            <p:grpSpPr bwMode="auto">
              <a:xfrm>
                <a:off x="2245" y="2570"/>
                <a:ext cx="734" cy="422"/>
                <a:chOff x="2245" y="2570"/>
                <a:chExt cx="734" cy="422"/>
              </a:xfrm>
            </p:grpSpPr>
            <p:sp>
              <p:nvSpPr>
                <p:cNvPr id="59" name="Rectangle 88"/>
                <p:cNvSpPr>
                  <a:spLocks noChangeArrowheads="1"/>
                </p:cNvSpPr>
                <p:nvPr/>
              </p:nvSpPr>
              <p:spPr bwMode="auto">
                <a:xfrm>
                  <a:off x="2288" y="2570"/>
                  <a:ext cx="64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101</a:t>
                  </a:r>
                  <a:r>
                    <a:rPr kumimoji="1" lang="zh-CN" altLang="en-US" sz="1400">
                      <a:latin typeface="宋体" panose="02010600030101010101" pitchFamily="2" charset="-122"/>
                    </a:rPr>
                    <a:t>或</a:t>
                  </a: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5</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60" name="Rectangle 89"/>
                <p:cNvSpPr>
                  <a:spLocks noChangeArrowheads="1"/>
                </p:cNvSpPr>
                <p:nvPr/>
              </p:nvSpPr>
              <p:spPr bwMode="auto">
                <a:xfrm>
                  <a:off x="2245" y="2570"/>
                  <a:ext cx="734"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35" name="Group 90"/>
              <p:cNvGrpSpPr>
                <a:grpSpLocks/>
              </p:cNvGrpSpPr>
              <p:nvPr/>
            </p:nvGrpSpPr>
            <p:grpSpPr bwMode="auto">
              <a:xfrm>
                <a:off x="0" y="2992"/>
                <a:ext cx="777" cy="422"/>
                <a:chOff x="0" y="2992"/>
                <a:chExt cx="777" cy="422"/>
              </a:xfrm>
            </p:grpSpPr>
            <p:sp>
              <p:nvSpPr>
                <p:cNvPr id="57" name="Rectangle 91"/>
                <p:cNvSpPr>
                  <a:spLocks noChangeArrowheads="1"/>
                </p:cNvSpPr>
                <p:nvPr/>
              </p:nvSpPr>
              <p:spPr bwMode="auto">
                <a:xfrm>
                  <a:off x="43" y="2992"/>
                  <a:ext cx="69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P</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Q</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R</a:t>
                  </a:r>
                  <a:endParaRPr kumimoji="1" lang="en-US" altLang="zh-CN" sz="1000">
                    <a:latin typeface="Times New Roman" panose="02020603050405020304" pitchFamily="18" charset="0"/>
                    <a:cs typeface="Times New Roman" panose="02020603050405020304" pitchFamily="18" charset="0"/>
                    <a:sym typeface="Symbol" panose="05050102010706020507" pitchFamily="18" charset="2"/>
                  </a:endParaRPr>
                </a:p>
                <a:p>
                  <a:pPr algn="ctr">
                    <a:spcBef>
                      <a:spcPct val="0"/>
                    </a:spcBef>
                    <a:buFontTx/>
                    <a:buNone/>
                  </a:pPr>
                  <a:endParaRPr kumimoji="1" lang="en-US" altLang="zh-CN" sz="1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58" name="Rectangle 92"/>
                <p:cNvSpPr>
                  <a:spLocks noChangeArrowheads="1"/>
                </p:cNvSpPr>
                <p:nvPr/>
              </p:nvSpPr>
              <p:spPr bwMode="auto">
                <a:xfrm>
                  <a:off x="0" y="2992"/>
                  <a:ext cx="777"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36" name="Group 93"/>
              <p:cNvGrpSpPr>
                <a:grpSpLocks/>
              </p:cNvGrpSpPr>
              <p:nvPr/>
            </p:nvGrpSpPr>
            <p:grpSpPr bwMode="auto">
              <a:xfrm>
                <a:off x="777" y="2992"/>
                <a:ext cx="806" cy="422"/>
                <a:chOff x="777" y="2992"/>
                <a:chExt cx="806" cy="422"/>
              </a:xfrm>
            </p:grpSpPr>
            <p:sp>
              <p:nvSpPr>
                <p:cNvPr id="55" name="Rectangle 94"/>
                <p:cNvSpPr>
                  <a:spLocks noChangeArrowheads="1"/>
                </p:cNvSpPr>
                <p:nvPr/>
              </p:nvSpPr>
              <p:spPr bwMode="auto">
                <a:xfrm>
                  <a:off x="820" y="2992"/>
                  <a:ext cx="7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110</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56" name="Rectangle 95"/>
                <p:cNvSpPr>
                  <a:spLocks noChangeArrowheads="1"/>
                </p:cNvSpPr>
                <p:nvPr/>
              </p:nvSpPr>
              <p:spPr bwMode="auto">
                <a:xfrm>
                  <a:off x="777" y="2992"/>
                  <a:ext cx="80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37" name="Group 96"/>
              <p:cNvGrpSpPr>
                <a:grpSpLocks/>
              </p:cNvGrpSpPr>
              <p:nvPr/>
            </p:nvGrpSpPr>
            <p:grpSpPr bwMode="auto">
              <a:xfrm>
                <a:off x="1583" y="2992"/>
                <a:ext cx="662" cy="422"/>
                <a:chOff x="1583" y="2992"/>
                <a:chExt cx="662" cy="422"/>
              </a:xfrm>
            </p:grpSpPr>
            <p:sp>
              <p:nvSpPr>
                <p:cNvPr id="53" name="Rectangle 97"/>
                <p:cNvSpPr>
                  <a:spLocks noChangeArrowheads="1"/>
                </p:cNvSpPr>
                <p:nvPr/>
              </p:nvSpPr>
              <p:spPr bwMode="auto">
                <a:xfrm>
                  <a:off x="1626" y="2992"/>
                  <a:ext cx="57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6</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54" name="Rectangle 98"/>
                <p:cNvSpPr>
                  <a:spLocks noChangeArrowheads="1"/>
                </p:cNvSpPr>
                <p:nvPr/>
              </p:nvSpPr>
              <p:spPr bwMode="auto">
                <a:xfrm>
                  <a:off x="1583" y="2992"/>
                  <a:ext cx="66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38" name="Group 99"/>
              <p:cNvGrpSpPr>
                <a:grpSpLocks/>
              </p:cNvGrpSpPr>
              <p:nvPr/>
            </p:nvGrpSpPr>
            <p:grpSpPr bwMode="auto">
              <a:xfrm>
                <a:off x="2245" y="2992"/>
                <a:ext cx="734" cy="422"/>
                <a:chOff x="2245" y="2992"/>
                <a:chExt cx="734" cy="422"/>
              </a:xfrm>
            </p:grpSpPr>
            <p:sp>
              <p:nvSpPr>
                <p:cNvPr id="51" name="Rectangle 100"/>
                <p:cNvSpPr>
                  <a:spLocks noChangeArrowheads="1"/>
                </p:cNvSpPr>
                <p:nvPr/>
              </p:nvSpPr>
              <p:spPr bwMode="auto">
                <a:xfrm>
                  <a:off x="2288" y="2992"/>
                  <a:ext cx="64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110</a:t>
                  </a:r>
                  <a:r>
                    <a:rPr kumimoji="1" lang="zh-CN" altLang="en-US" sz="1400">
                      <a:latin typeface="宋体" panose="02010600030101010101" pitchFamily="2" charset="-122"/>
                    </a:rPr>
                    <a:t>或</a:t>
                  </a: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6</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52" name="Rectangle 101"/>
                <p:cNvSpPr>
                  <a:spLocks noChangeArrowheads="1"/>
                </p:cNvSpPr>
                <p:nvPr/>
              </p:nvSpPr>
              <p:spPr bwMode="auto">
                <a:xfrm>
                  <a:off x="2245" y="2992"/>
                  <a:ext cx="734"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39" name="Group 102"/>
              <p:cNvGrpSpPr>
                <a:grpSpLocks/>
              </p:cNvGrpSpPr>
              <p:nvPr/>
            </p:nvGrpSpPr>
            <p:grpSpPr bwMode="auto">
              <a:xfrm>
                <a:off x="0" y="3414"/>
                <a:ext cx="777" cy="422"/>
                <a:chOff x="0" y="3414"/>
                <a:chExt cx="777" cy="422"/>
              </a:xfrm>
            </p:grpSpPr>
            <p:sp>
              <p:nvSpPr>
                <p:cNvPr id="49" name="Rectangle 103"/>
                <p:cNvSpPr>
                  <a:spLocks noChangeArrowheads="1"/>
                </p:cNvSpPr>
                <p:nvPr/>
              </p:nvSpPr>
              <p:spPr bwMode="auto">
                <a:xfrm>
                  <a:off x="43" y="3414"/>
                  <a:ext cx="69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P</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Q</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R</a:t>
                  </a:r>
                  <a:endParaRPr kumimoji="1" lang="en-US" altLang="zh-CN" sz="1000">
                    <a:latin typeface="Times New Roman" panose="02020603050405020304" pitchFamily="18" charset="0"/>
                    <a:cs typeface="Times New Roman" panose="02020603050405020304" pitchFamily="18" charset="0"/>
                    <a:sym typeface="Symbol" panose="05050102010706020507" pitchFamily="18" charset="2"/>
                  </a:endParaRPr>
                </a:p>
                <a:p>
                  <a:pPr algn="ctr">
                    <a:spcBef>
                      <a:spcPct val="0"/>
                    </a:spcBef>
                    <a:buFontTx/>
                    <a:buNone/>
                  </a:pPr>
                  <a:endParaRPr kumimoji="1" lang="en-US" altLang="zh-CN" sz="1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50" name="Rectangle 104"/>
                <p:cNvSpPr>
                  <a:spLocks noChangeArrowheads="1"/>
                </p:cNvSpPr>
                <p:nvPr/>
              </p:nvSpPr>
              <p:spPr bwMode="auto">
                <a:xfrm>
                  <a:off x="0" y="3414"/>
                  <a:ext cx="777"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40" name="Group 105"/>
              <p:cNvGrpSpPr>
                <a:grpSpLocks/>
              </p:cNvGrpSpPr>
              <p:nvPr/>
            </p:nvGrpSpPr>
            <p:grpSpPr bwMode="auto">
              <a:xfrm>
                <a:off x="777" y="3414"/>
                <a:ext cx="806" cy="422"/>
                <a:chOff x="777" y="3414"/>
                <a:chExt cx="806" cy="422"/>
              </a:xfrm>
            </p:grpSpPr>
            <p:sp>
              <p:nvSpPr>
                <p:cNvPr id="47" name="Rectangle 106"/>
                <p:cNvSpPr>
                  <a:spLocks noChangeArrowheads="1"/>
                </p:cNvSpPr>
                <p:nvPr/>
              </p:nvSpPr>
              <p:spPr bwMode="auto">
                <a:xfrm>
                  <a:off x="820" y="3414"/>
                  <a:ext cx="7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111</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48" name="Rectangle 107"/>
                <p:cNvSpPr>
                  <a:spLocks noChangeArrowheads="1"/>
                </p:cNvSpPr>
                <p:nvPr/>
              </p:nvSpPr>
              <p:spPr bwMode="auto">
                <a:xfrm>
                  <a:off x="777" y="3414"/>
                  <a:ext cx="80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41" name="Group 108"/>
              <p:cNvGrpSpPr>
                <a:grpSpLocks/>
              </p:cNvGrpSpPr>
              <p:nvPr/>
            </p:nvGrpSpPr>
            <p:grpSpPr bwMode="auto">
              <a:xfrm>
                <a:off x="1583" y="3414"/>
                <a:ext cx="662" cy="422"/>
                <a:chOff x="1583" y="3414"/>
                <a:chExt cx="662" cy="422"/>
              </a:xfrm>
            </p:grpSpPr>
            <p:sp>
              <p:nvSpPr>
                <p:cNvPr id="45" name="Rectangle 109"/>
                <p:cNvSpPr>
                  <a:spLocks noChangeArrowheads="1"/>
                </p:cNvSpPr>
                <p:nvPr/>
              </p:nvSpPr>
              <p:spPr bwMode="auto">
                <a:xfrm>
                  <a:off x="1626" y="3414"/>
                  <a:ext cx="57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7</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46" name="Rectangle 110"/>
                <p:cNvSpPr>
                  <a:spLocks noChangeArrowheads="1"/>
                </p:cNvSpPr>
                <p:nvPr/>
              </p:nvSpPr>
              <p:spPr bwMode="auto">
                <a:xfrm>
                  <a:off x="1583" y="3414"/>
                  <a:ext cx="66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42" name="Group 111"/>
              <p:cNvGrpSpPr>
                <a:grpSpLocks/>
              </p:cNvGrpSpPr>
              <p:nvPr/>
            </p:nvGrpSpPr>
            <p:grpSpPr bwMode="auto">
              <a:xfrm>
                <a:off x="2245" y="3414"/>
                <a:ext cx="734" cy="422"/>
                <a:chOff x="2245" y="3414"/>
                <a:chExt cx="734" cy="422"/>
              </a:xfrm>
            </p:grpSpPr>
            <p:sp>
              <p:nvSpPr>
                <p:cNvPr id="43" name="Rectangle 112"/>
                <p:cNvSpPr>
                  <a:spLocks noChangeArrowheads="1"/>
                </p:cNvSpPr>
                <p:nvPr/>
              </p:nvSpPr>
              <p:spPr bwMode="auto">
                <a:xfrm>
                  <a:off x="2288" y="3414"/>
                  <a:ext cx="64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111</a:t>
                  </a:r>
                  <a:r>
                    <a:rPr kumimoji="1" lang="zh-CN" altLang="en-US" sz="1400">
                      <a:latin typeface="宋体" panose="02010600030101010101" pitchFamily="2" charset="-122"/>
                    </a:rPr>
                    <a:t>或</a:t>
                  </a: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7</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44" name="Rectangle 113"/>
                <p:cNvSpPr>
                  <a:spLocks noChangeArrowheads="1"/>
                </p:cNvSpPr>
                <p:nvPr/>
              </p:nvSpPr>
              <p:spPr bwMode="auto">
                <a:xfrm>
                  <a:off x="2245" y="3414"/>
                  <a:ext cx="734"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sp>
          <p:nvSpPr>
            <p:cNvPr id="6" name="Rectangle 114"/>
            <p:cNvSpPr>
              <a:spLocks noChangeArrowheads="1"/>
            </p:cNvSpPr>
            <p:nvPr/>
          </p:nvSpPr>
          <p:spPr bwMode="auto">
            <a:xfrm>
              <a:off x="-3" y="-3"/>
              <a:ext cx="2985" cy="3842"/>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sp>
        <p:nvSpPr>
          <p:cNvPr id="2" name="灯片编号占位符 1">
            <a:extLst>
              <a:ext uri="{FF2B5EF4-FFF2-40B4-BE49-F238E27FC236}">
                <a16:creationId xmlns:a16="http://schemas.microsoft.com/office/drawing/2014/main" id="{4B0B10CB-E3D8-4E1A-8A72-BA0F1DCD260D}"/>
              </a:ext>
            </a:extLst>
          </p:cNvPr>
          <p:cNvSpPr>
            <a:spLocks noGrp="1"/>
          </p:cNvSpPr>
          <p:nvPr>
            <p:ph type="sldNum" sz="quarter" idx="12"/>
          </p:nvPr>
        </p:nvSpPr>
        <p:spPr/>
        <p:txBody>
          <a:bodyPr/>
          <a:lstStyle/>
          <a:p>
            <a:pPr>
              <a:defRPr/>
            </a:pPr>
            <a:fld id="{6ED70E9F-2A67-474C-8A89-32AAC5337885}" type="slidenum">
              <a:rPr lang="en-US" altLang="zh-CN" smtClean="0"/>
              <a:pPr>
                <a:defRPr/>
              </a:pPr>
              <a:t>46</a:t>
            </a:fld>
            <a:endParaRPr lang="en-US" altLang="zh-CN"/>
          </a:p>
        </p:txBody>
      </p:sp>
      <p:sp>
        <p:nvSpPr>
          <p:cNvPr id="117" name="文本框 116">
            <a:extLst>
              <a:ext uri="{FF2B5EF4-FFF2-40B4-BE49-F238E27FC236}">
                <a16:creationId xmlns:a16="http://schemas.microsoft.com/office/drawing/2014/main" id="{799B8B3A-12E6-4BE1-BC33-45CFDD82C159}"/>
              </a:ext>
            </a:extLst>
          </p:cNvPr>
          <p:cNvSpPr txBox="1"/>
          <p:nvPr/>
        </p:nvSpPr>
        <p:spPr>
          <a:xfrm>
            <a:off x="574830" y="5898575"/>
            <a:ext cx="4572000" cy="584775"/>
          </a:xfrm>
          <a:prstGeom prst="rect">
            <a:avLst/>
          </a:prstGeom>
          <a:noFill/>
        </p:spPr>
        <p:txBody>
          <a:bodyPr wrap="square">
            <a:spAutoFit/>
          </a:bodyPr>
          <a:lstStyle/>
          <a:p>
            <a:pPr algn="just" eaLnBrk="1" hangingPunct="1">
              <a:spcBef>
                <a:spcPts val="1800"/>
              </a:spcBef>
            </a:pPr>
            <a:r>
              <a:rPr lang="zh-CN" altLang="en-US" sz="1600" dirty="0">
                <a:latin typeface="微软雅黑" panose="020B0503020204020204" pitchFamily="34" charset="-122"/>
                <a:ea typeface="微软雅黑" panose="020B0503020204020204" pitchFamily="34" charset="-122"/>
                <a:cs typeface="Times New Roman" pitchFamily="18" charset="0"/>
              </a:rPr>
              <a:t>例：</a:t>
            </a:r>
            <a:r>
              <a:rPr lang="en-US" altLang="zh-CN" sz="1600" i="1" dirty="0">
                <a:latin typeface="微软雅黑" panose="020B0503020204020204" pitchFamily="34" charset="-122"/>
                <a:ea typeface="微软雅黑" panose="020B0503020204020204" pitchFamily="34" charset="-122"/>
                <a:cs typeface="Times New Roman" panose="02020603050405020304" pitchFamily="18" charset="0"/>
              </a:rPr>
              <a:t>n</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1600" dirty="0">
                <a:latin typeface="微软雅黑" panose="020B0503020204020204" pitchFamily="34" charset="-122"/>
                <a:ea typeface="微软雅黑" panose="020B0503020204020204" pitchFamily="34" charset="-122"/>
              </a:rPr>
              <a:t>命题变项为 </a:t>
            </a:r>
            <a:r>
              <a:rPr lang="en-US" altLang="zh-CN" sz="1600" i="1" dirty="0">
                <a:latin typeface="微软雅黑" panose="020B0503020204020204" pitchFamily="34" charset="-122"/>
                <a:ea typeface="微软雅黑" panose="020B0503020204020204" pitchFamily="34" charset="-122"/>
                <a:cs typeface="Times New Roman" panose="02020603050405020304" pitchFamily="18" charset="0"/>
              </a:rPr>
              <a:t>p</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i="1" dirty="0">
                <a:latin typeface="微软雅黑" panose="020B0503020204020204" pitchFamily="34" charset="-122"/>
                <a:ea typeface="微软雅黑" panose="020B0503020204020204" pitchFamily="34" charset="-122"/>
                <a:cs typeface="Times New Roman" panose="02020603050405020304" pitchFamily="18" charset="0"/>
              </a:rPr>
              <a:t>q, r </a:t>
            </a:r>
            <a:r>
              <a:rPr lang="zh-CN" altLang="en-US" sz="1600" dirty="0">
                <a:latin typeface="微软雅黑" panose="020B0503020204020204" pitchFamily="34" charset="-122"/>
                <a:ea typeface="微软雅黑" panose="020B0503020204020204" pitchFamily="34" charset="-122"/>
              </a:rPr>
              <a:t>时，</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极小项：</a:t>
            </a:r>
            <a:r>
              <a:rPr lang="en-US" altLang="zh-CN" sz="1600" dirty="0">
                <a:latin typeface="微软雅黑" panose="020B0503020204020204" pitchFamily="34" charset="-122"/>
                <a:ea typeface="微软雅黑" panose="020B0503020204020204" pitchFamily="34" charset="-122"/>
                <a:cs typeface="Times New Roman" pitchFamily="18" charset="0"/>
                <a:sym typeface="Symbol" pitchFamily="18" charset="2"/>
              </a:rPr>
              <a:t> </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algn="ctr" eaLnBrk="1" hangingPunct="1">
              <a:defRPr/>
            </a:pPr>
            <a:r>
              <a:rPr lang="en-US" altLang="zh-CN" sz="1600" i="1" dirty="0">
                <a:latin typeface="微软雅黑" panose="020B0503020204020204" pitchFamily="34" charset="-122"/>
                <a:ea typeface="微软雅黑" panose="020B0503020204020204" pitchFamily="34" charset="-122"/>
                <a:cs typeface="Times New Roman" pitchFamily="18" charset="0"/>
              </a:rPr>
              <a:t>p</a:t>
            </a:r>
            <a:r>
              <a:rPr lang="en-US" altLang="zh-CN" sz="1600" dirty="0">
                <a:latin typeface="微软雅黑" panose="020B0503020204020204" pitchFamily="34" charset="-122"/>
                <a:ea typeface="微软雅黑" panose="020B0503020204020204" pitchFamily="34" charset="-122"/>
                <a:cs typeface="Times New Roman" pitchFamily="18" charset="0"/>
              </a:rPr>
              <a:t> </a:t>
            </a:r>
            <a:r>
              <a:rPr lang="en-US" altLang="zh-CN" sz="1600" dirty="0">
                <a:latin typeface="微软雅黑" panose="020B0503020204020204" pitchFamily="34" charset="-122"/>
                <a:ea typeface="微软雅黑" panose="020B0503020204020204" pitchFamily="34" charset="-122"/>
                <a:cs typeface="Times New Roman" pitchFamily="18" charset="0"/>
                <a:sym typeface="Symbol" pitchFamily="18" charset="2"/>
              </a:rPr>
              <a:t></a:t>
            </a:r>
            <a:r>
              <a:rPr lang="en-US" altLang="zh-CN" sz="1600" dirty="0">
                <a:latin typeface="微软雅黑" panose="020B0503020204020204" pitchFamily="34" charset="-122"/>
                <a:ea typeface="微软雅黑" panose="020B0503020204020204" pitchFamily="34" charset="-122"/>
                <a:cs typeface="Times New Roman" pitchFamily="18" charset="0"/>
              </a:rPr>
              <a:t> </a:t>
            </a:r>
            <a:r>
              <a:rPr lang="en-US" altLang="zh-CN" sz="1600" i="1" dirty="0">
                <a:latin typeface="微软雅黑" panose="020B0503020204020204" pitchFamily="34" charset="-122"/>
                <a:ea typeface="微软雅黑" panose="020B0503020204020204" pitchFamily="34" charset="-122"/>
                <a:cs typeface="Times New Roman" pitchFamily="18" charset="0"/>
              </a:rPr>
              <a:t>q, </a:t>
            </a:r>
            <a:r>
              <a:rPr lang="en-US" altLang="zh-CN" sz="1600" i="1" dirty="0">
                <a:latin typeface="微软雅黑" panose="020B0503020204020204" pitchFamily="34" charset="-122"/>
                <a:ea typeface="微软雅黑" panose="020B0503020204020204" pitchFamily="34" charset="-122"/>
                <a:cs typeface="Times New Roman" pitchFamily="18" charset="0"/>
                <a:sym typeface="Symbol" pitchFamily="18" charset="2"/>
              </a:rPr>
              <a:t></a:t>
            </a:r>
            <a:r>
              <a:rPr lang="en-US" altLang="zh-CN" sz="1600" i="1" dirty="0">
                <a:latin typeface="微软雅黑" panose="020B0503020204020204" pitchFamily="34" charset="-122"/>
                <a:ea typeface="微软雅黑" panose="020B0503020204020204" pitchFamily="34" charset="-122"/>
                <a:cs typeface="Times New Roman" pitchFamily="18" charset="0"/>
              </a:rPr>
              <a:t>p </a:t>
            </a:r>
            <a:r>
              <a:rPr lang="en-US" altLang="zh-CN" sz="1600" i="1" dirty="0">
                <a:latin typeface="微软雅黑" panose="020B0503020204020204" pitchFamily="34" charset="-122"/>
                <a:ea typeface="微软雅黑" panose="020B0503020204020204" pitchFamily="34" charset="-122"/>
                <a:cs typeface="Times New Roman" pitchFamily="18" charset="0"/>
                <a:sym typeface="Symbol" pitchFamily="18" charset="2"/>
              </a:rPr>
              <a:t></a:t>
            </a:r>
            <a:r>
              <a:rPr lang="en-US" altLang="zh-CN" sz="1600" i="1" dirty="0">
                <a:latin typeface="微软雅黑" panose="020B0503020204020204" pitchFamily="34" charset="-122"/>
                <a:ea typeface="微软雅黑" panose="020B0503020204020204" pitchFamily="34" charset="-122"/>
                <a:cs typeface="Times New Roman" pitchFamily="18" charset="0"/>
              </a:rPr>
              <a:t>q, </a:t>
            </a:r>
            <a:r>
              <a:rPr lang="en-US" altLang="zh-CN" sz="1600" dirty="0">
                <a:latin typeface="微软雅黑" panose="020B0503020204020204" pitchFamily="34" charset="-122"/>
                <a:ea typeface="微软雅黑" panose="020B0503020204020204" pitchFamily="34" charset="-122"/>
                <a:cs typeface="Times New Roman" pitchFamily="18" charset="0"/>
                <a:sym typeface="Symbol" pitchFamily="18" charset="2"/>
              </a:rPr>
              <a:t></a:t>
            </a:r>
            <a:r>
              <a:rPr lang="en-US" altLang="zh-CN" sz="1600" i="1" dirty="0">
                <a:latin typeface="微软雅黑" panose="020B0503020204020204" pitchFamily="34" charset="-122"/>
                <a:ea typeface="微软雅黑" panose="020B0503020204020204" pitchFamily="34" charset="-122"/>
                <a:cs typeface="Times New Roman" pitchFamily="18" charset="0"/>
              </a:rPr>
              <a:t>p</a:t>
            </a:r>
            <a:r>
              <a:rPr lang="en-US" altLang="zh-CN" sz="1600" dirty="0">
                <a:latin typeface="微软雅黑" panose="020B0503020204020204" pitchFamily="34" charset="-122"/>
                <a:ea typeface="微软雅黑" panose="020B0503020204020204" pitchFamily="34" charset="-122"/>
                <a:cs typeface="Times New Roman" pitchFamily="18" charset="0"/>
              </a:rPr>
              <a:t> </a:t>
            </a:r>
            <a:r>
              <a:rPr lang="en-US" altLang="zh-CN" sz="1600" dirty="0">
                <a:latin typeface="微软雅黑" panose="020B0503020204020204" pitchFamily="34" charset="-122"/>
                <a:ea typeface="微软雅黑" panose="020B0503020204020204" pitchFamily="34" charset="-122"/>
                <a:cs typeface="Times New Roman" pitchFamily="18" charset="0"/>
                <a:sym typeface="Symbol" pitchFamily="18" charset="2"/>
              </a:rPr>
              <a:t></a:t>
            </a:r>
            <a:r>
              <a:rPr lang="en-US" altLang="zh-CN" sz="1600" dirty="0">
                <a:latin typeface="微软雅黑" panose="020B0503020204020204" pitchFamily="34" charset="-122"/>
                <a:ea typeface="微软雅黑" panose="020B0503020204020204" pitchFamily="34" charset="-122"/>
                <a:cs typeface="Times New Roman" pitchFamily="18" charset="0"/>
              </a:rPr>
              <a:t> </a:t>
            </a:r>
            <a:r>
              <a:rPr lang="en-US" altLang="zh-CN" sz="1600" i="1" dirty="0">
                <a:latin typeface="微软雅黑" panose="020B0503020204020204" pitchFamily="34" charset="-122"/>
                <a:ea typeface="微软雅黑" panose="020B0503020204020204" pitchFamily="34" charset="-122"/>
                <a:cs typeface="Times New Roman" pitchFamily="18" charset="0"/>
              </a:rPr>
              <a:t>q</a:t>
            </a:r>
            <a:r>
              <a:rPr lang="en-US" altLang="zh-CN" sz="1400" dirty="0">
                <a:latin typeface="微软雅黑" panose="020B0503020204020204" pitchFamily="34" charset="-122"/>
                <a:ea typeface="微软雅黑" panose="020B0503020204020204" pitchFamily="34" charset="-122"/>
                <a:cs typeface="Times New Roman" pitchFamily="18" charset="0"/>
                <a:sym typeface="Symbol" pitchFamily="18" charset="2"/>
              </a:rPr>
              <a:t> </a:t>
            </a:r>
            <a:r>
              <a:rPr lang="en-US" altLang="zh-CN" sz="1400" i="1" dirty="0">
                <a:latin typeface="微软雅黑" panose="020B0503020204020204" pitchFamily="34" charset="-122"/>
                <a:ea typeface="微软雅黑" panose="020B0503020204020204" pitchFamily="34" charset="-122"/>
                <a:cs typeface="Times New Roman" pitchFamily="18" charset="0"/>
              </a:rPr>
              <a:t>r</a:t>
            </a:r>
            <a:r>
              <a:rPr lang="en-US" altLang="zh-CN" sz="1600" i="1" dirty="0">
                <a:latin typeface="微软雅黑" panose="020B0503020204020204" pitchFamily="34" charset="-122"/>
                <a:ea typeface="微软雅黑" panose="020B0503020204020204" pitchFamily="34" charset="-122"/>
                <a:cs typeface="Times New Roman" pitchFamily="18" charset="0"/>
              </a:rPr>
              <a:t>,   p</a:t>
            </a:r>
            <a:r>
              <a:rPr lang="en-US" altLang="zh-CN" sz="1600" dirty="0">
                <a:latin typeface="微软雅黑" panose="020B0503020204020204" pitchFamily="34" charset="-122"/>
                <a:ea typeface="微软雅黑" panose="020B0503020204020204" pitchFamily="34" charset="-122"/>
                <a:cs typeface="Times New Roman" pitchFamily="18" charset="0"/>
              </a:rPr>
              <a:t> </a:t>
            </a:r>
            <a:r>
              <a:rPr lang="en-US" altLang="zh-CN" sz="1600" dirty="0">
                <a:latin typeface="微软雅黑" panose="020B0503020204020204" pitchFamily="34" charset="-122"/>
                <a:ea typeface="微软雅黑" panose="020B0503020204020204" pitchFamily="34" charset="-122"/>
                <a:cs typeface="Times New Roman" pitchFamily="18" charset="0"/>
                <a:sym typeface="Symbol" pitchFamily="18" charset="2"/>
              </a:rPr>
              <a:t></a:t>
            </a:r>
            <a:r>
              <a:rPr lang="en-US" altLang="zh-CN" sz="1600" dirty="0">
                <a:latin typeface="微软雅黑" panose="020B0503020204020204" pitchFamily="34" charset="-122"/>
                <a:ea typeface="微软雅黑" panose="020B0503020204020204" pitchFamily="34" charset="-122"/>
                <a:cs typeface="Times New Roman" pitchFamily="18" charset="0"/>
              </a:rPr>
              <a:t> </a:t>
            </a:r>
            <a:r>
              <a:rPr lang="en-US" altLang="zh-CN" sz="1600" dirty="0">
                <a:latin typeface="微软雅黑" panose="020B0503020204020204" pitchFamily="34" charset="-122"/>
                <a:ea typeface="微软雅黑" panose="020B0503020204020204" pitchFamily="34" charset="-122"/>
                <a:cs typeface="Times New Roman" pitchFamily="18" charset="0"/>
                <a:sym typeface="Symbol" pitchFamily="18" charset="2"/>
              </a:rPr>
              <a:t></a:t>
            </a:r>
            <a:r>
              <a:rPr lang="en-US" altLang="zh-CN" sz="1600" i="1" dirty="0">
                <a:latin typeface="微软雅黑" panose="020B0503020204020204" pitchFamily="34" charset="-122"/>
                <a:ea typeface="微软雅黑" panose="020B0503020204020204" pitchFamily="34" charset="-122"/>
                <a:cs typeface="Times New Roman" pitchFamily="18" charset="0"/>
              </a:rPr>
              <a:t>q</a:t>
            </a:r>
            <a:r>
              <a:rPr lang="en-US" altLang="zh-CN" sz="1400" dirty="0">
                <a:latin typeface="微软雅黑" panose="020B0503020204020204" pitchFamily="34" charset="-122"/>
                <a:ea typeface="微软雅黑" panose="020B0503020204020204" pitchFamily="34" charset="-122"/>
                <a:cs typeface="Times New Roman" pitchFamily="18" charset="0"/>
                <a:sym typeface="Symbol" pitchFamily="18" charset="2"/>
              </a:rPr>
              <a:t> </a:t>
            </a:r>
            <a:r>
              <a:rPr lang="en-US" altLang="zh-CN" sz="1400" i="1" dirty="0">
                <a:latin typeface="微软雅黑" panose="020B0503020204020204" pitchFamily="34" charset="-122"/>
                <a:ea typeface="微软雅黑" panose="020B0503020204020204" pitchFamily="34" charset="-122"/>
                <a:cs typeface="Times New Roman" pitchFamily="18" charset="0"/>
              </a:rPr>
              <a:t>r</a:t>
            </a:r>
            <a:endParaRPr lang="en-US" altLang="zh-CN" sz="1600" dirty="0">
              <a:latin typeface="微软雅黑" panose="020B0503020204020204" pitchFamily="34" charset="-122"/>
              <a:ea typeface="微软雅黑" panose="020B0503020204020204" pitchFamily="34" charset="-122"/>
            </a:endParaRPr>
          </a:p>
        </p:txBody>
      </p:sp>
      <p:grpSp>
        <p:nvGrpSpPr>
          <p:cNvPr id="118" name="组合 117">
            <a:extLst>
              <a:ext uri="{FF2B5EF4-FFF2-40B4-BE49-F238E27FC236}">
                <a16:creationId xmlns:a16="http://schemas.microsoft.com/office/drawing/2014/main" id="{FE87AB80-6807-4B6C-8D55-97BF066189D7}"/>
              </a:ext>
            </a:extLst>
          </p:cNvPr>
          <p:cNvGrpSpPr/>
          <p:nvPr/>
        </p:nvGrpSpPr>
        <p:grpSpPr>
          <a:xfrm>
            <a:off x="1212964" y="6203749"/>
            <a:ext cx="288032" cy="288032"/>
            <a:chOff x="2483768" y="2996952"/>
            <a:chExt cx="448886" cy="368424"/>
          </a:xfrm>
        </p:grpSpPr>
        <p:cxnSp>
          <p:nvCxnSpPr>
            <p:cNvPr id="119" name="直接连接符 118">
              <a:extLst>
                <a:ext uri="{FF2B5EF4-FFF2-40B4-BE49-F238E27FC236}">
                  <a16:creationId xmlns:a16="http://schemas.microsoft.com/office/drawing/2014/main" id="{4262AEB1-DD39-423F-B666-07CA091B1B88}"/>
                </a:ext>
              </a:extLst>
            </p:cNvPr>
            <p:cNvCxnSpPr/>
            <p:nvPr/>
          </p:nvCxnSpPr>
          <p:spPr>
            <a:xfrm>
              <a:off x="2500606" y="3005336"/>
              <a:ext cx="432048" cy="36004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120" name="直接连接符 119">
              <a:extLst>
                <a:ext uri="{FF2B5EF4-FFF2-40B4-BE49-F238E27FC236}">
                  <a16:creationId xmlns:a16="http://schemas.microsoft.com/office/drawing/2014/main" id="{D4A4E2AC-35F4-4FE8-97C9-FB31F10535CA}"/>
                </a:ext>
              </a:extLst>
            </p:cNvPr>
            <p:cNvCxnSpPr>
              <a:cxnSpLocks/>
            </p:cNvCxnSpPr>
            <p:nvPr/>
          </p:nvCxnSpPr>
          <p:spPr>
            <a:xfrm flipH="1">
              <a:off x="2483768" y="2996952"/>
              <a:ext cx="423664" cy="368424"/>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grpSp>
      <p:grpSp>
        <p:nvGrpSpPr>
          <p:cNvPr id="121" name="组合 120">
            <a:extLst>
              <a:ext uri="{FF2B5EF4-FFF2-40B4-BE49-F238E27FC236}">
                <a16:creationId xmlns:a16="http://schemas.microsoft.com/office/drawing/2014/main" id="{B8A02FEF-CE45-4FEF-8C4C-19C527EC16EC}"/>
              </a:ext>
            </a:extLst>
          </p:cNvPr>
          <p:cNvGrpSpPr/>
          <p:nvPr/>
        </p:nvGrpSpPr>
        <p:grpSpPr>
          <a:xfrm>
            <a:off x="2065402" y="6212179"/>
            <a:ext cx="288032" cy="288032"/>
            <a:chOff x="2483768" y="2996952"/>
            <a:chExt cx="448886" cy="368424"/>
          </a:xfrm>
        </p:grpSpPr>
        <p:cxnSp>
          <p:nvCxnSpPr>
            <p:cNvPr id="122" name="直接连接符 121">
              <a:extLst>
                <a:ext uri="{FF2B5EF4-FFF2-40B4-BE49-F238E27FC236}">
                  <a16:creationId xmlns:a16="http://schemas.microsoft.com/office/drawing/2014/main" id="{EE47E381-8EB7-497A-9460-FB0638105D88}"/>
                </a:ext>
              </a:extLst>
            </p:cNvPr>
            <p:cNvCxnSpPr/>
            <p:nvPr/>
          </p:nvCxnSpPr>
          <p:spPr>
            <a:xfrm>
              <a:off x="2500606" y="3005336"/>
              <a:ext cx="432048" cy="36004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123" name="直接连接符 122">
              <a:extLst>
                <a:ext uri="{FF2B5EF4-FFF2-40B4-BE49-F238E27FC236}">
                  <a16:creationId xmlns:a16="http://schemas.microsoft.com/office/drawing/2014/main" id="{D4D38092-E4DE-4679-8A53-0C18E9BC87C3}"/>
                </a:ext>
              </a:extLst>
            </p:cNvPr>
            <p:cNvCxnSpPr>
              <a:cxnSpLocks/>
            </p:cNvCxnSpPr>
            <p:nvPr/>
          </p:nvCxnSpPr>
          <p:spPr>
            <a:xfrm flipH="1">
              <a:off x="2483768" y="2996952"/>
              <a:ext cx="423664" cy="368424"/>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95847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childTnLst>
                                </p:cTn>
                              </p:par>
                              <p:par>
                                <p:cTn id="8" presetID="10" presetClass="entr" presetSubtype="0" fill="hold"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主析取范式</a:t>
            </a:r>
          </a:p>
        </p:txBody>
      </p:sp>
      <p:sp>
        <p:nvSpPr>
          <p:cNvPr id="69635" name="Rectangle 3"/>
          <p:cNvSpPr>
            <a:spLocks noGrp="1" noChangeArrowheads="1"/>
          </p:cNvSpPr>
          <p:nvPr>
            <p:ph type="body" idx="1"/>
          </p:nvPr>
        </p:nvSpPr>
        <p:spPr>
          <a:xfrm>
            <a:off x="611560" y="1484784"/>
            <a:ext cx="8209284" cy="4525962"/>
          </a:xfrm>
        </p:spPr>
        <p:txBody>
          <a:bodyPr/>
          <a:lstStyle/>
          <a:p>
            <a:pPr eaLnBrk="1" hangingPunct="1">
              <a:lnSpc>
                <a:spcPct val="120000"/>
              </a:lnSpc>
              <a:buFont typeface="Wingdings" panose="05000000000000000000" pitchFamily="2" charset="2"/>
              <a:buChar char="n"/>
              <a:defRPr/>
            </a:pPr>
            <a:r>
              <a:rPr lang="zh-CN" altLang="en-US"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设命题公式</a:t>
            </a:r>
            <a:r>
              <a:rPr lang="en-US" altLang="zh-CN"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a:t>
            </a:r>
            <a:r>
              <a:rPr lang="zh-CN" altLang="en-US"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中含有</a:t>
            </a:r>
            <a:r>
              <a:rPr lang="en-US" altLang="zh-CN" sz="2800"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n</a:t>
            </a:r>
            <a:r>
              <a:rPr lang="zh-CN" altLang="en-US"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个命题变项</a:t>
            </a:r>
            <a:r>
              <a:rPr lang="en-US" altLang="zh-CN"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如果</a:t>
            </a:r>
            <a:r>
              <a:rPr lang="en-US" altLang="zh-CN" sz="2800"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a:t>
            </a:r>
            <a:r>
              <a:rPr lang="zh-CN" altLang="en-US"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的析取范式中的简单合取式全是极小项</a:t>
            </a:r>
            <a:r>
              <a:rPr lang="en-US" altLang="zh-CN"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则</a:t>
            </a:r>
            <a:r>
              <a:rPr lang="en-US" altLang="zh-CN"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a:t>
            </a:r>
            <a:r>
              <a:rPr lang="zh-CN" altLang="en-US"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称为主析取范式</a:t>
            </a:r>
            <a:r>
              <a:rPr lang="en-US" altLang="zh-CN"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p>
          <a:p>
            <a:pPr eaLnBrk="1" hangingPunct="1">
              <a:buFont typeface="Wingdings" panose="05000000000000000000" pitchFamily="2" charset="2"/>
              <a:buChar char="n"/>
              <a:defRPr/>
            </a:pPr>
            <a:endParaRPr lang="en-US" altLang="zh-CN"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algn="just" eaLnBrk="1" hangingPunct="1">
              <a:spcBef>
                <a:spcPts val="1800"/>
              </a:spcBef>
            </a:pPr>
            <a:r>
              <a:rPr lang="zh-CN" altLang="en-US" sz="3200" dirty="0">
                <a:latin typeface="微软雅黑" panose="020B0503020204020204" pitchFamily="34" charset="-122"/>
                <a:ea typeface="微软雅黑" panose="020B0503020204020204" pitchFamily="34" charset="-122"/>
              </a:rPr>
              <a:t>例</a:t>
            </a:r>
            <a:r>
              <a:rPr lang="en-US" altLang="zh-CN" sz="3200" dirty="0">
                <a:latin typeface="微软雅黑" panose="020B0503020204020204" pitchFamily="34" charset="-122"/>
                <a:ea typeface="微软雅黑" panose="020B0503020204020204" pitchFamily="34" charset="-122"/>
              </a:rPr>
              <a:t>: </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n</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3200" dirty="0">
                <a:latin typeface="微软雅黑" panose="020B0503020204020204" pitchFamily="34" charset="-122"/>
                <a:ea typeface="微软雅黑" panose="020B0503020204020204" pitchFamily="34" charset="-122"/>
              </a:rPr>
              <a:t>命题变项为 </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p</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q</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r </a:t>
            </a:r>
            <a:r>
              <a:rPr lang="zh-CN" altLang="en-US" sz="3200" dirty="0">
                <a:latin typeface="微软雅黑" panose="020B0503020204020204" pitchFamily="34" charset="-122"/>
                <a:ea typeface="微软雅黑" panose="020B0503020204020204" pitchFamily="34" charset="-122"/>
              </a:rPr>
              <a:t>时，</a:t>
            </a:r>
            <a:endParaRPr lang="zh-CN" altLang="en-US" sz="32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gn="ctr" eaLnBrk="1" hangingPunct="1">
              <a:buNone/>
            </a:pPr>
            <a:r>
              <a:rPr lang="zh-CN" altLang="en-US" sz="3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p </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q </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r </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p </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q </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r </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m</a:t>
            </a:r>
            <a:r>
              <a:rPr lang="en-US" altLang="zh-CN" sz="3200" baseline="-30000" dirty="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m</a:t>
            </a:r>
            <a:r>
              <a:rPr lang="en-US" altLang="zh-CN" sz="3200" baseline="-30000" dirty="0">
                <a:latin typeface="微软雅黑" panose="020B0503020204020204" pitchFamily="34" charset="-122"/>
                <a:ea typeface="微软雅黑" panose="020B0503020204020204" pitchFamily="34" charset="-122"/>
                <a:cs typeface="Times New Roman" panose="02020603050405020304" pitchFamily="18" charset="0"/>
              </a:rPr>
              <a:t>3</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3200" dirty="0">
                <a:latin typeface="微软雅黑" panose="020B0503020204020204" pitchFamily="34" charset="-122"/>
                <a:ea typeface="微软雅黑" panose="020B0503020204020204" pitchFamily="34" charset="-122"/>
              </a:rPr>
              <a:t> </a:t>
            </a:r>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7769FE2E-F823-440C-9FAA-174EFD5177CC}"/>
              </a:ext>
            </a:extLst>
          </p:cNvPr>
          <p:cNvSpPr>
            <a:spLocks noGrp="1"/>
          </p:cNvSpPr>
          <p:nvPr>
            <p:ph type="sldNum" sz="quarter" idx="12"/>
          </p:nvPr>
        </p:nvSpPr>
        <p:spPr/>
        <p:txBody>
          <a:bodyPr/>
          <a:lstStyle/>
          <a:p>
            <a:pPr>
              <a:defRPr/>
            </a:pPr>
            <a:fld id="{6ED70E9F-2A67-474C-8A89-32AAC5337885}" type="slidenum">
              <a:rPr lang="en-US" altLang="zh-CN" smtClean="0"/>
              <a:pPr>
                <a:defRPr/>
              </a:pPr>
              <a:t>47</a:t>
            </a:fld>
            <a:endParaRPr lang="en-US" altLang="zh-CN"/>
          </a:p>
        </p:txBody>
      </p:sp>
    </p:spTree>
    <p:extLst>
      <p:ext uri="{BB962C8B-B14F-4D97-AF65-F5344CB8AC3E}">
        <p14:creationId xmlns:p14="http://schemas.microsoft.com/office/powerpoint/2010/main" val="1320952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主析取范式</a:t>
            </a:r>
          </a:p>
        </p:txBody>
      </p:sp>
      <p:sp>
        <p:nvSpPr>
          <p:cNvPr id="69635" name="Rectangle 3"/>
          <p:cNvSpPr>
            <a:spLocks noGrp="1" noChangeArrowheads="1"/>
          </p:cNvSpPr>
          <p:nvPr>
            <p:ph type="body" idx="1"/>
          </p:nvPr>
        </p:nvSpPr>
        <p:spPr>
          <a:xfrm>
            <a:off x="611560" y="1484784"/>
            <a:ext cx="8209284" cy="4525962"/>
          </a:xfrm>
        </p:spPr>
        <p:txBody>
          <a:bodyPr/>
          <a:lstStyle/>
          <a:p>
            <a:pPr marL="0" marR="0" lvl="0" indent="0" algn="l" defTabSz="914400" rtl="0" eaLnBrk="1" fontAlgn="base" latinLnBrk="0" hangingPunct="1">
              <a:lnSpc>
                <a:spcPct val="90000"/>
              </a:lnSpc>
              <a:spcBef>
                <a:spcPct val="40000"/>
              </a:spcBef>
              <a:spcAft>
                <a:spcPct val="0"/>
              </a:spcAft>
              <a:buClrTx/>
              <a:buSzTx/>
              <a:buFont typeface="Arial" panose="020B0604020202020204" pitchFamily="34" charset="0"/>
              <a:buNone/>
              <a:tabLst/>
              <a:defRPr/>
            </a:pPr>
            <a:r>
              <a:rPr kumimoji="0" lang="zh-CN" altLang="en-US" sz="280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求主析取范式的步骤</a:t>
            </a:r>
            <a:endParaRPr kumimoji="0" lang="en-US" altLang="zh-CN" sz="280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609600" marR="0" lvl="0" indent="-609600" algn="l" defTabSz="914400" rtl="0" eaLnBrk="1" fontAlgn="base" latinLnBrk="0" hangingPunct="1">
              <a:lnSpc>
                <a:spcPct val="90000"/>
              </a:lnSpc>
              <a:spcBef>
                <a:spcPct val="40000"/>
              </a:spcBef>
              <a:spcAft>
                <a:spcPct val="0"/>
              </a:spcAft>
              <a:buClrTx/>
              <a:buSzTx/>
              <a:buFont typeface="Arial" panose="020B0604020202020204" pitchFamily="34" charset="0"/>
              <a:buNone/>
              <a:tabLst/>
              <a:defRPr/>
            </a:pP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设公式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 </a:t>
            </a: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含命题变项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 </a:t>
            </a:r>
            <a:r>
              <a:rPr kumimoji="0" lang="en-US" altLang="zh-CN" sz="2400" i="1"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i="1" u="none" strike="noStrike" kern="1200" cap="none" spc="0" normalizeH="0" baseline="-2500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n</a:t>
            </a:r>
            <a:endPar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609600" marR="0" lvl="0" indent="-609600" algn="l" defTabSz="914400" rtl="0" eaLnBrk="1" fontAlgn="base" latinLnBrk="0" hangingPunct="1">
              <a:lnSpc>
                <a:spcPct val="90000"/>
              </a:lnSpc>
              <a:spcBef>
                <a:spcPct val="40000"/>
              </a:spcBef>
              <a:spcAft>
                <a:spcPct val="0"/>
              </a:spcAft>
              <a:buClrTx/>
              <a:buSzTx/>
              <a:buFont typeface="Arial" panose="020B0604020202020204" pitchFamily="34" charset="0"/>
              <a:buNone/>
              <a:tabLst/>
              <a:defRPr/>
            </a:pP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 求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 </a:t>
            </a: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的析取范式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B</a:t>
            </a:r>
            <a:r>
              <a:rPr kumimoji="0" lang="en-US" altLang="zh-CN" sz="240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a:t>
            </a:r>
            <a:r>
              <a:rPr kumimoji="0" lang="en-US" altLang="zh-CN" sz="240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其中</a:t>
            </a:r>
            <a:r>
              <a:rPr kumimoji="0" lang="en-US" altLang="zh-CN" sz="2400" i="1"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a:t>
            </a:r>
            <a:r>
              <a:rPr kumimoji="0" lang="en-US" altLang="zh-CN" sz="2400" i="1" u="none" strike="noStrike" kern="1200" cap="none" spc="0" normalizeH="0" baseline="-2500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a:t>
            </a: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是简单合取式</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j</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=1,2, </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endPar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609600" marR="0" lvl="0" indent="-609600" algn="l" defTabSz="914400" rtl="0" eaLnBrk="1" fontAlgn="base" latinLnBrk="0" hangingPunct="1">
              <a:lnSpc>
                <a:spcPct val="90000"/>
              </a:lnSpc>
              <a:spcBef>
                <a:spcPct val="40000"/>
              </a:spcBef>
              <a:spcAft>
                <a:spcPct val="0"/>
              </a:spcAft>
              <a:buClrTx/>
              <a:buSzTx/>
              <a:buFont typeface="Arial" panose="020B0604020202020204" pitchFamily="34" charset="0"/>
              <a:buNone/>
              <a:tabLst/>
              <a:defRPr/>
            </a:pP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 若某个</a:t>
            </a:r>
            <a:r>
              <a:rPr kumimoji="0" lang="en-US" altLang="zh-CN" sz="2400" i="1"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a:t>
            </a:r>
            <a:r>
              <a:rPr kumimoji="0" lang="en-US" altLang="zh-CN" sz="2400" i="1" u="none" strike="noStrike" kern="1200" cap="none" spc="0" normalizeH="0" baseline="-2500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既不含</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又不含</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则将</a:t>
            </a:r>
            <a:r>
              <a:rPr kumimoji="0" lang="en-US" altLang="zh-CN" sz="2400" i="1"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a:t>
            </a:r>
            <a:r>
              <a:rPr kumimoji="0" lang="en-US" altLang="zh-CN" sz="2400" i="1" u="none" strike="noStrike" kern="1200" cap="none" spc="0" normalizeH="0" baseline="-2500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展开成</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p>
          <a:p>
            <a:pPr marL="609600" marR="0" lvl="0" indent="-609600" algn="l" defTabSz="914400" rtl="0" eaLnBrk="1" fontAlgn="base" latinLnBrk="0" hangingPunct="1">
              <a:lnSpc>
                <a:spcPct val="90000"/>
              </a:lnSpc>
              <a:spcBef>
                <a:spcPct val="40000"/>
              </a:spcBef>
              <a:spcAft>
                <a:spcPct val="0"/>
              </a:spcAft>
              <a:buClrTx/>
              <a:buSzTx/>
              <a:buFont typeface="Arial" panose="020B0604020202020204" pitchFamily="34" charset="0"/>
              <a:buNone/>
              <a:tabLst/>
              <a:defRPr/>
            </a:pP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400" i="1"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a:t>
            </a:r>
            <a:r>
              <a:rPr kumimoji="0" lang="en-US" altLang="zh-CN" sz="2400" i="1" u="none" strike="noStrike" kern="1200" cap="none" spc="0" normalizeH="0" baseline="-2500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 </a:t>
            </a:r>
            <a:r>
              <a:rPr kumimoji="0" lang="en-US" altLang="zh-CN" sz="2400" i="1"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a:t>
            </a:r>
            <a:r>
              <a:rPr kumimoji="0" lang="en-US" altLang="zh-CN" sz="2400" i="1" u="none" strike="noStrike" kern="1200" cap="none" spc="0" normalizeH="0" baseline="-2500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 </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 (</a:t>
            </a:r>
            <a:r>
              <a:rPr kumimoji="0" lang="en-US" altLang="zh-CN" sz="2400" i="1"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a:t>
            </a:r>
            <a:r>
              <a:rPr kumimoji="0" lang="en-US" altLang="zh-CN" sz="2400" i="1" u="none" strike="noStrike" kern="1200" cap="none" spc="0" normalizeH="0" baseline="-2500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i="1"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a:t>
            </a:r>
            <a:r>
              <a:rPr kumimoji="0" lang="en-US" altLang="zh-CN" sz="2400" i="1" u="none" strike="noStrike" kern="1200" cap="none" spc="0" normalizeH="0" baseline="-2500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p>
          <a:p>
            <a:pPr marL="365760" marR="0" lvl="0" indent="0" algn="l" defTabSz="914400" rtl="0" eaLnBrk="1" fontAlgn="base" latinLnBrk="0" hangingPunct="1">
              <a:lnSpc>
                <a:spcPct val="90000"/>
              </a:lnSpc>
              <a:spcBef>
                <a:spcPct val="40000"/>
              </a:spcBef>
              <a:spcAft>
                <a:spcPct val="0"/>
              </a:spcAft>
              <a:buClrTx/>
              <a:buSzTx/>
              <a:buFont typeface="Arial" panose="020B0604020202020204" pitchFamily="34" charset="0"/>
              <a:buNone/>
              <a:tabLst/>
              <a:defRPr/>
            </a:pP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重复这个过程, 直到所有简单合取式都是长度为</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n</a:t>
            </a: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的极小项为止</a:t>
            </a:r>
            <a:endPar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609600" marR="0" lvl="0" indent="-609600" algn="l" defTabSz="914400" rtl="0" eaLnBrk="1" fontAlgn="base" latinLnBrk="0" hangingPunct="1">
              <a:lnSpc>
                <a:spcPct val="90000"/>
              </a:lnSpc>
              <a:spcBef>
                <a:spcPct val="40000"/>
              </a:spcBef>
              <a:spcAft>
                <a:spcPct val="0"/>
              </a:spcAft>
              <a:buClrTx/>
              <a:buSzTx/>
              <a:buFont typeface="Arial" panose="020B0604020202020204" pitchFamily="34" charset="0"/>
              <a:buNone/>
              <a:tabLst/>
              <a:defRPr/>
            </a:pP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 消去重复出现的极小项, 即用</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代替</a:t>
            </a:r>
            <a:r>
              <a:rPr kumimoji="0" lang="en-US" altLang="zh-CN" sz="2400" i="1"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i="1" u="none" strike="noStrike" kern="1200" cap="none" spc="0" normalizeH="0" baseline="-2500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r>
              <a:rPr kumimoji="0" lang="en-US" altLang="zh-CN" sz="240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i="1"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i="1" u="none" strike="noStrike" kern="1200" cap="none" spc="0" normalizeH="0" baseline="-2500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endPar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609600" marR="0" lvl="0" indent="-609600" algn="l" defTabSz="914400" rtl="0" eaLnBrk="1" fontAlgn="base" latinLnBrk="0" hangingPunct="1">
              <a:lnSpc>
                <a:spcPct val="90000"/>
              </a:lnSpc>
              <a:spcBef>
                <a:spcPct val="40000"/>
              </a:spcBef>
              <a:spcAft>
                <a:spcPct val="0"/>
              </a:spcAft>
              <a:buClrTx/>
              <a:buSzTx/>
              <a:buFont typeface="Arial" panose="020B0604020202020204" pitchFamily="34" charset="0"/>
              <a:buNone/>
              <a:tabLst/>
              <a:defRPr/>
            </a:pP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 将极小项按下标从小到大排列</a:t>
            </a:r>
          </a:p>
        </p:txBody>
      </p:sp>
      <p:sp>
        <p:nvSpPr>
          <p:cNvPr id="2" name="灯片编号占位符 1">
            <a:extLst>
              <a:ext uri="{FF2B5EF4-FFF2-40B4-BE49-F238E27FC236}">
                <a16:creationId xmlns:a16="http://schemas.microsoft.com/office/drawing/2014/main" id="{7769FE2E-F823-440C-9FAA-174EFD5177CC}"/>
              </a:ext>
            </a:extLst>
          </p:cNvPr>
          <p:cNvSpPr>
            <a:spLocks noGrp="1"/>
          </p:cNvSpPr>
          <p:nvPr>
            <p:ph type="sldNum" sz="quarter" idx="12"/>
          </p:nvPr>
        </p:nvSpPr>
        <p:spPr/>
        <p:txBody>
          <a:bodyPr/>
          <a:lstStyle/>
          <a:p>
            <a:pPr>
              <a:defRPr/>
            </a:pPr>
            <a:fld id="{6ED70E9F-2A67-474C-8A89-32AAC5337885}" type="slidenum">
              <a:rPr lang="en-US" altLang="zh-CN" smtClean="0"/>
              <a:pPr>
                <a:defRPr/>
              </a:pPr>
              <a:t>48</a:t>
            </a:fld>
            <a:endParaRPr lang="en-US" altLang="zh-CN"/>
          </a:p>
        </p:txBody>
      </p:sp>
    </p:spTree>
    <p:extLst>
      <p:ext uri="{BB962C8B-B14F-4D97-AF65-F5344CB8AC3E}">
        <p14:creationId xmlns:p14="http://schemas.microsoft.com/office/powerpoint/2010/main" val="29143797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2EC8E-1D6F-4642-A907-293271291A5F}"/>
              </a:ext>
            </a:extLst>
          </p:cNvPr>
          <p:cNvSpPr>
            <a:spLocks noGrp="1"/>
          </p:cNvSpPr>
          <p:nvPr>
            <p:ph type="title"/>
          </p:nvPr>
        </p:nvSpPr>
        <p:spPr/>
        <p:txBody>
          <a:bodyPr/>
          <a:lstStyle/>
          <a:p>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例题</a:t>
            </a:r>
            <a:endParaRPr lang="zh-CN" altLang="en-US" dirty="0"/>
          </a:p>
        </p:txBody>
      </p:sp>
      <p:sp>
        <p:nvSpPr>
          <p:cNvPr id="3" name="内容占位符 2">
            <a:extLst>
              <a:ext uri="{FF2B5EF4-FFF2-40B4-BE49-F238E27FC236}">
                <a16:creationId xmlns:a16="http://schemas.microsoft.com/office/drawing/2014/main" id="{03631A91-539F-4DB1-B20C-DF947B46A89B}"/>
              </a:ext>
            </a:extLst>
          </p:cNvPr>
          <p:cNvSpPr>
            <a:spLocks noGrp="1"/>
          </p:cNvSpPr>
          <p:nvPr>
            <p:ph idx="1"/>
          </p:nvPr>
        </p:nvSpPr>
        <p:spPr/>
        <p:txBody>
          <a:bodyPr/>
          <a:lstStyle/>
          <a:p>
            <a:pPr marR="0" lvl="0" algn="l" defTabSz="914400" rtl="0" eaLnBrk="0" fontAlgn="base" latinLnBrk="0" hangingPunct="0">
              <a:lnSpc>
                <a:spcPct val="100000"/>
              </a:lnSpc>
              <a:spcBef>
                <a:spcPct val="20000"/>
              </a:spcBef>
              <a:spcAft>
                <a:spcPct val="0"/>
              </a:spcAft>
              <a:buClrTx/>
              <a:buSzTx/>
              <a:buFont typeface="Wingdings" panose="05000000000000000000" pitchFamily="2" charset="2"/>
              <a:buChar char="n"/>
              <a:tabLst/>
              <a:defRPr/>
            </a:pP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求</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 </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的主析取范式</a:t>
            </a:r>
            <a:endPar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解 (1) </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1                                  </a:t>
            </a:r>
            <a:endPar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 </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0" lang="en-US" altLang="zh-CN" sz="2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5</a:t>
            </a:r>
            <a:endPar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 </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endPar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 </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6                                       </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得    </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4 </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5 </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6</a:t>
            </a:r>
            <a:endPar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endParaRPr>
          </a:p>
          <a:p>
            <a:endParaRPr lang="zh-CN" altLang="en-US" dirty="0"/>
          </a:p>
        </p:txBody>
      </p:sp>
      <p:sp>
        <p:nvSpPr>
          <p:cNvPr id="4" name="灯片编号占位符 3">
            <a:extLst>
              <a:ext uri="{FF2B5EF4-FFF2-40B4-BE49-F238E27FC236}">
                <a16:creationId xmlns:a16="http://schemas.microsoft.com/office/drawing/2014/main" id="{CB5B6FF5-6382-4F23-B89B-40D9005B5D5B}"/>
              </a:ext>
            </a:extLst>
          </p:cNvPr>
          <p:cNvSpPr>
            <a:spLocks noGrp="1"/>
          </p:cNvSpPr>
          <p:nvPr>
            <p:ph type="sldNum" sz="quarter" idx="12"/>
          </p:nvPr>
        </p:nvSpPr>
        <p:spPr/>
        <p:txBody>
          <a:bodyPr/>
          <a:lstStyle/>
          <a:p>
            <a:pPr>
              <a:defRPr/>
            </a:pPr>
            <a:fld id="{6ED70E9F-2A67-474C-8A89-32AAC5337885}" type="slidenum">
              <a:rPr lang="en-US" altLang="zh-CN" smtClean="0"/>
              <a:pPr>
                <a:defRPr/>
              </a:pPr>
              <a:t>49</a:t>
            </a:fld>
            <a:endParaRPr lang="en-US" altLang="zh-CN"/>
          </a:p>
        </p:txBody>
      </p:sp>
    </p:spTree>
    <p:extLst>
      <p:ext uri="{BB962C8B-B14F-4D97-AF65-F5344CB8AC3E}">
        <p14:creationId xmlns:p14="http://schemas.microsoft.com/office/powerpoint/2010/main" val="2683306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altLang="zh-CN" sz="4000" b="1" dirty="0">
                <a:effectLst>
                  <a:outerShdw blurRad="38100" dist="38100" dir="2700000" algn="tl">
                    <a:srgbClr val="000000">
                      <a:alpha val="43137"/>
                    </a:srgbClr>
                  </a:outerShdw>
                </a:effectLst>
              </a:rPr>
              <a:t>What</a:t>
            </a:r>
            <a:r>
              <a:rPr lang="en-US" altLang="zh-CN" sz="4000" b="1" dirty="0">
                <a:effectLst>
                  <a:outerShdw blurRad="38100" dist="38100" dir="2700000" algn="tl">
                    <a:srgbClr val="000000">
                      <a:alpha val="43137"/>
                    </a:srgbClr>
                  </a:outerShdw>
                </a:effectLst>
                <a:latin typeface="Times New Roman" panose="02020603050405020304" pitchFamily="18" charset="0"/>
              </a:rPr>
              <a:t>’</a:t>
            </a:r>
            <a:r>
              <a:rPr lang="en-US" altLang="zh-CN" sz="4000" b="1" dirty="0">
                <a:effectLst>
                  <a:outerShdw blurRad="38100" dist="38100" dir="2700000" algn="tl">
                    <a:srgbClr val="000000">
                      <a:alpha val="43137"/>
                    </a:srgbClr>
                  </a:outerShdw>
                </a:effectLst>
              </a:rPr>
              <a:t>s left besides </a:t>
            </a:r>
            <a:br>
              <a:rPr lang="en-US" altLang="zh-CN" sz="4000" b="1" dirty="0">
                <a:effectLst>
                  <a:outerShdw blurRad="38100" dist="38100" dir="2700000" algn="tl">
                    <a:srgbClr val="000000">
                      <a:alpha val="43137"/>
                    </a:srgbClr>
                  </a:outerShdw>
                </a:effectLst>
              </a:rPr>
            </a:br>
            <a:r>
              <a:rPr lang="en-US" altLang="zh-CN" sz="4000" b="1" dirty="0">
                <a:effectLst>
                  <a:outerShdw blurRad="38100" dist="38100" dir="2700000" algn="tl">
                    <a:srgbClr val="000000">
                      <a:alpha val="43137"/>
                    </a:srgbClr>
                  </a:outerShdw>
                </a:effectLst>
              </a:rPr>
              <a:t>Tautologies and Contradictions</a:t>
            </a:r>
          </a:p>
        </p:txBody>
      </p:sp>
      <p:sp>
        <p:nvSpPr>
          <p:cNvPr id="17411" name="Rectangle 3"/>
          <p:cNvSpPr>
            <a:spLocks noGrp="1" noChangeArrowheads="1"/>
          </p:cNvSpPr>
          <p:nvPr>
            <p:ph type="body" idx="1"/>
          </p:nvPr>
        </p:nvSpPr>
        <p:spPr>
          <a:xfrm>
            <a:off x="457200" y="1989138"/>
            <a:ext cx="8229600" cy="1181100"/>
          </a:xfrm>
        </p:spPr>
        <p:txBody>
          <a:bodyPr/>
          <a:lstStyle/>
          <a:p>
            <a:pPr eaLnBrk="1" hangingPunct="1">
              <a:buFont typeface="Wingdings" panose="05000000000000000000" pitchFamily="2" charset="2"/>
              <a:buChar char="n"/>
              <a:defRPr/>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All other props. are </a:t>
            </a:r>
            <a:r>
              <a:rPr lang="en-US" altLang="zh-CN" b="1" i="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contingencies </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 </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可满足式</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a:t>
            </a:r>
          </a:p>
          <a:p>
            <a:pPr eaLnBrk="1" hangingPunct="1">
              <a:buFont typeface="Wingdings" panose="05000000000000000000" pitchFamily="2" charset="2"/>
              <a:buChar char="n"/>
              <a:defRPr/>
            </a:pP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endParaRPr>
          </a:p>
          <a:p>
            <a:pPr marL="0" indent="0" eaLnBrk="1" hangingPunct="1">
              <a:buNone/>
              <a:defRPr/>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  i.e., in the truth tables,</a:t>
            </a:r>
          </a:p>
          <a:p>
            <a:pPr marL="0" indent="0" algn="ctr" eaLnBrk="1" hangingPunct="1">
              <a:buNone/>
              <a:defRPr/>
            </a:pPr>
            <a:r>
              <a:rPr lang="en-GB"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Some rows give T, others give F</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endParaRPr>
          </a:p>
        </p:txBody>
      </p:sp>
      <p:sp>
        <p:nvSpPr>
          <p:cNvPr id="11268"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p>
        </p:txBody>
      </p:sp>
      <p:sp>
        <p:nvSpPr>
          <p:cNvPr id="2" name="灯片编号占位符 1">
            <a:extLst>
              <a:ext uri="{FF2B5EF4-FFF2-40B4-BE49-F238E27FC236}">
                <a16:creationId xmlns:a16="http://schemas.microsoft.com/office/drawing/2014/main" id="{169C5396-870E-4D71-8C80-DD77FBEBEAE6}"/>
              </a:ext>
            </a:extLst>
          </p:cNvPr>
          <p:cNvSpPr>
            <a:spLocks noGrp="1"/>
          </p:cNvSpPr>
          <p:nvPr>
            <p:ph type="sldNum" sz="quarter" idx="12"/>
          </p:nvPr>
        </p:nvSpPr>
        <p:spPr/>
        <p:txBody>
          <a:bodyPr/>
          <a:lstStyle/>
          <a:p>
            <a:pPr>
              <a:defRPr/>
            </a:pPr>
            <a:fld id="{6ED70E9F-2A67-474C-8A89-32AAC5337885}" type="slidenum">
              <a:rPr lang="en-US" altLang="zh-CN" smtClean="0"/>
              <a:pPr>
                <a:defRPr/>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例题</a:t>
            </a:r>
          </a:p>
        </p:txBody>
      </p:sp>
      <p:sp>
        <p:nvSpPr>
          <p:cNvPr id="70659"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Char char="n"/>
              <a:defRPr/>
            </a:pP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求</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4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r</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的主析取范式</a:t>
            </a:r>
          </a:p>
          <a:p>
            <a:pPr eaLnBrk="1" hangingPunct="1">
              <a:lnSpc>
                <a:spcPct val="90000"/>
              </a:lnSpc>
              <a:buFontTx/>
              <a:buNone/>
              <a:defRPr/>
            </a:pPr>
            <a:endPar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lvl="1" eaLnBrk="1" hangingPunct="1">
              <a:lnSpc>
                <a:spcPct val="90000"/>
              </a:lnSpc>
              <a:defRPr/>
            </a:pPr>
            <a:r>
              <a:rPr lang="zh-CN" altLang="en-US"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p>
          <a:p>
            <a:pPr lvl="1" eaLnBrk="1" hangingPunct="1">
              <a:lnSpc>
                <a:spcPct val="90000"/>
              </a:lnSpc>
              <a:buFontTx/>
              <a:buNone/>
              <a:defRPr/>
            </a:pP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p>
          <a:p>
            <a:pPr lvl="1" eaLnBrk="1" hangingPunct="1">
              <a:lnSpc>
                <a:spcPct val="90000"/>
              </a:lnSpc>
              <a:buFontTx/>
              <a:buNone/>
              <a:defRPr/>
            </a:pP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p</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p</a:t>
            </a:r>
          </a:p>
          <a:p>
            <a:pPr lvl="1" eaLnBrk="1" hangingPunct="1">
              <a:lnSpc>
                <a:spcPct val="90000"/>
              </a:lnSpc>
              <a:buFontTx/>
              <a:buNone/>
              <a:defRPr/>
            </a:pP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    ((</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p</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p</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p</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p</a:t>
            </a:r>
          </a:p>
          <a:p>
            <a:pPr lvl="1" eaLnBrk="1" hangingPunct="1">
              <a:lnSpc>
                <a:spcPct val="90000"/>
              </a:lnSpc>
              <a:buFontTx/>
              <a:buNone/>
              <a:defRPr/>
            </a:pP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    </a:t>
            </a:r>
            <a:r>
              <a:rPr lang="en-US" altLang="zh-CN" sz="20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err="1">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p</a:t>
            </a:r>
            <a:r>
              <a:rPr lang="en-US" altLang="zh-CN" sz="2000" b="1" dirty="0" err="1">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err="1">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q</a:t>
            </a:r>
            <a:r>
              <a:rPr lang="en-US" altLang="zh-CN" sz="20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r</a:t>
            </a:r>
            <a:r>
              <a:rPr lang="en-US" altLang="zh-CN" sz="20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p</a:t>
            </a:r>
            <a:r>
              <a:rPr lang="en-US" altLang="zh-CN" sz="2000" b="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q</a:t>
            </a:r>
            <a:r>
              <a:rPr lang="en-US" altLang="zh-CN" sz="2000" b="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r</a:t>
            </a:r>
            <a:r>
              <a:rPr lang="en-US" altLang="zh-CN" sz="2000" b="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err="1">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p</a:t>
            </a:r>
            <a:r>
              <a:rPr lang="en-US" altLang="zh-CN" sz="2000" b="1" dirty="0" err="1">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err="1">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q</a:t>
            </a:r>
            <a:r>
              <a:rPr lang="en-US" altLang="zh-CN" sz="20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r</a:t>
            </a:r>
            <a:r>
              <a:rPr lang="en-US" altLang="zh-CN" sz="20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p</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p>
          <a:p>
            <a:pPr lvl="1" eaLnBrk="1" hangingPunct="1">
              <a:lnSpc>
                <a:spcPct val="90000"/>
              </a:lnSpc>
              <a:buFontTx/>
              <a:buNone/>
              <a:defRPr/>
            </a:pP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       ∨(</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p</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q</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p</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q</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err="1">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p</a:t>
            </a:r>
            <a:r>
              <a:rPr lang="en-US" altLang="zh-CN" sz="2000" b="1" dirty="0" err="1">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err="1">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q</a:t>
            </a:r>
            <a:r>
              <a:rPr lang="en-US" altLang="zh-CN" sz="20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r</a:t>
            </a:r>
            <a:r>
              <a:rPr lang="en-US" altLang="zh-CN" sz="20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p</a:t>
            </a:r>
            <a:r>
              <a:rPr lang="en-US" altLang="zh-CN" sz="2000" b="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q</a:t>
            </a:r>
            <a:r>
              <a:rPr lang="en-US" altLang="zh-CN" sz="2000" b="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r</a:t>
            </a:r>
            <a:r>
              <a:rPr lang="en-US" altLang="zh-CN" sz="2000" b="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p>
          <a:p>
            <a:pPr lvl="1" eaLnBrk="1" hangingPunct="1">
              <a:lnSpc>
                <a:spcPct val="90000"/>
              </a:lnSpc>
              <a:buFontTx/>
              <a:buNone/>
              <a:defRPr/>
            </a:pP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 (</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p</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p</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p</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p</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q</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p</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q</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a:t>
            </a:r>
          </a:p>
          <a:p>
            <a:pPr lvl="1" eaLnBrk="1" hangingPunct="1">
              <a:lnSpc>
                <a:spcPct val="90000"/>
              </a:lnSpc>
              <a:buFontTx/>
              <a:buNone/>
              <a:defRPr/>
            </a:pP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m</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6 ∨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m</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4 ∨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m</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2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m</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7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m</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5</a:t>
            </a:r>
          </a:p>
          <a:p>
            <a:pPr lvl="1" eaLnBrk="1" hangingPunct="1">
              <a:lnSpc>
                <a:spcPct val="90000"/>
              </a:lnSpc>
              <a:buFontTx/>
              <a:buNone/>
              <a:defRPr/>
            </a:pP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itchFamily="2" charset="2"/>
              </a:rPr>
              <a:t>    </a:t>
            </a:r>
          </a:p>
        </p:txBody>
      </p:sp>
      <p:sp>
        <p:nvSpPr>
          <p:cNvPr id="2" name="灯片编号占位符 1">
            <a:extLst>
              <a:ext uri="{FF2B5EF4-FFF2-40B4-BE49-F238E27FC236}">
                <a16:creationId xmlns:a16="http://schemas.microsoft.com/office/drawing/2014/main" id="{704637A8-7C16-4343-97A4-93168B8D91A0}"/>
              </a:ext>
            </a:extLst>
          </p:cNvPr>
          <p:cNvSpPr>
            <a:spLocks noGrp="1"/>
          </p:cNvSpPr>
          <p:nvPr>
            <p:ph type="sldNum" sz="quarter" idx="12"/>
          </p:nvPr>
        </p:nvSpPr>
        <p:spPr/>
        <p:txBody>
          <a:bodyPr/>
          <a:lstStyle/>
          <a:p>
            <a:pPr>
              <a:defRPr/>
            </a:pPr>
            <a:fld id="{6ED70E9F-2A67-474C-8A89-32AAC5337885}" type="slidenum">
              <a:rPr lang="en-US" altLang="zh-CN" smtClean="0"/>
              <a:pPr>
                <a:defRPr/>
              </a:pPr>
              <a:t>50</a:t>
            </a:fld>
            <a:endParaRPr lang="en-US" altLang="zh-CN"/>
          </a:p>
        </p:txBody>
      </p:sp>
    </p:spTree>
    <p:extLst>
      <p:ext uri="{BB962C8B-B14F-4D97-AF65-F5344CB8AC3E}">
        <p14:creationId xmlns:p14="http://schemas.microsoft.com/office/powerpoint/2010/main" val="17291106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74F20BF-8068-4C00-9B51-9110C69A9F1F}"/>
              </a:ext>
            </a:extLst>
          </p:cNvPr>
          <p:cNvSpPr>
            <a:spLocks noGrp="1" noChangeArrowheads="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定理</a:t>
            </a:r>
          </a:p>
        </p:txBody>
      </p:sp>
      <p:sp>
        <p:nvSpPr>
          <p:cNvPr id="81923" name="Rectangle 3">
            <a:extLst>
              <a:ext uri="{FF2B5EF4-FFF2-40B4-BE49-F238E27FC236}">
                <a16:creationId xmlns:a16="http://schemas.microsoft.com/office/drawing/2014/main" id="{22054E9E-528C-47BB-89D4-674A34EA83DC}"/>
              </a:ext>
            </a:extLst>
          </p:cNvPr>
          <p:cNvSpPr>
            <a:spLocks noGrp="1" noChangeArrowheads="1"/>
          </p:cNvSpPr>
          <p:nvPr>
            <p:ph type="body" idx="1"/>
          </p:nvPr>
        </p:nvSpPr>
        <p:spPr/>
        <p:txBody>
          <a:bodyPr/>
          <a:lstStyle/>
          <a:p>
            <a:pPr algn="just" eaLnBrk="1" hangingPunct="1"/>
            <a:r>
              <a:rPr lang="zh-CN" altLang="en-US" b="1" dirty="0">
                <a:latin typeface="微软雅黑" panose="020B0503020204020204" pitchFamily="34" charset="-122"/>
                <a:ea typeface="微软雅黑" panose="020B0503020204020204" pitchFamily="34" charset="-122"/>
              </a:rPr>
              <a:t>任何一个命题公式均存在一个与之等值的主析取范式，而且是唯一的。 </a:t>
            </a:r>
          </a:p>
          <a:p>
            <a:pPr marL="457200" indent="-457200" algn="just" eaLnBrk="1" hangingPunct="1">
              <a:lnSpc>
                <a:spcPct val="150000"/>
              </a:lnSpc>
              <a:buFont typeface="Wingdings" panose="05000000000000000000" pitchFamily="2" charset="2"/>
              <a:buChar char="q"/>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证明</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：（主析取范式唯一）</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marL="89100" indent="0" algn="just" eaLnBrk="1" hangingPunct="1">
              <a:lnSpc>
                <a:spcPct val="150000"/>
              </a:lnSpc>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假设命题公式 </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A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等值于两个不同的主析取范式</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B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，则</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4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C</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由于</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B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C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是不同的主析取范式，不妨设极小项</a:t>
            </a:r>
            <a:r>
              <a:rPr lang="en-US" altLang="zh-CN" sz="2400" b="1" i="1" dirty="0">
                <a:latin typeface="微软雅黑" panose="020B0503020204020204" pitchFamily="34" charset="-122"/>
                <a:ea typeface="微软雅黑" panose="020B0503020204020204" pitchFamily="34" charset="-122"/>
                <a:cs typeface="Times New Roman" pitchFamily="18" charset="0"/>
              </a:rPr>
              <a:t>m</a:t>
            </a:r>
            <a:r>
              <a:rPr lang="en-US" altLang="zh-CN" sz="2400" b="1" i="1" baseline="-30000" dirty="0">
                <a:latin typeface="微软雅黑" panose="020B0503020204020204" pitchFamily="34" charset="-122"/>
                <a:ea typeface="微软雅黑" panose="020B0503020204020204" pitchFamily="34" charset="-122"/>
                <a:cs typeface="Times New Roman" pitchFamily="18" charset="0"/>
              </a:rPr>
              <a:t>i</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出现在</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B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中，而没有出现在</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C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中，于是下标 </a:t>
            </a:r>
            <a:r>
              <a:rPr lang="en-US" altLang="zh-CN" sz="2400" b="1" i="1"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对应的二进制为</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B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的成真赋值，</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C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的成假赋值，这与</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4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C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矛盾。</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DBB508EE-CEDA-4607-86B1-66A3E82D1864}"/>
              </a:ext>
            </a:extLst>
          </p:cNvPr>
          <p:cNvSpPr>
            <a:spLocks noGrp="1"/>
          </p:cNvSpPr>
          <p:nvPr>
            <p:ph type="sldNum" sz="quarter" idx="12"/>
          </p:nvPr>
        </p:nvSpPr>
        <p:spPr/>
        <p:txBody>
          <a:bodyPr/>
          <a:lstStyle/>
          <a:p>
            <a:pPr>
              <a:defRPr/>
            </a:pPr>
            <a:fld id="{6ED70E9F-2A67-474C-8A89-32AAC5337885}" type="slidenum">
              <a:rPr lang="en-US" altLang="zh-CN" smtClean="0"/>
              <a:pPr>
                <a:defRPr/>
              </a:pPr>
              <a:t>51</a:t>
            </a:fld>
            <a:endParaRPr lang="en-US" altLang="zh-CN"/>
          </a:p>
        </p:txBody>
      </p:sp>
    </p:spTree>
    <p:extLst>
      <p:ext uri="{BB962C8B-B14F-4D97-AF65-F5344CB8AC3E}">
        <p14:creationId xmlns:p14="http://schemas.microsoft.com/office/powerpoint/2010/main" val="142900009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主合取范式</a:t>
            </a:r>
          </a:p>
        </p:txBody>
      </p:sp>
      <p:sp>
        <p:nvSpPr>
          <p:cNvPr id="69635" name="Rectangle 3"/>
          <p:cNvSpPr>
            <a:spLocks noGrp="1" noChangeArrowheads="1"/>
          </p:cNvSpPr>
          <p:nvPr>
            <p:ph type="body" idx="1"/>
          </p:nvPr>
        </p:nvSpPr>
        <p:spPr>
          <a:xfrm>
            <a:off x="611560" y="1052736"/>
            <a:ext cx="8209284" cy="2653754"/>
          </a:xfrm>
        </p:spPr>
        <p:txBody>
          <a:bodyPr/>
          <a:lstStyle/>
          <a:p>
            <a:pPr eaLnBrk="1" hangingPunct="1">
              <a:buFont typeface="Wingdings" panose="05000000000000000000" pitchFamily="2" charset="2"/>
              <a:buChar char="n"/>
              <a:defRPr/>
            </a:pPr>
            <a:endParaRPr lang="en-US" altLang="zh-CN"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定义</a:t>
            </a:r>
            <a:r>
              <a:rPr kumimoji="0" lang="zh-CN" altLang="en-US" sz="2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rPr>
              <a:t> 极大项</a:t>
            </a:r>
            <a:endParaRPr kumimoji="0" lang="en-US" altLang="zh-CN" sz="2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endParaRPr>
          </a:p>
          <a:p>
            <a:pPr marL="457200" marR="0" lvl="0" indent="-457200" algn="just" defTabSz="914400" rtl="0" eaLnBrk="1" fontAlgn="base" latinLnBrk="0" hangingPunct="1">
              <a:lnSpc>
                <a:spcPct val="100000"/>
              </a:lnSpc>
              <a:spcBef>
                <a:spcPct val="20000"/>
              </a:spcBef>
              <a:spcAft>
                <a:spcPct val="0"/>
              </a:spcAft>
              <a:buClrTx/>
              <a:buSzTx/>
              <a:buFont typeface="Wingdings" panose="05000000000000000000" pitchFamily="2" charset="2"/>
              <a:buChar char="q"/>
              <a:tabLst/>
              <a:defRPr/>
            </a:pPr>
            <a:r>
              <a:rPr kumimoji="0" lang="zh-CN" altLang="en-US"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在含有</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rPr>
              <a:t>n</a:t>
            </a:r>
            <a:r>
              <a:rPr kumimoji="0" lang="zh-CN" altLang="en-US"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个命题变项的简单析取式中，若每个命题变项与其否定有且仅有一个出现一次，则称这样的简单析取式为极大项</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rPr>
              <a:t>.</a:t>
            </a:r>
          </a:p>
          <a:p>
            <a:pPr marL="0" marR="0" lvl="0" indent="0" algn="just" defTabSz="914400" rtl="0" eaLnBrk="1" fontAlgn="base" latinLnBrk="0" hangingPunct="1">
              <a:lnSpc>
                <a:spcPct val="100000"/>
              </a:lnSpc>
              <a:spcBef>
                <a:spcPts val="1800"/>
              </a:spcBef>
              <a:spcAft>
                <a:spcPct val="0"/>
              </a:spcAft>
              <a:buClrTx/>
              <a:buSzTx/>
              <a:buFont typeface="Arial" panose="020B0604020202020204" pitchFamily="34" charset="0"/>
              <a:buNone/>
              <a:tabLst/>
              <a:defRPr/>
            </a:pPr>
            <a:r>
              <a:rPr kumimoji="0" lang="zh-CN" altLang="en-US"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rPr>
              <a:t>例：</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n</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=3, </a:t>
            </a:r>
            <a:r>
              <a:rPr kumimoji="0" lang="zh-CN" altLang="en-US"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命题变项为 </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 r </a:t>
            </a:r>
            <a:r>
              <a:rPr kumimoji="0" lang="zh-CN" altLang="en-US"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时，</a:t>
            </a:r>
            <a:r>
              <a:rPr kumimoji="0" lang="zh-CN" altLang="en-US"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极大项：</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sym typeface="Symbol" pitchFamily="18" charset="2"/>
              </a:rPr>
              <a:t> </a:t>
            </a:r>
            <a:endParaRPr kumimoji="0" lang="zh-CN" altLang="en-US"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Symbol" pitchFamily="18" charset="2"/>
              </a:rPr>
              <a:t></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rPr>
              <a:t>p</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rPr>
              <a:t> </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Symbol" pitchFamily="18" charset="2"/>
              </a:rPr>
              <a:t></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rPr>
              <a:t> </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Symbol" pitchFamily="18" charset="2"/>
              </a:rPr>
              <a:t></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rPr>
              <a:t>q</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rPr>
              <a:t>, </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rPr>
              <a:t>p </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sym typeface="Symbol" pitchFamily="18" charset="2"/>
              </a:rPr>
              <a:t></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rPr>
              <a:t> </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rPr>
              <a:t>q,   p</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rPr>
              <a:t> </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sym typeface="Symbol" pitchFamily="18" charset="2"/>
              </a:rPr>
              <a:t></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rPr>
              <a:t> </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sym typeface="Symbol" pitchFamily="18" charset="2"/>
              </a:rPr>
              <a:t></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rPr>
              <a:t>q </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sym typeface="Symbol" pitchFamily="18" charset="2"/>
              </a:rPr>
              <a:t></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rPr>
              <a:t> </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sym typeface="Symbol" pitchFamily="18" charset="2"/>
              </a:rPr>
              <a:t></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rPr>
              <a:t>r,   </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sym typeface="Symbol" pitchFamily="18" charset="2"/>
              </a:rPr>
              <a:t></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sym typeface="Symbol" pitchFamily="18" charset="2"/>
              </a:rPr>
              <a:t>p</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rPr>
              <a:t> </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sym typeface="Symbol" pitchFamily="18" charset="2"/>
              </a:rPr>
              <a:t></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rPr>
              <a:t> </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rPr>
              <a:t>q </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sym typeface="Symbol" pitchFamily="18" charset="2"/>
              </a:rPr>
              <a:t></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rPr>
              <a:t> </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rPr>
              <a:t>r</a:t>
            </a:r>
            <a:endParaRPr kumimoji="0" lang="en-US" altLang="zh-CN" sz="2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itchFamily="18" charset="0"/>
            </a:endParaRPr>
          </a:p>
        </p:txBody>
      </p:sp>
      <p:sp>
        <p:nvSpPr>
          <p:cNvPr id="2" name="灯片编号占位符 1">
            <a:extLst>
              <a:ext uri="{FF2B5EF4-FFF2-40B4-BE49-F238E27FC236}">
                <a16:creationId xmlns:a16="http://schemas.microsoft.com/office/drawing/2014/main" id="{7769FE2E-F823-440C-9FAA-174EFD5177CC}"/>
              </a:ext>
            </a:extLst>
          </p:cNvPr>
          <p:cNvSpPr>
            <a:spLocks noGrp="1"/>
          </p:cNvSpPr>
          <p:nvPr>
            <p:ph type="sldNum" sz="quarter" idx="12"/>
          </p:nvPr>
        </p:nvSpPr>
        <p:spPr/>
        <p:txBody>
          <a:bodyPr/>
          <a:lstStyle/>
          <a:p>
            <a:pPr>
              <a:defRPr/>
            </a:pPr>
            <a:fld id="{6ED70E9F-2A67-474C-8A89-32AAC5337885}" type="slidenum">
              <a:rPr lang="en-US" altLang="zh-CN" smtClean="0"/>
              <a:pPr>
                <a:defRPr/>
              </a:pPr>
              <a:t>52</a:t>
            </a:fld>
            <a:endParaRPr lang="en-US" altLang="zh-CN"/>
          </a:p>
        </p:txBody>
      </p:sp>
      <p:grpSp>
        <p:nvGrpSpPr>
          <p:cNvPr id="5" name="组合 4">
            <a:extLst>
              <a:ext uri="{FF2B5EF4-FFF2-40B4-BE49-F238E27FC236}">
                <a16:creationId xmlns:a16="http://schemas.microsoft.com/office/drawing/2014/main" id="{52655550-A251-4BEB-A631-5908AA212099}"/>
              </a:ext>
            </a:extLst>
          </p:cNvPr>
          <p:cNvGrpSpPr/>
          <p:nvPr/>
        </p:nvGrpSpPr>
        <p:grpSpPr>
          <a:xfrm>
            <a:off x="2510331" y="3368160"/>
            <a:ext cx="288032" cy="288032"/>
            <a:chOff x="2483768" y="2996952"/>
            <a:chExt cx="448886" cy="368424"/>
          </a:xfrm>
        </p:grpSpPr>
        <p:cxnSp>
          <p:nvCxnSpPr>
            <p:cNvPr id="6" name="直接连接符 5">
              <a:extLst>
                <a:ext uri="{FF2B5EF4-FFF2-40B4-BE49-F238E27FC236}">
                  <a16:creationId xmlns:a16="http://schemas.microsoft.com/office/drawing/2014/main" id="{3EAEE3FC-2FB1-45C2-9982-43B72770630B}"/>
                </a:ext>
              </a:extLst>
            </p:cNvPr>
            <p:cNvCxnSpPr/>
            <p:nvPr/>
          </p:nvCxnSpPr>
          <p:spPr>
            <a:xfrm>
              <a:off x="2500606" y="3005336"/>
              <a:ext cx="432048" cy="36004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7" name="直接连接符 6">
              <a:extLst>
                <a:ext uri="{FF2B5EF4-FFF2-40B4-BE49-F238E27FC236}">
                  <a16:creationId xmlns:a16="http://schemas.microsoft.com/office/drawing/2014/main" id="{076C64A1-16B3-4256-BA40-EC09DB916F27}"/>
                </a:ext>
              </a:extLst>
            </p:cNvPr>
            <p:cNvCxnSpPr>
              <a:cxnSpLocks/>
            </p:cNvCxnSpPr>
            <p:nvPr/>
          </p:nvCxnSpPr>
          <p:spPr>
            <a:xfrm flipH="1">
              <a:off x="2483768" y="2996952"/>
              <a:ext cx="423664" cy="368424"/>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grpSp>
      <p:grpSp>
        <p:nvGrpSpPr>
          <p:cNvPr id="8" name="组合 7">
            <a:extLst>
              <a:ext uri="{FF2B5EF4-FFF2-40B4-BE49-F238E27FC236}">
                <a16:creationId xmlns:a16="http://schemas.microsoft.com/office/drawing/2014/main" id="{3681A7B1-1311-495F-9D2B-F5957FDBA886}"/>
              </a:ext>
            </a:extLst>
          </p:cNvPr>
          <p:cNvGrpSpPr/>
          <p:nvPr/>
        </p:nvGrpSpPr>
        <p:grpSpPr>
          <a:xfrm>
            <a:off x="3491880" y="3390468"/>
            <a:ext cx="288032" cy="288032"/>
            <a:chOff x="2483768" y="2996952"/>
            <a:chExt cx="448886" cy="368424"/>
          </a:xfrm>
        </p:grpSpPr>
        <p:cxnSp>
          <p:nvCxnSpPr>
            <p:cNvPr id="9" name="直接连接符 8">
              <a:extLst>
                <a:ext uri="{FF2B5EF4-FFF2-40B4-BE49-F238E27FC236}">
                  <a16:creationId xmlns:a16="http://schemas.microsoft.com/office/drawing/2014/main" id="{5051EE97-DF38-4A9E-88EE-899EEAD3D4C5}"/>
                </a:ext>
              </a:extLst>
            </p:cNvPr>
            <p:cNvCxnSpPr/>
            <p:nvPr/>
          </p:nvCxnSpPr>
          <p:spPr>
            <a:xfrm>
              <a:off x="2500606" y="3005336"/>
              <a:ext cx="432048" cy="36004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10" name="直接连接符 9">
              <a:extLst>
                <a:ext uri="{FF2B5EF4-FFF2-40B4-BE49-F238E27FC236}">
                  <a16:creationId xmlns:a16="http://schemas.microsoft.com/office/drawing/2014/main" id="{7B853C74-2DD0-4308-83F4-B28D994F25BE}"/>
                </a:ext>
              </a:extLst>
            </p:cNvPr>
            <p:cNvCxnSpPr>
              <a:cxnSpLocks/>
            </p:cNvCxnSpPr>
            <p:nvPr/>
          </p:nvCxnSpPr>
          <p:spPr>
            <a:xfrm flipH="1">
              <a:off x="2483768" y="2996952"/>
              <a:ext cx="423664" cy="368424"/>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grpSp>
      <p:sp>
        <p:nvSpPr>
          <p:cNvPr id="4" name="文本框 3">
            <a:extLst>
              <a:ext uri="{FF2B5EF4-FFF2-40B4-BE49-F238E27FC236}">
                <a16:creationId xmlns:a16="http://schemas.microsoft.com/office/drawing/2014/main" id="{AC9FA041-03EB-821D-18FE-F87958073BFA}"/>
              </a:ext>
            </a:extLst>
          </p:cNvPr>
          <p:cNvSpPr txBox="1"/>
          <p:nvPr/>
        </p:nvSpPr>
        <p:spPr>
          <a:xfrm>
            <a:off x="655067" y="4484588"/>
            <a:ext cx="7962745" cy="940642"/>
          </a:xfrm>
          <a:prstGeom prst="rect">
            <a:avLst/>
          </a:prstGeom>
          <a:noFill/>
        </p:spPr>
        <p:txBody>
          <a:bodyPr wrap="square">
            <a:spAutoFit/>
          </a:bodyPr>
          <a:lstStyle/>
          <a:p>
            <a:pPr eaLnBrk="1" hangingPunct="1">
              <a:lnSpc>
                <a:spcPct val="120000"/>
              </a:lnSpc>
              <a:buFont typeface="Wingdings" panose="05000000000000000000" pitchFamily="2" charset="2"/>
              <a:buChar char="n"/>
              <a:defRPr/>
            </a:pPr>
            <a:r>
              <a:rPr lang="zh-CN" altLang="en-US" sz="2400"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设命题公式</a:t>
            </a:r>
            <a:r>
              <a:rPr lang="en-US" altLang="zh-CN" sz="2400"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a:t>
            </a:r>
            <a:r>
              <a:rPr lang="zh-CN" altLang="en-US" sz="2400"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中含有</a:t>
            </a:r>
            <a:r>
              <a:rPr lang="en-US" altLang="zh-CN" sz="2400"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n</a:t>
            </a:r>
            <a:r>
              <a:rPr lang="zh-CN" altLang="en-US" sz="2400"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个命题变项</a:t>
            </a:r>
            <a:r>
              <a:rPr lang="en-US" altLang="zh-CN" sz="2400"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400"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如果</a:t>
            </a:r>
            <a:r>
              <a:rPr lang="en-US" altLang="zh-CN" sz="2400"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a:t>
            </a:r>
            <a:r>
              <a:rPr lang="zh-CN" altLang="en-US" sz="2400"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的合取范式中的简单合取式全是极大项</a:t>
            </a:r>
            <a:r>
              <a:rPr lang="en-US" altLang="zh-CN" sz="2400"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400"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则</a:t>
            </a:r>
            <a:r>
              <a:rPr lang="en-US" altLang="zh-CN" sz="2400"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a:t>
            </a:r>
            <a:r>
              <a:rPr lang="zh-CN" altLang="en-US" sz="2400"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称为</a:t>
            </a:r>
            <a:r>
              <a:rPr lang="zh-CN" altLang="en-US" sz="2400" dirty="0">
                <a:solidFill>
                  <a:srgbClr val="C0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主合取范式</a:t>
            </a:r>
            <a:r>
              <a:rPr lang="en-US" altLang="zh-CN" sz="2400"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12169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41680-DC86-4439-8309-2C6D9FFF00D0}"/>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极小项和极大项</a:t>
            </a:r>
          </a:p>
        </p:txBody>
      </p:sp>
      <p:sp>
        <p:nvSpPr>
          <p:cNvPr id="4" name="灯片编号占位符 3">
            <a:extLst>
              <a:ext uri="{FF2B5EF4-FFF2-40B4-BE49-F238E27FC236}">
                <a16:creationId xmlns:a16="http://schemas.microsoft.com/office/drawing/2014/main" id="{A7201BCE-0786-465B-A2A3-5FD0A0EA2288}"/>
              </a:ext>
            </a:extLst>
          </p:cNvPr>
          <p:cNvSpPr>
            <a:spLocks noGrp="1"/>
          </p:cNvSpPr>
          <p:nvPr>
            <p:ph type="sldNum" sz="quarter" idx="12"/>
          </p:nvPr>
        </p:nvSpPr>
        <p:spPr/>
        <p:txBody>
          <a:bodyPr/>
          <a:lstStyle/>
          <a:p>
            <a:pPr>
              <a:defRPr/>
            </a:pPr>
            <a:fld id="{6ED70E9F-2A67-474C-8A89-32AAC5337885}" type="slidenum">
              <a:rPr lang="en-US" altLang="zh-CN" smtClean="0"/>
              <a:pPr>
                <a:defRPr/>
              </a:pPr>
              <a:t>53</a:t>
            </a:fld>
            <a:endParaRPr lang="en-US" altLang="zh-CN"/>
          </a:p>
        </p:txBody>
      </p:sp>
      <p:graphicFrame>
        <p:nvGraphicFramePr>
          <p:cNvPr id="5" name="Group 384">
            <a:extLst>
              <a:ext uri="{FF2B5EF4-FFF2-40B4-BE49-F238E27FC236}">
                <a16:creationId xmlns:a16="http://schemas.microsoft.com/office/drawing/2014/main" id="{88424909-9DA7-4F9B-A605-80A85103BB84}"/>
              </a:ext>
            </a:extLst>
          </p:cNvPr>
          <p:cNvGraphicFramePr>
            <a:graphicFrameLocks noGrp="1"/>
          </p:cNvGraphicFramePr>
          <p:nvPr>
            <p:extLst>
              <p:ext uri="{D42A27DB-BD31-4B8C-83A1-F6EECF244321}">
                <p14:modId xmlns:p14="http://schemas.microsoft.com/office/powerpoint/2010/main" val="3825079059"/>
              </p:ext>
            </p:extLst>
          </p:nvPr>
        </p:nvGraphicFramePr>
        <p:xfrm>
          <a:off x="1004528" y="1887488"/>
          <a:ext cx="7134943" cy="533400"/>
        </p:xfrm>
        <a:graphic>
          <a:graphicData uri="http://schemas.openxmlformats.org/drawingml/2006/table">
            <a:tbl>
              <a:tblPr/>
              <a:tblGrid>
                <a:gridCol w="3534543">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a:ln>
                            <a:noFill/>
                          </a:ln>
                          <a:solidFill>
                            <a:srgbClr val="C00000"/>
                          </a:solidFill>
                          <a:effectLst/>
                          <a:latin typeface="宋体" pitchFamily="2" charset="-122"/>
                          <a:ea typeface="宋体" pitchFamily="2" charset="-122"/>
                        </a:rPr>
                        <a:t>极小项</a:t>
                      </a:r>
                      <a:r>
                        <a:rPr kumimoji="0" lang="zh-CN" altLang="en-US" sz="2400" b="1" i="0" u="none" strike="noStrike" cap="none" normalizeH="0" baseline="0" dirty="0">
                          <a:ln>
                            <a:noFill/>
                          </a:ln>
                          <a:solidFill>
                            <a:srgbClr val="C00000"/>
                          </a:solidFill>
                          <a:effectLst/>
                          <a:latin typeface="Arial" charset="0"/>
                          <a:ea typeface="宋体" pitchFamily="2" charset="-122"/>
                        </a:rPr>
                        <a:t> </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a:ln>
                            <a:noFill/>
                          </a:ln>
                          <a:solidFill>
                            <a:srgbClr val="C00000"/>
                          </a:solidFill>
                          <a:effectLst/>
                          <a:latin typeface="宋体" pitchFamily="2" charset="-122"/>
                          <a:ea typeface="宋体" pitchFamily="2" charset="-122"/>
                        </a:rPr>
                        <a:t>极大项</a:t>
                      </a:r>
                      <a:r>
                        <a:rPr kumimoji="0" lang="zh-CN" altLang="en-US" sz="2000" b="1" i="0" u="none" strike="noStrike" cap="none" normalizeH="0" baseline="0" dirty="0">
                          <a:ln>
                            <a:noFill/>
                          </a:ln>
                          <a:solidFill>
                            <a:srgbClr val="C00000"/>
                          </a:solidFill>
                          <a:effectLst/>
                          <a:latin typeface="Arial" charset="0"/>
                          <a:ea typeface="宋体" pitchFamily="2" charset="-122"/>
                        </a:rPr>
                        <a:t> </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6" name="Group 385">
            <a:extLst>
              <a:ext uri="{FF2B5EF4-FFF2-40B4-BE49-F238E27FC236}">
                <a16:creationId xmlns:a16="http://schemas.microsoft.com/office/drawing/2014/main" id="{D590187E-E247-42A4-AAEB-C83D6183E5CD}"/>
              </a:ext>
            </a:extLst>
          </p:cNvPr>
          <p:cNvGraphicFramePr>
            <a:graphicFrameLocks noGrp="1"/>
          </p:cNvGraphicFramePr>
          <p:nvPr>
            <p:extLst>
              <p:ext uri="{D42A27DB-BD31-4B8C-83A1-F6EECF244321}">
                <p14:modId xmlns:p14="http://schemas.microsoft.com/office/powerpoint/2010/main" val="3432119625"/>
              </p:ext>
            </p:extLst>
          </p:nvPr>
        </p:nvGraphicFramePr>
        <p:xfrm>
          <a:off x="1004528" y="2420888"/>
          <a:ext cx="7134943" cy="3614997"/>
        </p:xfrm>
        <a:graphic>
          <a:graphicData uri="http://schemas.openxmlformats.org/drawingml/2006/table">
            <a:tbl>
              <a:tblPr/>
              <a:tblGrid>
                <a:gridCol w="1681483">
                  <a:extLst>
                    <a:ext uri="{9D8B030D-6E8A-4147-A177-3AD203B41FA5}">
                      <a16:colId xmlns:a16="http://schemas.microsoft.com/office/drawing/2014/main" val="20000"/>
                    </a:ext>
                  </a:extLst>
                </a:gridCol>
                <a:gridCol w="966436">
                  <a:extLst>
                    <a:ext uri="{9D8B030D-6E8A-4147-A177-3AD203B41FA5}">
                      <a16:colId xmlns:a16="http://schemas.microsoft.com/office/drawing/2014/main" val="20001"/>
                    </a:ext>
                  </a:extLst>
                </a:gridCol>
                <a:gridCol w="886624">
                  <a:extLst>
                    <a:ext uri="{9D8B030D-6E8A-4147-A177-3AD203B41FA5}">
                      <a16:colId xmlns:a16="http://schemas.microsoft.com/office/drawing/2014/main" val="20002"/>
                    </a:ext>
                  </a:extLst>
                </a:gridCol>
                <a:gridCol w="1805590">
                  <a:extLst>
                    <a:ext uri="{9D8B030D-6E8A-4147-A177-3AD203B41FA5}">
                      <a16:colId xmlns:a16="http://schemas.microsoft.com/office/drawing/2014/main" val="20003"/>
                    </a:ext>
                  </a:extLst>
                </a:gridCol>
                <a:gridCol w="897405">
                  <a:extLst>
                    <a:ext uri="{9D8B030D-6E8A-4147-A177-3AD203B41FA5}">
                      <a16:colId xmlns:a16="http://schemas.microsoft.com/office/drawing/2014/main" val="20004"/>
                    </a:ext>
                  </a:extLst>
                </a:gridCol>
                <a:gridCol w="897405">
                  <a:extLst>
                    <a:ext uri="{9D8B030D-6E8A-4147-A177-3AD203B41FA5}">
                      <a16:colId xmlns:a16="http://schemas.microsoft.com/office/drawing/2014/main" val="20005"/>
                    </a:ext>
                  </a:extLst>
                </a:gridCol>
              </a:tblGrid>
              <a:tr h="58465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宋体" pitchFamily="2" charset="-122"/>
                          <a:ea typeface="宋体" pitchFamily="2" charset="-122"/>
                        </a:rPr>
                        <a:t>公式</a:t>
                      </a:r>
                      <a:r>
                        <a:rPr kumimoji="0" lang="zh-CN" altLang="en-US" sz="2400" b="1" i="0" u="none" strike="noStrike" cap="none" normalizeH="0" baseline="0" dirty="0">
                          <a:ln>
                            <a:noFill/>
                          </a:ln>
                          <a:solidFill>
                            <a:schemeClr val="tx1"/>
                          </a:solidFill>
                          <a:effectLst/>
                          <a:latin typeface="Arial" charset="0"/>
                          <a:ea typeface="宋体" pitchFamily="2" charset="-122"/>
                        </a:rPr>
                        <a:t> </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dirty="0">
                          <a:ln>
                            <a:noFill/>
                          </a:ln>
                          <a:solidFill>
                            <a:schemeClr val="tx1"/>
                          </a:solidFill>
                          <a:effectLst/>
                          <a:latin typeface="宋体" pitchFamily="2" charset="-122"/>
                          <a:ea typeface="宋体" pitchFamily="2" charset="-122"/>
                        </a:rPr>
                        <a:t>成真</a:t>
                      </a:r>
                    </a:p>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dirty="0">
                          <a:ln>
                            <a:noFill/>
                          </a:ln>
                          <a:solidFill>
                            <a:schemeClr val="tx1"/>
                          </a:solidFill>
                          <a:effectLst/>
                          <a:latin typeface="宋体" pitchFamily="2" charset="-122"/>
                          <a:ea typeface="宋体" pitchFamily="2" charset="-122"/>
                        </a:rPr>
                        <a:t>赋值</a:t>
                      </a:r>
                      <a:endParaRPr kumimoji="0" lang="zh-CN" altLang="en-US" sz="1800" b="1" i="0" u="none" strike="noStrike" cap="none" normalizeH="0" baseline="0" dirty="0">
                        <a:ln>
                          <a:noFill/>
                        </a:ln>
                        <a:solidFill>
                          <a:schemeClr val="tx1"/>
                        </a:solidFill>
                        <a:effectLst/>
                        <a:latin typeface="Arial"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宋体" pitchFamily="2" charset="-122"/>
                          <a:ea typeface="宋体" pitchFamily="2" charset="-122"/>
                        </a:rPr>
                        <a:t>名称</a:t>
                      </a:r>
                      <a:r>
                        <a:rPr kumimoji="0" lang="zh-CN" altLang="en-US" sz="2400" b="1" i="0" u="none" strike="noStrike" cap="none" normalizeH="0" baseline="0" dirty="0">
                          <a:ln>
                            <a:noFill/>
                          </a:ln>
                          <a:solidFill>
                            <a:schemeClr val="tx1"/>
                          </a:solidFill>
                          <a:effectLst/>
                          <a:latin typeface="Arial" charset="0"/>
                          <a:ea typeface="宋体" pitchFamily="2" charset="-122"/>
                        </a:rPr>
                        <a:t>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a:ln>
                            <a:noFill/>
                          </a:ln>
                          <a:solidFill>
                            <a:schemeClr val="tx1"/>
                          </a:solidFill>
                          <a:effectLst/>
                          <a:latin typeface="宋体" pitchFamily="2" charset="-122"/>
                          <a:ea typeface="宋体" pitchFamily="2" charset="-122"/>
                        </a:rPr>
                        <a:t>公式</a:t>
                      </a:r>
                      <a:r>
                        <a:rPr kumimoji="0" lang="zh-CN" altLang="en-US" sz="2400" b="1" i="0" u="none" strike="noStrike" cap="none" normalizeH="0" baseline="0" dirty="0">
                          <a:ln>
                            <a:noFill/>
                          </a:ln>
                          <a:solidFill>
                            <a:schemeClr val="tx1"/>
                          </a:solidFill>
                          <a:effectLst/>
                          <a:latin typeface="Arial" charset="0"/>
                          <a:ea typeface="宋体" pitchFamily="2" charset="-122"/>
                        </a:rPr>
                        <a:t>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dirty="0">
                          <a:ln>
                            <a:noFill/>
                          </a:ln>
                          <a:solidFill>
                            <a:schemeClr val="tx1"/>
                          </a:solidFill>
                          <a:effectLst/>
                          <a:latin typeface="宋体" pitchFamily="2" charset="-122"/>
                          <a:ea typeface="宋体" pitchFamily="2" charset="-122"/>
                        </a:rPr>
                        <a:t>成假</a:t>
                      </a:r>
                    </a:p>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1800" b="1" i="0" u="none" strike="noStrike" cap="none" normalizeH="0" baseline="0" dirty="0">
                          <a:ln>
                            <a:noFill/>
                          </a:ln>
                          <a:solidFill>
                            <a:schemeClr val="tx1"/>
                          </a:solidFill>
                          <a:effectLst/>
                          <a:latin typeface="宋体" pitchFamily="2" charset="-122"/>
                          <a:ea typeface="宋体" pitchFamily="2" charset="-122"/>
                        </a:rPr>
                        <a:t>赋值</a:t>
                      </a:r>
                      <a:endParaRPr kumimoji="0" lang="zh-CN" altLang="en-US" sz="1800" b="1" i="0" u="none" strike="noStrike" cap="none" normalizeH="0" baseline="0" dirty="0">
                        <a:ln>
                          <a:noFill/>
                        </a:ln>
                        <a:solidFill>
                          <a:schemeClr val="tx1"/>
                        </a:solidFill>
                        <a:effectLst/>
                        <a:latin typeface="Arial"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a:ln>
                            <a:noFill/>
                          </a:ln>
                          <a:solidFill>
                            <a:schemeClr val="tx1"/>
                          </a:solidFill>
                          <a:effectLst/>
                          <a:latin typeface="宋体" pitchFamily="2" charset="-122"/>
                          <a:ea typeface="宋体" pitchFamily="2" charset="-122"/>
                        </a:rPr>
                        <a:t>名称</a:t>
                      </a:r>
                      <a:r>
                        <a:rPr kumimoji="0" lang="zh-CN" altLang="en-US" sz="2400" b="1" i="0" u="none" strike="noStrike" cap="none" normalizeH="0" baseline="0">
                          <a:ln>
                            <a:noFill/>
                          </a:ln>
                          <a:solidFill>
                            <a:schemeClr val="tx1"/>
                          </a:solidFill>
                          <a:effectLst/>
                          <a:latin typeface="Arial" charset="0"/>
                          <a:ea typeface="宋体" pitchFamily="2" charset="-122"/>
                        </a:rPr>
                        <a:t> </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490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q</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q</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q</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q</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q</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q</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q</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q</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Symbol" pitchFamily="18" charset="2"/>
                        </a:rPr>
                        <a:t> </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0 0 0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0 0 1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0 1 0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0 1 1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1 0 0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1 0 1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1 1 0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1 1 1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a:t>
                      </a:r>
                      <a:r>
                        <a:rPr kumimoji="0" lang="en-US" altLang="zh-CN"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a:t>
                      </a:r>
                      <a:r>
                        <a:rPr kumimoji="0" lang="en-US" altLang="zh-CN"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a:t>
                      </a:r>
                      <a:r>
                        <a:rPr kumimoji="0" lang="en-US" altLang="zh-CN"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a:t>
                      </a:r>
                      <a:r>
                        <a:rPr kumimoji="0" lang="en-US" altLang="zh-CN"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a:t>
                      </a:r>
                      <a:r>
                        <a:rPr kumimoji="0" lang="en-US" altLang="zh-CN"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a:t>
                      </a:r>
                      <a:r>
                        <a:rPr kumimoji="0" lang="en-US" altLang="zh-CN"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a:t>
                      </a:r>
                      <a:r>
                        <a:rPr kumimoji="0" lang="en-US" altLang="zh-CN"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a:t>
                      </a:r>
                      <a:r>
                        <a:rPr kumimoji="0" lang="en-US" altLang="zh-CN" sz="24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7</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 </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q</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 </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a:t>
                      </a:r>
                      <a:r>
                        <a:rPr kumimoji="0" lang="en-US" altLang="zh-CN" sz="2000" b="1" i="0" u="none" strike="noStrike" cap="none" normalizeH="0" baseline="0" dirty="0">
                          <a:ln>
                            <a:noFill/>
                          </a:ln>
                          <a:solidFill>
                            <a:schemeClr val="tx1"/>
                          </a:solidFill>
                          <a:effectLst/>
                          <a:latin typeface="Arial" charset="0"/>
                          <a:ea typeface="宋体" pitchFamily="2" charset="-122"/>
                        </a:rPr>
                        <a:t> </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q</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a:t>
                      </a:r>
                      <a:r>
                        <a:rPr kumimoji="0" lang="en-US" altLang="zh-CN" sz="2000" b="1" i="0" u="none" strike="noStrike" cap="none" normalizeH="0" baseline="0" dirty="0">
                          <a:ln>
                            <a:noFill/>
                          </a:ln>
                          <a:solidFill>
                            <a:schemeClr val="tx1"/>
                          </a:solidFill>
                          <a:effectLst/>
                          <a:latin typeface="Arial" charset="0"/>
                          <a:ea typeface="宋体" pitchFamily="2" charset="-122"/>
                        </a:rPr>
                        <a:t> </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q</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 </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a:t>
                      </a:r>
                      <a:r>
                        <a:rPr kumimoji="0" lang="en-US" altLang="zh-CN" sz="2000" b="1" i="0" u="none" strike="noStrike" cap="none" normalizeH="0" baseline="0" dirty="0">
                          <a:ln>
                            <a:noFill/>
                          </a:ln>
                          <a:solidFill>
                            <a:schemeClr val="tx1"/>
                          </a:solidFill>
                          <a:effectLst/>
                          <a:latin typeface="Arial" charset="0"/>
                          <a:ea typeface="宋体" pitchFamily="2" charset="-122"/>
                        </a:rPr>
                        <a:t> </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q</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a:t>
                      </a:r>
                      <a:r>
                        <a:rPr kumimoji="0" lang="en-US" altLang="zh-CN" sz="2000" b="1" i="0" u="none" strike="noStrike" cap="none" normalizeH="0" baseline="0" dirty="0">
                          <a:ln>
                            <a:noFill/>
                          </a:ln>
                          <a:solidFill>
                            <a:schemeClr val="tx1"/>
                          </a:solidFill>
                          <a:effectLst/>
                          <a:latin typeface="Arial" charset="0"/>
                          <a:ea typeface="宋体" pitchFamily="2" charset="-122"/>
                        </a:rPr>
                        <a:t> </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q</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 </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a:t>
                      </a:r>
                      <a:r>
                        <a:rPr kumimoji="0" lang="en-US" altLang="zh-CN" sz="2000" b="1" i="0" u="none" strike="noStrike" cap="none" normalizeH="0" baseline="0" dirty="0">
                          <a:ln>
                            <a:noFill/>
                          </a:ln>
                          <a:solidFill>
                            <a:schemeClr val="tx1"/>
                          </a:solidFill>
                          <a:effectLst/>
                          <a:latin typeface="Arial" charset="0"/>
                          <a:ea typeface="宋体" pitchFamily="2" charset="-122"/>
                        </a:rPr>
                        <a:t> </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q</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a:t>
                      </a:r>
                      <a:r>
                        <a:rPr kumimoji="0" lang="en-US" altLang="zh-CN" sz="2000" b="1" i="0" u="none" strike="noStrike" cap="none" normalizeH="0" baseline="0" dirty="0">
                          <a:ln>
                            <a:noFill/>
                          </a:ln>
                          <a:solidFill>
                            <a:schemeClr val="tx1"/>
                          </a:solidFill>
                          <a:effectLst/>
                          <a:latin typeface="Arial" charset="0"/>
                          <a:ea typeface="宋体" pitchFamily="2" charset="-122"/>
                        </a:rPr>
                        <a:t> </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q</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 </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a:t>
                      </a:r>
                      <a:r>
                        <a:rPr kumimoji="0" lang="en-US" altLang="zh-CN" sz="2000" b="1" i="0" u="none" strike="noStrike" cap="none" normalizeH="0" baseline="0" dirty="0">
                          <a:ln>
                            <a:noFill/>
                          </a:ln>
                          <a:solidFill>
                            <a:schemeClr val="tx1"/>
                          </a:solidFill>
                          <a:effectLst/>
                          <a:latin typeface="Arial" charset="0"/>
                          <a:ea typeface="宋体" pitchFamily="2" charset="-122"/>
                        </a:rPr>
                        <a:t> </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q</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a:t>
                      </a:r>
                      <a:r>
                        <a:rPr kumimoji="0" lang="en-US" altLang="zh-CN" sz="2000" b="1" i="0" u="none" strike="noStrike" cap="none" normalizeH="0" baseline="0" dirty="0">
                          <a:ln>
                            <a:noFill/>
                          </a:ln>
                          <a:solidFill>
                            <a:schemeClr val="tx1"/>
                          </a:solidFill>
                          <a:effectLst/>
                          <a:latin typeface="Arial" charset="0"/>
                          <a:ea typeface="宋体" pitchFamily="2" charset="-122"/>
                        </a:rPr>
                        <a:t> </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0 0 0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0 0 1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0 1 0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0 1 1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1 0 0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1 0 1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1 1 0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1 1 1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a:t>
                      </a:r>
                      <a:r>
                        <a:rPr kumimoji="0" lang="en-US" altLang="zh-CN"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a:t>
                      </a:r>
                      <a:r>
                        <a:rPr kumimoji="0" lang="en-US" altLang="zh-CN"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a:t>
                      </a:r>
                      <a:r>
                        <a:rPr kumimoji="0" lang="en-US" altLang="zh-CN"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a:t>
                      </a:r>
                      <a:r>
                        <a:rPr kumimoji="0" lang="en-US" altLang="zh-CN"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a:t>
                      </a:r>
                      <a:r>
                        <a:rPr kumimoji="0" lang="en-US" altLang="zh-CN"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a:t>
                      </a:r>
                      <a:r>
                        <a:rPr kumimoji="0" lang="en-US" altLang="zh-CN"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a:t>
                      </a:r>
                      <a:r>
                        <a:rPr kumimoji="0" lang="en-US" altLang="zh-CN"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a:t>
                      </a:r>
                      <a:r>
                        <a:rPr kumimoji="0" lang="en-US" altLang="zh-CN"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7</a:t>
                      </a:r>
                      <a:r>
                        <a:rPr kumimoji="0" lang="en-US" altLang="zh-CN" sz="2000" b="1" i="0" u="none" strike="noStrike" cap="none" normalizeH="0" baseline="0" dirty="0">
                          <a:ln>
                            <a:noFill/>
                          </a:ln>
                          <a:solidFill>
                            <a:schemeClr val="tx1"/>
                          </a:solidFill>
                          <a:effectLst/>
                          <a:latin typeface="Arial" charset="0"/>
                          <a:ea typeface="宋体" pitchFamily="2" charset="-122"/>
                        </a:rPr>
                        <a:t> </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211101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08F3C-147F-47E2-A442-86E79E37CECC}"/>
              </a:ext>
            </a:extLst>
          </p:cNvPr>
          <p:cNvSpPr>
            <a:spLocks noGrp="1"/>
          </p:cNvSpPr>
          <p:nvPr>
            <p:ph type="title"/>
          </p:nvPr>
        </p:nvSpPr>
        <p:spPr/>
        <p:txBody>
          <a:bodyPr/>
          <a:lstStyle/>
          <a:p>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主合取范式</a:t>
            </a:r>
            <a:endParaRPr lang="zh-CN" altLang="en-US" dirty="0"/>
          </a:p>
        </p:txBody>
      </p:sp>
      <p:sp>
        <p:nvSpPr>
          <p:cNvPr id="3" name="内容占位符 2">
            <a:extLst>
              <a:ext uri="{FF2B5EF4-FFF2-40B4-BE49-F238E27FC236}">
                <a16:creationId xmlns:a16="http://schemas.microsoft.com/office/drawing/2014/main" id="{B60094FC-F5DF-43D4-8862-AC79C7F9C1B2}"/>
              </a:ext>
            </a:extLst>
          </p:cNvPr>
          <p:cNvSpPr>
            <a:spLocks noGrp="1"/>
          </p:cNvSpPr>
          <p:nvPr>
            <p:ph idx="1"/>
          </p:nvPr>
        </p:nvSpPr>
        <p:spPr>
          <a:xfrm>
            <a:off x="457200" y="1401208"/>
            <a:ext cx="8229600" cy="4525963"/>
          </a:xfrm>
        </p:spPr>
        <p:txBody>
          <a:bodyPr/>
          <a:lstStyle/>
          <a:p>
            <a:pPr marL="0" marR="0" lvl="0" indent="0" algn="just" defTabSz="914400" rtl="0" eaLnBrk="1" fontAlgn="base" latinLnBrk="0" hangingPunct="1">
              <a:lnSpc>
                <a:spcPct val="100000"/>
              </a:lnSpc>
              <a:spcBef>
                <a:spcPct val="4000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求主合取范式的步骤</a:t>
            </a:r>
            <a:endParaRPr kumimoji="0" lang="en-US" altLang="zh-CN" sz="28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4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设公式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 </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含命题变项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1"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457200" algn="just" defTabSz="914400" rtl="0" eaLnBrk="1" fontAlgn="base" latinLnBrk="0" hangingPunct="1">
              <a:lnSpc>
                <a:spcPct val="100000"/>
              </a:lnSpc>
              <a:spcBef>
                <a:spcPct val="4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 求</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的合取范式</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1"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其中</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1"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是简单析取式</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marR="0" lvl="0" indent="-457200" algn="just" defTabSz="914400" rtl="0" eaLnBrk="1" fontAlgn="base" latinLnBrk="0" hangingPunct="1">
              <a:lnSpc>
                <a:spcPct val="100000"/>
              </a:lnSpc>
              <a:spcBef>
                <a:spcPct val="40000"/>
              </a:spcBef>
              <a:spcAft>
                <a:spcPct val="0"/>
              </a:spcAft>
              <a:buClrTx/>
              <a:buSzTx/>
              <a:buFont typeface="Arial" panose="020B0604020202020204" pitchFamily="34" charset="0"/>
              <a:buNone/>
              <a:tabLst/>
              <a:defRPr/>
            </a:pP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j</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=1,2,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457200" algn="just" defTabSz="914400" rtl="0" eaLnBrk="1" fontAlgn="base" latinLnBrk="0" hangingPunct="1">
              <a:lnSpc>
                <a:spcPct val="100000"/>
              </a:lnSpc>
              <a:spcBef>
                <a:spcPct val="4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 若某个</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1"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既不含</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1"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又不含</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1"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则将</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1"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展开成</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457200" algn="just" defTabSz="914400" rtl="0" eaLnBrk="1" fontAlgn="base" latinLnBrk="0" hangingPunct="1">
              <a:lnSpc>
                <a:spcPct val="100000"/>
              </a:lnSpc>
              <a:spcBef>
                <a:spcPct val="40000"/>
              </a:spcBef>
              <a:spcAft>
                <a:spcPct val="0"/>
              </a:spcAft>
              <a:buClrTx/>
              <a:buSzTx/>
              <a:buFont typeface="Arial" panose="020B0604020202020204" pitchFamily="34" charset="0"/>
              <a:buNone/>
              <a:tabLst/>
              <a:defRPr/>
            </a:pP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1"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1"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1"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1"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1"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1"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1"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1"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marL="365760" marR="0" lvl="0" indent="-457200" algn="just" defTabSz="914400" rtl="0" eaLnBrk="1" fontAlgn="base" latinLnBrk="0" hangingPunct="1">
              <a:lnSpc>
                <a:spcPct val="100000"/>
              </a:lnSpc>
              <a:spcBef>
                <a:spcPct val="4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重复这个过程, 直到所有简单析取式都是长度为</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的极大项为止</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457200" algn="just" defTabSz="914400" rtl="0" eaLnBrk="1" fontAlgn="base" latinLnBrk="0" hangingPunct="1">
              <a:lnSpc>
                <a:spcPct val="100000"/>
              </a:lnSpc>
              <a:spcBef>
                <a:spcPct val="4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 消去重复出现的极大项, 即用</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1"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代替</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1"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1"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457200" algn="just" defTabSz="914400" rtl="0" eaLnBrk="1" fontAlgn="base" latinLnBrk="0" hangingPunct="1">
              <a:lnSpc>
                <a:spcPct val="100000"/>
              </a:lnSpc>
              <a:spcBef>
                <a:spcPct val="4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(4) 将极大项按下标从小到大排列</a:t>
            </a:r>
          </a:p>
          <a:p>
            <a:endParaRPr lang="zh-CN" altLang="en-US" dirty="0"/>
          </a:p>
        </p:txBody>
      </p:sp>
      <p:sp>
        <p:nvSpPr>
          <p:cNvPr id="4" name="灯片编号占位符 3">
            <a:extLst>
              <a:ext uri="{FF2B5EF4-FFF2-40B4-BE49-F238E27FC236}">
                <a16:creationId xmlns:a16="http://schemas.microsoft.com/office/drawing/2014/main" id="{1BC68E05-C3C7-4D7A-AB85-760AE5CE4B23}"/>
              </a:ext>
            </a:extLst>
          </p:cNvPr>
          <p:cNvSpPr>
            <a:spLocks noGrp="1"/>
          </p:cNvSpPr>
          <p:nvPr>
            <p:ph type="sldNum" sz="quarter" idx="12"/>
          </p:nvPr>
        </p:nvSpPr>
        <p:spPr/>
        <p:txBody>
          <a:bodyPr/>
          <a:lstStyle/>
          <a:p>
            <a:pPr>
              <a:defRPr/>
            </a:pPr>
            <a:fld id="{6ED70E9F-2A67-474C-8A89-32AAC5337885}" type="slidenum">
              <a:rPr lang="en-US" altLang="zh-CN" smtClean="0"/>
              <a:pPr>
                <a:defRPr/>
              </a:pPr>
              <a:t>54</a:t>
            </a:fld>
            <a:endParaRPr lang="en-US" altLang="zh-CN"/>
          </a:p>
        </p:txBody>
      </p:sp>
    </p:spTree>
    <p:extLst>
      <p:ext uri="{BB962C8B-B14F-4D97-AF65-F5344CB8AC3E}">
        <p14:creationId xmlns:p14="http://schemas.microsoft.com/office/powerpoint/2010/main" val="1530862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9CB84-ADA0-42A9-9039-9919177E43C4}"/>
              </a:ext>
            </a:extLst>
          </p:cNvPr>
          <p:cNvSpPr>
            <a:spLocks noGrp="1"/>
          </p:cNvSpPr>
          <p:nvPr>
            <p:ph type="title"/>
          </p:nvPr>
        </p:nvSpPr>
        <p:spPr/>
        <p:txBody>
          <a:bodyPr/>
          <a:lstStyle/>
          <a:p>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例题</a:t>
            </a:r>
            <a:endParaRPr lang="zh-CN" altLang="en-US" dirty="0"/>
          </a:p>
        </p:txBody>
      </p:sp>
      <p:sp>
        <p:nvSpPr>
          <p:cNvPr id="3" name="内容占位符 2">
            <a:extLst>
              <a:ext uri="{FF2B5EF4-FFF2-40B4-BE49-F238E27FC236}">
                <a16:creationId xmlns:a16="http://schemas.microsoft.com/office/drawing/2014/main" id="{83F81C3D-40D6-4666-B083-81BF1DDC1B1D}"/>
              </a:ext>
            </a:extLst>
          </p:cNvPr>
          <p:cNvSpPr>
            <a:spLocks noGrp="1"/>
          </p:cNvSpPr>
          <p:nvPr>
            <p:ph idx="1"/>
          </p:nvPr>
        </p:nvSpPr>
        <p:spPr/>
        <p:txBody>
          <a:bodyPr/>
          <a:lstStyle/>
          <a:p>
            <a:pPr marR="0" lvl="0" algn="l" defTabSz="914400" rtl="0" eaLnBrk="0" fontAlgn="base" latinLnBrk="0" hangingPunct="0">
              <a:lnSpc>
                <a:spcPct val="100000"/>
              </a:lnSpc>
              <a:spcBef>
                <a:spcPct val="20000"/>
              </a:spcBef>
              <a:spcAft>
                <a:spcPct val="0"/>
              </a:spcAft>
              <a:buClrTx/>
              <a:buSzTx/>
              <a:buFont typeface="Wingdings" panose="05000000000000000000" pitchFamily="2" charset="2"/>
              <a:buChar char="n"/>
              <a:tabLst/>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求</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 </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的主合取范式</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解 </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0</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endPar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endPar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0" lang="en-US" altLang="zh-CN" sz="2400" b="1" i="1"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endPar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得    </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endParaRPr lang="zh-CN" altLang="en-US" dirty="0"/>
          </a:p>
        </p:txBody>
      </p:sp>
      <p:sp>
        <p:nvSpPr>
          <p:cNvPr id="4" name="灯片编号占位符 3">
            <a:extLst>
              <a:ext uri="{FF2B5EF4-FFF2-40B4-BE49-F238E27FC236}">
                <a16:creationId xmlns:a16="http://schemas.microsoft.com/office/drawing/2014/main" id="{791C3200-0397-4799-84EC-DDC2ADAFCAFC}"/>
              </a:ext>
            </a:extLst>
          </p:cNvPr>
          <p:cNvSpPr>
            <a:spLocks noGrp="1"/>
          </p:cNvSpPr>
          <p:nvPr>
            <p:ph type="sldNum" sz="quarter" idx="12"/>
          </p:nvPr>
        </p:nvSpPr>
        <p:spPr/>
        <p:txBody>
          <a:bodyPr/>
          <a:lstStyle/>
          <a:p>
            <a:pPr>
              <a:defRPr/>
            </a:pPr>
            <a:fld id="{6ED70E9F-2A67-474C-8A89-32AAC5337885}" type="slidenum">
              <a:rPr lang="en-US" altLang="zh-CN" smtClean="0"/>
              <a:pPr>
                <a:defRPr/>
              </a:pPr>
              <a:t>55</a:t>
            </a:fld>
            <a:endParaRPr lang="en-US" altLang="zh-CN"/>
          </a:p>
        </p:txBody>
      </p:sp>
    </p:spTree>
    <p:extLst>
      <p:ext uri="{BB962C8B-B14F-4D97-AF65-F5344CB8AC3E}">
        <p14:creationId xmlns:p14="http://schemas.microsoft.com/office/powerpoint/2010/main" val="10871052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95536" y="104707"/>
            <a:ext cx="8229600" cy="1143000"/>
          </a:xfrm>
        </p:spPr>
        <p:txBody>
          <a:bodyPr/>
          <a:lstStyle/>
          <a:p>
            <a:pPr eaLnBrk="1" hangingPunct="1">
              <a:defRPr/>
            </a:pPr>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主析取范式的用途</a:t>
            </a:r>
          </a:p>
        </p:txBody>
      </p:sp>
      <p:sp>
        <p:nvSpPr>
          <p:cNvPr id="71683" name="Rectangle 3"/>
          <p:cNvSpPr>
            <a:spLocks noGrp="1" noChangeArrowheads="1"/>
          </p:cNvSpPr>
          <p:nvPr>
            <p:ph type="body" idx="1"/>
          </p:nvPr>
        </p:nvSpPr>
        <p:spPr>
          <a:xfrm>
            <a:off x="1475656" y="1772816"/>
            <a:ext cx="6840537" cy="1368499"/>
          </a:xfrm>
        </p:spPr>
        <p:txBody>
          <a:bodyPr/>
          <a:lstStyle/>
          <a:p>
            <a:pPr eaLnBrk="1" hangingPunct="1">
              <a:lnSpc>
                <a:spcPct val="300000"/>
              </a:lnSpc>
              <a:buFont typeface="Wingdings" panose="05000000000000000000" pitchFamily="2" charset="2"/>
              <a:buChar char="n"/>
              <a:defRPr/>
            </a:pP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判断两个命题公式是否等值</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p>
          <a:p>
            <a:pPr eaLnBrk="1" hangingPunct="1">
              <a:lnSpc>
                <a:spcPct val="300000"/>
              </a:lnSpc>
              <a:buFont typeface="Wingdings" panose="05000000000000000000" pitchFamily="2" charset="2"/>
              <a:buChar char="n"/>
              <a:defRPr/>
            </a:pP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判断命题公式的类型</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p>
          <a:p>
            <a:pPr eaLnBrk="1" hangingPunct="1">
              <a:lnSpc>
                <a:spcPct val="300000"/>
              </a:lnSpc>
              <a:buFont typeface="Wingdings" panose="05000000000000000000" pitchFamily="2" charset="2"/>
              <a:buChar char="n"/>
              <a:defRPr/>
            </a:pP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求命题公式的成真和成假赋值；</a:t>
            </a:r>
          </a:p>
        </p:txBody>
      </p:sp>
      <p:sp>
        <p:nvSpPr>
          <p:cNvPr id="2" name="灯片编号占位符 1">
            <a:extLst>
              <a:ext uri="{FF2B5EF4-FFF2-40B4-BE49-F238E27FC236}">
                <a16:creationId xmlns:a16="http://schemas.microsoft.com/office/drawing/2014/main" id="{098AFD2B-9590-4E88-A4E3-D1C5E0EE5D15}"/>
              </a:ext>
            </a:extLst>
          </p:cNvPr>
          <p:cNvSpPr>
            <a:spLocks noGrp="1"/>
          </p:cNvSpPr>
          <p:nvPr>
            <p:ph type="sldNum" sz="quarter" idx="12"/>
          </p:nvPr>
        </p:nvSpPr>
        <p:spPr/>
        <p:txBody>
          <a:bodyPr/>
          <a:lstStyle/>
          <a:p>
            <a:pPr>
              <a:defRPr/>
            </a:pPr>
            <a:fld id="{6ED70E9F-2A67-474C-8A89-32AAC5337885}" type="slidenum">
              <a:rPr lang="en-US" altLang="zh-CN" smtClean="0"/>
              <a:pPr>
                <a:defRPr/>
              </a:pPr>
              <a:t>56</a:t>
            </a:fld>
            <a:endParaRPr lang="en-US" altLang="zh-CN"/>
          </a:p>
        </p:txBody>
      </p:sp>
    </p:spTree>
    <p:extLst>
      <p:ext uri="{BB962C8B-B14F-4D97-AF65-F5344CB8AC3E}">
        <p14:creationId xmlns:p14="http://schemas.microsoft.com/office/powerpoint/2010/main" val="8953525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6DF4E-7612-47A1-9E42-45BACC4B2E1B}"/>
              </a:ext>
            </a:extLst>
          </p:cNvPr>
          <p:cNvSpPr>
            <a:spLocks noGrp="1"/>
          </p:cNvSpPr>
          <p:nvPr>
            <p:ph type="title"/>
          </p:nvPr>
        </p:nvSpPr>
        <p:spPr/>
        <p:txBody>
          <a:bodyPr/>
          <a:lstStyle/>
          <a:p>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主析取范式的用途</a:t>
            </a:r>
            <a:endParaRPr lang="zh-CN" altLang="en-US" dirty="0"/>
          </a:p>
        </p:txBody>
      </p:sp>
      <p:sp>
        <p:nvSpPr>
          <p:cNvPr id="3" name="内容占位符 2">
            <a:extLst>
              <a:ext uri="{FF2B5EF4-FFF2-40B4-BE49-F238E27FC236}">
                <a16:creationId xmlns:a16="http://schemas.microsoft.com/office/drawing/2014/main" id="{46054E3D-7CE2-4441-9870-BFAF0AEDBFC4}"/>
              </a:ext>
            </a:extLst>
          </p:cNvPr>
          <p:cNvSpPr>
            <a:spLocks noGrp="1"/>
          </p:cNvSpPr>
          <p:nvPr>
            <p:ph idx="1"/>
          </p:nvPr>
        </p:nvSpPr>
        <p:spPr/>
        <p:txBody>
          <a:bodyPr/>
          <a:lstStyle/>
          <a:p>
            <a:pPr marL="514350" indent="-514350">
              <a:lnSpc>
                <a:spcPct val="150000"/>
              </a:lnSpc>
              <a:buAutoNum type="arabicParenBoth"/>
            </a:pPr>
            <a:r>
              <a:rPr lang="zh-CN" altLang="en-US" sz="3200" b="1" dirty="0"/>
              <a:t>判断两个公式是否等值</a:t>
            </a:r>
            <a:endParaRPr lang="en-US" altLang="zh-CN" sz="3200" b="1" dirty="0"/>
          </a:p>
          <a:p>
            <a:pPr marL="0" marR="0" lvl="0" indent="0" algn="just" defTabSz="914400" rtl="0" eaLnBrk="1" fontAlgn="base" latinLnBrk="0" hangingPunct="1">
              <a:lnSpc>
                <a:spcPct val="150000"/>
              </a:lnSpc>
              <a:spcBef>
                <a:spcPct val="0"/>
              </a:spcBef>
              <a:spcAft>
                <a:spcPct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例 用主析取范式判断下述两个公式是否等值：</a:t>
            </a:r>
          </a:p>
          <a:p>
            <a:pPr marL="0" marR="0" lvl="0" indent="0" algn="just" defTabSz="914400" rtl="0" eaLnBrk="1" fontAlgn="base" latinLnBrk="0" hangingPunct="1">
              <a:lnSpc>
                <a:spcPct val="150000"/>
              </a:lnSpc>
              <a:spcBef>
                <a:spcPct val="0"/>
              </a:spcBef>
              <a:spcAft>
                <a:spcPct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⑴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与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⑵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与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解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 typeface="Wingdings" panose="05000000000000000000" pitchFamily="2" charset="2"/>
              <a:buNone/>
              <a:tabLst/>
              <a:defRPr/>
            </a:pP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故⑴中的两公式等值，而⑵的不等值</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514350" indent="-514350">
              <a:buAutoNum type="arabicParenBoth"/>
            </a:pPr>
            <a:endParaRPr lang="zh-CN" altLang="en-US" sz="3200" b="1" dirty="0"/>
          </a:p>
          <a:p>
            <a:endParaRPr lang="zh-CN" altLang="en-US" b="1" dirty="0"/>
          </a:p>
        </p:txBody>
      </p:sp>
      <p:sp>
        <p:nvSpPr>
          <p:cNvPr id="4" name="灯片编号占位符 3">
            <a:extLst>
              <a:ext uri="{FF2B5EF4-FFF2-40B4-BE49-F238E27FC236}">
                <a16:creationId xmlns:a16="http://schemas.microsoft.com/office/drawing/2014/main" id="{0028314C-F3F6-4A39-A71B-7D21296E7DFB}"/>
              </a:ext>
            </a:extLst>
          </p:cNvPr>
          <p:cNvSpPr>
            <a:spLocks noGrp="1"/>
          </p:cNvSpPr>
          <p:nvPr>
            <p:ph type="sldNum" sz="quarter" idx="12"/>
          </p:nvPr>
        </p:nvSpPr>
        <p:spPr/>
        <p:txBody>
          <a:bodyPr/>
          <a:lstStyle/>
          <a:p>
            <a:pPr>
              <a:defRPr/>
            </a:pPr>
            <a:fld id="{6ED70E9F-2A67-474C-8A89-32AAC5337885}" type="slidenum">
              <a:rPr lang="en-US" altLang="zh-CN" smtClean="0"/>
              <a:pPr>
                <a:defRPr/>
              </a:pPr>
              <a:t>57</a:t>
            </a:fld>
            <a:endParaRPr lang="en-US" altLang="zh-CN"/>
          </a:p>
        </p:txBody>
      </p:sp>
    </p:spTree>
    <p:extLst>
      <p:ext uri="{BB962C8B-B14F-4D97-AF65-F5344CB8AC3E}">
        <p14:creationId xmlns:p14="http://schemas.microsoft.com/office/powerpoint/2010/main" val="27348481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6DF4E-7612-47A1-9E42-45BACC4B2E1B}"/>
              </a:ext>
            </a:extLst>
          </p:cNvPr>
          <p:cNvSpPr>
            <a:spLocks noGrp="1"/>
          </p:cNvSpPr>
          <p:nvPr>
            <p:ph type="title"/>
          </p:nvPr>
        </p:nvSpPr>
        <p:spPr/>
        <p:txBody>
          <a:bodyPr/>
          <a:lstStyle/>
          <a:p>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主析取范式的用途</a:t>
            </a:r>
            <a:endParaRPr lang="zh-CN" altLang="en-US" dirty="0"/>
          </a:p>
        </p:txBody>
      </p:sp>
      <p:sp>
        <p:nvSpPr>
          <p:cNvPr id="3" name="内容占位符 2">
            <a:extLst>
              <a:ext uri="{FF2B5EF4-FFF2-40B4-BE49-F238E27FC236}">
                <a16:creationId xmlns:a16="http://schemas.microsoft.com/office/drawing/2014/main" id="{46054E3D-7CE2-4441-9870-BFAF0AEDBFC4}"/>
              </a:ext>
            </a:extLst>
          </p:cNvPr>
          <p:cNvSpPr>
            <a:spLocks noGrp="1"/>
          </p:cNvSpPr>
          <p:nvPr>
            <p:ph idx="1"/>
          </p:nvPr>
        </p:nvSpPr>
        <p:spPr/>
        <p:txBody>
          <a:bodyPr/>
          <a:lstStyle/>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判断公式的类型</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just" defTabSz="914400" rtl="0" eaLnBrk="1" fontAlgn="base" latinLnBrk="0" hangingPunct="1">
              <a:lnSpc>
                <a:spcPct val="12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设</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含</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个命题变项，则</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342900" marR="0" lvl="0" indent="-342900" algn="just" defTabSz="914400" rtl="0" eaLnBrk="1" fontAlgn="base" latinLnBrk="0" hangingPunct="1">
              <a:lnSpc>
                <a:spcPct val="120000"/>
              </a:lnSpc>
              <a:spcBef>
                <a:spcPct val="20000"/>
              </a:spcBef>
              <a:spcAft>
                <a:spcPct val="0"/>
              </a:spcAft>
              <a:buClrTx/>
              <a:buSzTx/>
              <a:buFont typeface="Wingdings" panose="05000000000000000000" pitchFamily="2" charset="2"/>
              <a:buChar char="q"/>
              <a:tabLst/>
              <a:defRPr/>
            </a:pP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为重言式</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的主析取范式含</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1"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个极小项</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2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的主合取范式为 </a:t>
            </a:r>
            <a:r>
              <a:rPr lang="en-US" altLang="zh-CN" sz="2400" b="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342900" marR="0" lvl="0" indent="-342900" algn="just" defTabSz="914400" rtl="0" eaLnBrk="1" fontAlgn="base" latinLnBrk="0" hangingPunct="1">
              <a:lnSpc>
                <a:spcPct val="120000"/>
              </a:lnSpc>
              <a:spcBef>
                <a:spcPct val="20000"/>
              </a:spcBef>
              <a:spcAft>
                <a:spcPct val="0"/>
              </a:spcAft>
              <a:buClrTx/>
              <a:buSzTx/>
              <a:buFont typeface="Wingdings" panose="05000000000000000000" pitchFamily="2" charset="2"/>
              <a:buChar char="q"/>
              <a:tabLst/>
              <a:defRPr/>
            </a:pP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为矛盾式</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的主析取范式为 </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F</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just" defTabSz="914400" rtl="0" eaLnBrk="1" fontAlgn="base" latinLnBrk="0" hangingPunct="1">
              <a:lnSpc>
                <a:spcPct val="120000"/>
              </a:lnSpc>
              <a:spcBef>
                <a:spcPct val="2000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的主合取范式含</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1"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个极大项</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just" defTabSz="914400" rtl="0" eaLnBrk="1" fontAlgn="base" latinLnBrk="0" hangingPunct="1">
              <a:lnSpc>
                <a:spcPct val="120000"/>
              </a:lnSpc>
              <a:spcBef>
                <a:spcPct val="20000"/>
              </a:spcBef>
              <a:spcAft>
                <a:spcPct val="0"/>
              </a:spcAft>
              <a:buClrTx/>
              <a:buSzTx/>
              <a:buFont typeface="Wingdings" panose="05000000000000000000" pitchFamily="2" charset="2"/>
              <a:buChar char="q"/>
              <a:tabLst/>
              <a:defRPr/>
            </a:pP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为非重言式的可满足式</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2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的主析取范式中至少含一个且不含全部极小项</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20000"/>
              </a:lnSpc>
              <a:spcBef>
                <a:spcPct val="20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的主合取范式中至少含一个且不含全部极大项 </a:t>
            </a:r>
          </a:p>
          <a:p>
            <a:pPr marL="0" indent="0">
              <a:buNone/>
            </a:pPr>
            <a:endParaRPr lang="zh-CN" altLang="en-US" dirty="0"/>
          </a:p>
        </p:txBody>
      </p:sp>
      <p:sp>
        <p:nvSpPr>
          <p:cNvPr id="4" name="灯片编号占位符 3">
            <a:extLst>
              <a:ext uri="{FF2B5EF4-FFF2-40B4-BE49-F238E27FC236}">
                <a16:creationId xmlns:a16="http://schemas.microsoft.com/office/drawing/2014/main" id="{0028314C-F3F6-4A39-A71B-7D21296E7DFB}"/>
              </a:ext>
            </a:extLst>
          </p:cNvPr>
          <p:cNvSpPr>
            <a:spLocks noGrp="1"/>
          </p:cNvSpPr>
          <p:nvPr>
            <p:ph type="sldNum" sz="quarter" idx="12"/>
          </p:nvPr>
        </p:nvSpPr>
        <p:spPr/>
        <p:txBody>
          <a:bodyPr/>
          <a:lstStyle/>
          <a:p>
            <a:pPr>
              <a:defRPr/>
            </a:pPr>
            <a:fld id="{6ED70E9F-2A67-474C-8A89-32AAC5337885}" type="slidenum">
              <a:rPr lang="en-US" altLang="zh-CN" smtClean="0"/>
              <a:pPr>
                <a:defRPr/>
              </a:pPr>
              <a:t>58</a:t>
            </a:fld>
            <a:endParaRPr lang="en-US" altLang="zh-CN"/>
          </a:p>
        </p:txBody>
      </p:sp>
    </p:spTree>
    <p:extLst>
      <p:ext uri="{BB962C8B-B14F-4D97-AF65-F5344CB8AC3E}">
        <p14:creationId xmlns:p14="http://schemas.microsoft.com/office/powerpoint/2010/main" val="33147090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6DF4E-7612-47A1-9E42-45BACC4B2E1B}"/>
              </a:ext>
            </a:extLst>
          </p:cNvPr>
          <p:cNvSpPr>
            <a:spLocks noGrp="1"/>
          </p:cNvSpPr>
          <p:nvPr>
            <p:ph type="title"/>
          </p:nvPr>
        </p:nvSpPr>
        <p:spPr/>
        <p:txBody>
          <a:bodyPr/>
          <a:lstStyle/>
          <a:p>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主析取范式的用途</a:t>
            </a:r>
            <a:endParaRPr lang="zh-CN" altLang="en-US" dirty="0"/>
          </a:p>
        </p:txBody>
      </p:sp>
      <p:sp>
        <p:nvSpPr>
          <p:cNvPr id="3" name="内容占位符 2">
            <a:extLst>
              <a:ext uri="{FF2B5EF4-FFF2-40B4-BE49-F238E27FC236}">
                <a16:creationId xmlns:a16="http://schemas.microsoft.com/office/drawing/2014/main" id="{46054E3D-7CE2-4441-9870-BFAF0AEDBFC4}"/>
              </a:ext>
            </a:extLst>
          </p:cNvPr>
          <p:cNvSpPr>
            <a:spLocks noGrp="1"/>
          </p:cNvSpPr>
          <p:nvPr>
            <p:ph idx="1"/>
          </p:nvPr>
        </p:nvSpPr>
        <p:spPr/>
        <p:txBody>
          <a:bodyPr/>
          <a:lstStyle/>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求公式的成真赋值和成假赋值</a:t>
            </a:r>
            <a:endPar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endParaRPr kumimoji="0" lang="zh-CN" altLang="en-US" sz="105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20000"/>
              </a:lnSpc>
              <a:spcBef>
                <a:spcPct val="2000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例如</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8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8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8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8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6</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8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274320" marR="0" lvl="0" indent="274320" algn="l" defTabSz="914400" rtl="0" eaLnBrk="1" fontAlgn="base" latinLnBrk="0" hangingPunct="1">
              <a:lnSpc>
                <a:spcPct val="120000"/>
              </a:lnSpc>
              <a:spcBef>
                <a:spcPct val="20000"/>
              </a:spcBef>
              <a:spcAft>
                <a:spcPct val="0"/>
              </a:spcAft>
              <a:buClrTx/>
              <a:buSzTx/>
              <a:buFont typeface="Wingdings" panose="05000000000000000000" pitchFamily="2" charset="2"/>
              <a:buChar char="§"/>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其成真赋值为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001, 011, 101, 110, 111</a:t>
            </a:r>
            <a:endPar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274320" marR="0" lvl="0" indent="274320" algn="l" defTabSz="914400" rtl="0" eaLnBrk="1" fontAlgn="base" latinLnBrk="0" hangingPunct="1">
              <a:lnSpc>
                <a:spcPct val="120000"/>
              </a:lnSpc>
              <a:spcBef>
                <a:spcPct val="20000"/>
              </a:spcBef>
              <a:spcAft>
                <a:spcPct val="0"/>
              </a:spcAft>
              <a:buClrTx/>
              <a:buSzTx/>
              <a:buFont typeface="Wingdings" panose="05000000000000000000" pitchFamily="2" charset="2"/>
              <a:buChar char="§"/>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其余的赋值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000, 010, 100</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为</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成假赋值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类似地，由主合取范式也可立即求出成假赋值</a:t>
            </a:r>
            <a:endPar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和成真赋值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endParaRPr lang="zh-CN" altLang="en-US" dirty="0"/>
          </a:p>
        </p:txBody>
      </p:sp>
      <p:sp>
        <p:nvSpPr>
          <p:cNvPr id="4" name="灯片编号占位符 3">
            <a:extLst>
              <a:ext uri="{FF2B5EF4-FFF2-40B4-BE49-F238E27FC236}">
                <a16:creationId xmlns:a16="http://schemas.microsoft.com/office/drawing/2014/main" id="{0028314C-F3F6-4A39-A71B-7D21296E7DFB}"/>
              </a:ext>
            </a:extLst>
          </p:cNvPr>
          <p:cNvSpPr>
            <a:spLocks noGrp="1"/>
          </p:cNvSpPr>
          <p:nvPr>
            <p:ph type="sldNum" sz="quarter" idx="12"/>
          </p:nvPr>
        </p:nvSpPr>
        <p:spPr/>
        <p:txBody>
          <a:bodyPr/>
          <a:lstStyle/>
          <a:p>
            <a:pPr>
              <a:defRPr/>
            </a:pPr>
            <a:fld id="{6ED70E9F-2A67-474C-8A89-32AAC5337885}" type="slidenum">
              <a:rPr lang="en-US" altLang="zh-CN" smtClean="0"/>
              <a:pPr>
                <a:defRPr/>
              </a:pPr>
              <a:t>59</a:t>
            </a:fld>
            <a:endParaRPr lang="en-US" altLang="zh-CN"/>
          </a:p>
        </p:txBody>
      </p:sp>
    </p:spTree>
    <p:extLst>
      <p:ext uri="{BB962C8B-B14F-4D97-AF65-F5344CB8AC3E}">
        <p14:creationId xmlns:p14="http://schemas.microsoft.com/office/powerpoint/2010/main" val="469115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effectLst>
                  <a:outerShdw blurRad="38100" dist="38100" dir="2700000" algn="tl">
                    <a:srgbClr val="000000">
                      <a:alpha val="43137"/>
                    </a:srgbClr>
                  </a:outerShdw>
                </a:effectLst>
              </a:rPr>
              <a:t>Tautologies, Contradictions,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and Contingencies</a:t>
            </a:r>
          </a:p>
        </p:txBody>
      </p:sp>
      <p:sp>
        <p:nvSpPr>
          <p:cNvPr id="13315" name="Content Placeholder 2"/>
          <p:cNvSpPr>
            <a:spLocks noGrp="1" noChangeArrowheads="1"/>
          </p:cNvSpPr>
          <p:nvPr>
            <p:ph idx="1"/>
          </p:nvPr>
        </p:nvSpPr>
        <p:spPr>
          <a:xfrm>
            <a:off x="441325" y="1417638"/>
            <a:ext cx="8229600" cy="4525962"/>
          </a:xfrm>
        </p:spPr>
        <p:txBody>
          <a:bodyPr/>
          <a:lstStyle/>
          <a:p>
            <a:r>
              <a:rPr lang="en-US" altLang="zh-CN" sz="2400" dirty="0"/>
              <a:t>A  </a:t>
            </a:r>
            <a:r>
              <a:rPr lang="en-US" altLang="zh-CN" sz="2400" i="1" dirty="0">
                <a:solidFill>
                  <a:srgbClr val="C00000"/>
                </a:solidFill>
              </a:rPr>
              <a:t>tautology</a:t>
            </a:r>
            <a:r>
              <a:rPr lang="en-US" altLang="zh-CN" sz="2400" dirty="0"/>
              <a:t> is a proposition which is always true.</a:t>
            </a:r>
          </a:p>
          <a:p>
            <a:pPr lvl="1"/>
            <a:r>
              <a:rPr lang="en-US" altLang="zh-CN" sz="2000" dirty="0"/>
              <a:t>Example: </a:t>
            </a:r>
            <a:r>
              <a:rPr lang="en-US" altLang="zh-CN" sz="2000" i="1" dirty="0">
                <a:latin typeface="Cambria Math" panose="02040503050406030204" pitchFamily="18" charset="0"/>
              </a:rPr>
              <a:t>p</a:t>
            </a:r>
            <a:r>
              <a:rPr lang="en-US" altLang="zh-CN" sz="2000" dirty="0"/>
              <a:t> </a:t>
            </a:r>
            <a:r>
              <a:rPr lang="en-US" altLang="zh-CN" sz="2000" dirty="0">
                <a:latin typeface="Cambria Math" panose="02040503050406030204" pitchFamily="18" charset="0"/>
              </a:rPr>
              <a:t>∨¬</a:t>
            </a:r>
            <a:r>
              <a:rPr lang="en-US" altLang="zh-CN" sz="2000" i="1" dirty="0">
                <a:latin typeface="Cambria Math" panose="02040503050406030204" pitchFamily="18" charset="0"/>
              </a:rPr>
              <a:t>p</a:t>
            </a:r>
            <a:r>
              <a:rPr lang="en-US" altLang="zh-CN" sz="2000" dirty="0"/>
              <a:t> </a:t>
            </a:r>
          </a:p>
          <a:p>
            <a:r>
              <a:rPr lang="en-US" altLang="zh-CN" sz="2400" dirty="0"/>
              <a:t>A  </a:t>
            </a:r>
            <a:r>
              <a:rPr lang="en-US" altLang="zh-CN" sz="2400" i="1" dirty="0">
                <a:solidFill>
                  <a:srgbClr val="C00000"/>
                </a:solidFill>
              </a:rPr>
              <a:t>contradiction</a:t>
            </a:r>
            <a:r>
              <a:rPr lang="en-US" altLang="zh-CN" sz="2400" dirty="0"/>
              <a:t> is a proposition which is always false.</a:t>
            </a:r>
          </a:p>
          <a:p>
            <a:pPr lvl="1"/>
            <a:r>
              <a:rPr lang="en-US" altLang="zh-CN" sz="2000" dirty="0"/>
              <a:t>Example: </a:t>
            </a:r>
            <a:r>
              <a:rPr lang="en-US" altLang="zh-CN" sz="2000" i="1" dirty="0">
                <a:latin typeface="Cambria Math" panose="02040503050406030204" pitchFamily="18" charset="0"/>
              </a:rPr>
              <a:t>p</a:t>
            </a:r>
            <a:r>
              <a:rPr lang="en-US" altLang="zh-CN" sz="2000" dirty="0"/>
              <a:t> </a:t>
            </a:r>
            <a:r>
              <a:rPr lang="en-US" altLang="zh-CN" sz="2000" dirty="0">
                <a:latin typeface="Cambria Math" panose="02040503050406030204" pitchFamily="18" charset="0"/>
              </a:rPr>
              <a:t>∧¬</a:t>
            </a:r>
            <a:r>
              <a:rPr lang="en-US" altLang="zh-CN" sz="2000" i="1" dirty="0">
                <a:latin typeface="Cambria Math" panose="02040503050406030204" pitchFamily="18" charset="0"/>
              </a:rPr>
              <a:t>p</a:t>
            </a:r>
            <a:r>
              <a:rPr lang="en-US" altLang="zh-CN" sz="2000" dirty="0"/>
              <a:t>    </a:t>
            </a:r>
          </a:p>
          <a:p>
            <a:r>
              <a:rPr lang="en-US" altLang="zh-CN" sz="2400" dirty="0"/>
              <a:t>A  </a:t>
            </a:r>
            <a:r>
              <a:rPr lang="en-US" altLang="zh-CN" sz="2400" i="1" dirty="0">
                <a:solidFill>
                  <a:srgbClr val="C00000"/>
                </a:solidFill>
              </a:rPr>
              <a:t>contingency</a:t>
            </a:r>
            <a:r>
              <a:rPr lang="en-US" altLang="zh-CN" sz="2400" dirty="0"/>
              <a:t> is a proposition which is neither a tautology nor a contradiction, such as  </a:t>
            </a:r>
            <a:r>
              <a:rPr lang="en-US" altLang="zh-CN" sz="2400" i="1" dirty="0"/>
              <a:t>p</a:t>
            </a:r>
          </a:p>
          <a:p>
            <a:pPr>
              <a:buFontTx/>
              <a:buNone/>
            </a:pPr>
            <a:r>
              <a:rPr lang="en-US" altLang="zh-CN" sz="2400" dirty="0"/>
              <a:t>                   </a:t>
            </a:r>
          </a:p>
        </p:txBody>
      </p:sp>
      <p:sp>
        <p:nvSpPr>
          <p:cNvPr id="13316" name="TextBox 3"/>
          <p:cNvSpPr txBox="1">
            <a:spLocks noChangeArrowheads="1"/>
          </p:cNvSpPr>
          <p:nvPr/>
        </p:nvSpPr>
        <p:spPr bwMode="auto">
          <a:xfrm>
            <a:off x="5997575" y="955675"/>
            <a:ext cx="185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zh-CN" sz="1600"/>
          </a:p>
        </p:txBody>
      </p:sp>
      <p:graphicFrame>
        <p:nvGraphicFramePr>
          <p:cNvPr id="7" name="Table 6"/>
          <p:cNvGraphicFramePr>
            <a:graphicFrameLocks noGrp="1"/>
          </p:cNvGraphicFramePr>
          <p:nvPr/>
        </p:nvGraphicFramePr>
        <p:xfrm>
          <a:off x="900113" y="4292600"/>
          <a:ext cx="6840537" cy="1243014"/>
        </p:xfrm>
        <a:graphic>
          <a:graphicData uri="http://schemas.openxmlformats.org/drawingml/2006/table">
            <a:tbl>
              <a:tblPr/>
              <a:tblGrid>
                <a:gridCol w="1730780">
                  <a:extLst>
                    <a:ext uri="{9D8B030D-6E8A-4147-A177-3AD203B41FA5}">
                      <a16:colId xmlns:a16="http://schemas.microsoft.com/office/drawing/2014/main" val="20000"/>
                    </a:ext>
                  </a:extLst>
                </a:gridCol>
                <a:gridCol w="1689489">
                  <a:extLst>
                    <a:ext uri="{9D8B030D-6E8A-4147-A177-3AD203B41FA5}">
                      <a16:colId xmlns:a16="http://schemas.microsoft.com/office/drawing/2014/main" val="20001"/>
                    </a:ext>
                  </a:extLst>
                </a:gridCol>
                <a:gridCol w="1710134">
                  <a:extLst>
                    <a:ext uri="{9D8B030D-6E8A-4147-A177-3AD203B41FA5}">
                      <a16:colId xmlns:a16="http://schemas.microsoft.com/office/drawing/2014/main" val="20002"/>
                    </a:ext>
                  </a:extLst>
                </a:gridCol>
                <a:gridCol w="1710134">
                  <a:extLst>
                    <a:ext uri="{9D8B030D-6E8A-4147-A177-3AD203B41FA5}">
                      <a16:colId xmlns:a16="http://schemas.microsoft.com/office/drawing/2014/main" val="20003"/>
                    </a:ext>
                  </a:extLst>
                </a:gridCol>
              </a:tblGrid>
              <a:tr h="414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a:ln>
                            <a:noFill/>
                          </a:ln>
                          <a:solidFill>
                            <a:srgbClr val="FF0000"/>
                          </a:solidFill>
                          <a:effectLst/>
                          <a:latin typeface="Cambria Math" pitchFamily="18" charset="0"/>
                          <a:ea typeface="宋体" pitchFamily="2" charset="-122"/>
                        </a:rPr>
                        <a:t>P</a:t>
                      </a:r>
                      <a:endParaRPr kumimoji="0" lang="en-US" altLang="zh-CN" sz="1800" b="0" i="1" u="none" strike="noStrike" cap="none" normalizeH="0" baseline="0" dirty="0">
                        <a:ln>
                          <a:noFill/>
                        </a:ln>
                        <a:solidFill>
                          <a:srgbClr val="FF0000"/>
                        </a:solidFill>
                        <a:effectLst/>
                        <a:latin typeface="Arial" pitchFamily="34"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Cambria Math" pitchFamily="18" charset="0"/>
                          <a:ea typeface="宋体" pitchFamily="2" charset="-122"/>
                        </a:rPr>
                        <a:t>¬</a:t>
                      </a:r>
                      <a:r>
                        <a:rPr kumimoji="0" lang="en-US" altLang="zh-CN" sz="1800" b="1" i="1" u="none" strike="noStrike" cap="none" normalizeH="0" baseline="0" dirty="0">
                          <a:ln>
                            <a:noFill/>
                          </a:ln>
                          <a:solidFill>
                            <a:srgbClr val="FF0000"/>
                          </a:solidFill>
                          <a:effectLst/>
                          <a:latin typeface="Cambria Math" pitchFamily="18" charset="0"/>
                          <a:ea typeface="宋体" pitchFamily="2" charset="-122"/>
                        </a:rPr>
                        <a:t>p</a:t>
                      </a:r>
                      <a:endParaRPr kumimoji="0" lang="en-US" altLang="zh-CN" sz="1800" b="1" i="0" u="none" strike="noStrike" cap="none" normalizeH="0" baseline="0" dirty="0">
                        <a:ln>
                          <a:noFill/>
                        </a:ln>
                        <a:solidFill>
                          <a:srgbClr val="FF0000"/>
                        </a:solidFill>
                        <a:effectLst/>
                        <a:latin typeface="Arial" pitchFamily="34"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FF0000"/>
                          </a:solidFill>
                          <a:effectLst/>
                          <a:latin typeface="Cambria Math" pitchFamily="18" charset="0"/>
                          <a:ea typeface="宋体" pitchFamily="2" charset="-122"/>
                        </a:rPr>
                        <a:t>p</a:t>
                      </a:r>
                      <a:r>
                        <a:rPr kumimoji="0" lang="en-US" altLang="zh-CN" sz="1800" b="1" i="0" u="none" strike="noStrike" cap="none" normalizeH="0" baseline="0">
                          <a:ln>
                            <a:noFill/>
                          </a:ln>
                          <a:solidFill>
                            <a:srgbClr val="FF0000"/>
                          </a:solidFill>
                          <a:effectLst/>
                          <a:latin typeface="Arial" pitchFamily="34" charset="0"/>
                          <a:ea typeface="宋体" pitchFamily="2" charset="-122"/>
                        </a:rPr>
                        <a:t> </a:t>
                      </a:r>
                      <a:r>
                        <a:rPr kumimoji="0" lang="en-US" altLang="zh-CN" sz="1800" b="1" i="0" u="none" strike="noStrike" cap="none" normalizeH="0" baseline="0">
                          <a:ln>
                            <a:noFill/>
                          </a:ln>
                          <a:solidFill>
                            <a:srgbClr val="FF0000"/>
                          </a:solidFill>
                          <a:effectLst/>
                          <a:latin typeface="Cambria Math" pitchFamily="18" charset="0"/>
                          <a:ea typeface="宋体" pitchFamily="2" charset="-122"/>
                        </a:rPr>
                        <a:t>∨¬</a:t>
                      </a:r>
                      <a:r>
                        <a:rPr kumimoji="0" lang="en-US" altLang="zh-CN" sz="1800" b="1" i="1" u="none" strike="noStrike" cap="none" normalizeH="0" baseline="0">
                          <a:ln>
                            <a:noFill/>
                          </a:ln>
                          <a:solidFill>
                            <a:srgbClr val="FF0000"/>
                          </a:solidFill>
                          <a:effectLst/>
                          <a:latin typeface="Cambria Math" pitchFamily="18" charset="0"/>
                          <a:ea typeface="宋体" pitchFamily="2" charset="-122"/>
                        </a:rPr>
                        <a:t>p</a:t>
                      </a:r>
                      <a:r>
                        <a:rPr kumimoji="0" lang="en-US" altLang="zh-CN" sz="1800" b="1" i="0" u="none" strike="noStrike" cap="none" normalizeH="0" baseline="0">
                          <a:ln>
                            <a:noFill/>
                          </a:ln>
                          <a:solidFill>
                            <a:srgbClr val="FF0000"/>
                          </a:solidFill>
                          <a:effectLst/>
                          <a:latin typeface="Arial" pitchFamily="34" charset="0"/>
                          <a:ea typeface="宋体" pitchFamily="2" charset="-122"/>
                        </a:rPr>
                        <a:t> </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FF0000"/>
                          </a:solidFill>
                          <a:effectLst/>
                          <a:latin typeface="Cambria Math" pitchFamily="18" charset="0"/>
                          <a:ea typeface="宋体" pitchFamily="2" charset="-122"/>
                        </a:rPr>
                        <a:t>p</a:t>
                      </a:r>
                      <a:r>
                        <a:rPr kumimoji="0" lang="en-US" altLang="zh-CN" sz="1800" b="1" i="0" u="none" strike="noStrike" cap="none" normalizeH="0" baseline="0">
                          <a:ln>
                            <a:noFill/>
                          </a:ln>
                          <a:solidFill>
                            <a:srgbClr val="FF0000"/>
                          </a:solidFill>
                          <a:effectLst/>
                          <a:latin typeface="Arial" pitchFamily="34" charset="0"/>
                          <a:ea typeface="宋体" pitchFamily="2" charset="-122"/>
                        </a:rPr>
                        <a:t> </a:t>
                      </a:r>
                      <a:r>
                        <a:rPr kumimoji="0" lang="en-US" altLang="zh-CN" sz="1800" b="1" i="0" u="none" strike="noStrike" cap="none" normalizeH="0" baseline="0">
                          <a:ln>
                            <a:noFill/>
                          </a:ln>
                          <a:solidFill>
                            <a:srgbClr val="FF0000"/>
                          </a:solidFill>
                          <a:effectLst/>
                          <a:latin typeface="Cambria Math" pitchFamily="18" charset="0"/>
                          <a:ea typeface="宋体" pitchFamily="2" charset="-122"/>
                        </a:rPr>
                        <a:t>∧¬</a:t>
                      </a:r>
                      <a:r>
                        <a:rPr kumimoji="0" lang="en-US" altLang="zh-CN" sz="1800" b="1" i="1" u="none" strike="noStrike" cap="none" normalizeH="0" baseline="0">
                          <a:ln>
                            <a:noFill/>
                          </a:ln>
                          <a:solidFill>
                            <a:srgbClr val="FF0000"/>
                          </a:solidFill>
                          <a:effectLst/>
                          <a:latin typeface="Cambria Math" pitchFamily="18" charset="0"/>
                          <a:ea typeface="宋体" pitchFamily="2" charset="-122"/>
                        </a:rPr>
                        <a:t>p</a:t>
                      </a:r>
                      <a:r>
                        <a:rPr kumimoji="0" lang="en-US" altLang="zh-CN" sz="1800" b="1" i="0" u="none" strike="noStrike" cap="none" normalizeH="0" baseline="0">
                          <a:ln>
                            <a:noFill/>
                          </a:ln>
                          <a:solidFill>
                            <a:srgbClr val="FF0000"/>
                          </a:solidFill>
                          <a:effectLst/>
                          <a:latin typeface="Arial" pitchFamily="34" charset="0"/>
                          <a:ea typeface="宋体" pitchFamily="2" charset="-122"/>
                        </a:rPr>
                        <a:t> </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14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F</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F</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414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F</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0000"/>
                          </a:solidFill>
                          <a:effectLst/>
                          <a:latin typeface="Arial" pitchFamily="34" charset="0"/>
                          <a:ea typeface="宋体" pitchFamily="2" charset="-122"/>
                        </a:rPr>
                        <a:t>F</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bl>
          </a:graphicData>
        </a:graphic>
      </p:graphicFrame>
      <p:sp>
        <p:nvSpPr>
          <p:cNvPr id="3" name="灯片编号占位符 2">
            <a:extLst>
              <a:ext uri="{FF2B5EF4-FFF2-40B4-BE49-F238E27FC236}">
                <a16:creationId xmlns:a16="http://schemas.microsoft.com/office/drawing/2014/main" id="{779E7E43-51B8-4631-AEE0-409B6300722C}"/>
              </a:ext>
            </a:extLst>
          </p:cNvPr>
          <p:cNvSpPr>
            <a:spLocks noGrp="1"/>
          </p:cNvSpPr>
          <p:nvPr>
            <p:ph type="sldNum" sz="quarter" idx="12"/>
          </p:nvPr>
        </p:nvSpPr>
        <p:spPr/>
        <p:txBody>
          <a:bodyPr/>
          <a:lstStyle/>
          <a:p>
            <a:pPr>
              <a:defRPr/>
            </a:pPr>
            <a:fld id="{6ED70E9F-2A67-474C-8A89-32AAC5337885}" type="slidenum">
              <a:rPr lang="en-US" altLang="zh-CN" smtClean="0"/>
              <a:pPr>
                <a:defRPr/>
              </a:pPr>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Normal or Canonical Forms(</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范式）</a:t>
            </a:r>
            <a:endPar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2707"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Char char="n"/>
            </a:pPr>
            <a:r>
              <a:rPr lang="en-US" altLang="zh-CN" sz="2800" dirty="0"/>
              <a:t>Unique representations of a proposition</a:t>
            </a:r>
          </a:p>
          <a:p>
            <a:pPr eaLnBrk="1" hangingPunct="1">
              <a:lnSpc>
                <a:spcPct val="90000"/>
              </a:lnSpc>
              <a:buFont typeface="Wingdings" panose="05000000000000000000" pitchFamily="2" charset="2"/>
              <a:buChar char="n"/>
            </a:pPr>
            <a:r>
              <a:rPr lang="en-US" altLang="zh-CN" sz="2800" dirty="0"/>
              <a:t>Examples:</a:t>
            </a:r>
          </a:p>
          <a:p>
            <a:pPr eaLnBrk="1" hangingPunct="1">
              <a:lnSpc>
                <a:spcPct val="90000"/>
              </a:lnSpc>
              <a:buFont typeface="Wingdings" panose="05000000000000000000" pitchFamily="2" charset="2"/>
              <a:buChar char="n"/>
            </a:pPr>
            <a:r>
              <a:rPr lang="en-US" altLang="zh-CN" sz="2800" dirty="0"/>
              <a:t>Construct a simple proposition of two variables which is true only when</a:t>
            </a:r>
          </a:p>
          <a:p>
            <a:pPr lvl="1" eaLnBrk="1" hangingPunct="1">
              <a:lnSpc>
                <a:spcPct val="90000"/>
              </a:lnSpc>
            </a:pPr>
            <a:r>
              <a:rPr lang="en-US" altLang="zh-CN" sz="2400" dirty="0"/>
              <a:t>P is true and Q is false:</a:t>
            </a:r>
          </a:p>
          <a:p>
            <a:pPr lvl="1" eaLnBrk="1" hangingPunct="1">
              <a:lnSpc>
                <a:spcPct val="90000"/>
              </a:lnSpc>
              <a:buFontTx/>
              <a:buNone/>
            </a:pPr>
            <a:r>
              <a:rPr lang="en-US" altLang="zh-CN" sz="2400" i="1" dirty="0"/>
              <a:t>			P </a:t>
            </a:r>
            <a:r>
              <a:rPr lang="en-US" altLang="zh-CN" sz="2400" dirty="0">
                <a:latin typeface="Symbol" panose="05050102010706020507" pitchFamily="18" charset="2"/>
              </a:rPr>
              <a:t>ÙØ</a:t>
            </a:r>
            <a:r>
              <a:rPr lang="en-US" altLang="zh-CN" sz="2400" i="1" dirty="0"/>
              <a:t>Q</a:t>
            </a:r>
          </a:p>
          <a:p>
            <a:pPr lvl="1" eaLnBrk="1" hangingPunct="1">
              <a:lnSpc>
                <a:spcPct val="90000"/>
              </a:lnSpc>
            </a:pPr>
            <a:r>
              <a:rPr lang="en-US" altLang="zh-CN" sz="2400" dirty="0"/>
              <a:t>P is true and Q is true:</a:t>
            </a:r>
          </a:p>
          <a:p>
            <a:pPr lvl="1" eaLnBrk="1" hangingPunct="1">
              <a:lnSpc>
                <a:spcPct val="90000"/>
              </a:lnSpc>
              <a:buFontTx/>
              <a:buNone/>
            </a:pPr>
            <a:r>
              <a:rPr lang="en-US" altLang="zh-CN" sz="2400" i="1" dirty="0"/>
              <a:t>			P </a:t>
            </a:r>
            <a:r>
              <a:rPr lang="en-US" altLang="zh-CN" sz="2400" dirty="0">
                <a:latin typeface="Symbol" panose="05050102010706020507" pitchFamily="18" charset="2"/>
              </a:rPr>
              <a:t>Ù</a:t>
            </a:r>
            <a:r>
              <a:rPr lang="en-US" altLang="zh-CN" sz="2400" i="1" dirty="0"/>
              <a:t>Q</a:t>
            </a:r>
          </a:p>
          <a:p>
            <a:pPr lvl="1" eaLnBrk="1" hangingPunct="1">
              <a:lnSpc>
                <a:spcPct val="90000"/>
              </a:lnSpc>
            </a:pPr>
            <a:r>
              <a:rPr lang="en-US" altLang="zh-CN" sz="2400" dirty="0"/>
              <a:t>P is true and Q is false or P is true and Q is true:</a:t>
            </a:r>
          </a:p>
          <a:p>
            <a:pPr lvl="1" eaLnBrk="1" hangingPunct="1">
              <a:lnSpc>
                <a:spcPct val="90000"/>
              </a:lnSpc>
              <a:buFontTx/>
              <a:buNone/>
            </a:pPr>
            <a:r>
              <a:rPr lang="en-US" altLang="zh-CN" sz="2400" dirty="0"/>
              <a:t>			(</a:t>
            </a:r>
            <a:r>
              <a:rPr lang="en-US" altLang="zh-CN" sz="2400" i="1" dirty="0"/>
              <a:t>P </a:t>
            </a:r>
            <a:r>
              <a:rPr lang="en-US" altLang="zh-CN" sz="2400" dirty="0">
                <a:latin typeface="Symbol" panose="05050102010706020507" pitchFamily="18" charset="2"/>
              </a:rPr>
              <a:t>ÙØ</a:t>
            </a:r>
            <a:r>
              <a:rPr lang="en-US" altLang="zh-CN" sz="2400" i="1" dirty="0"/>
              <a:t>Q</a:t>
            </a:r>
            <a:r>
              <a:rPr lang="en-US" altLang="zh-CN" sz="2400" dirty="0"/>
              <a:t>) </a:t>
            </a:r>
            <a:r>
              <a:rPr lang="en-US" altLang="zh-CN" sz="2400" dirty="0">
                <a:latin typeface="Symbol" panose="05050102010706020507" pitchFamily="18" charset="2"/>
              </a:rPr>
              <a:t>Ú</a:t>
            </a:r>
            <a:r>
              <a:rPr lang="en-US" altLang="zh-CN" sz="2400" dirty="0"/>
              <a:t>(</a:t>
            </a:r>
            <a:r>
              <a:rPr lang="en-US" altLang="zh-CN" sz="2400" i="1" dirty="0"/>
              <a:t>P </a:t>
            </a:r>
            <a:r>
              <a:rPr lang="en-US" altLang="zh-CN" sz="2400" dirty="0">
                <a:latin typeface="Symbol" panose="05050102010706020507" pitchFamily="18" charset="2"/>
              </a:rPr>
              <a:t>Ù</a:t>
            </a:r>
            <a:r>
              <a:rPr lang="en-US" altLang="zh-CN" sz="2400" i="1" dirty="0"/>
              <a:t>Q</a:t>
            </a:r>
            <a:r>
              <a:rPr lang="en-US" altLang="zh-CN" sz="2400" dirty="0"/>
              <a:t>)</a:t>
            </a:r>
          </a:p>
        </p:txBody>
      </p:sp>
      <p:sp>
        <p:nvSpPr>
          <p:cNvPr id="2" name="灯片编号占位符 1">
            <a:extLst>
              <a:ext uri="{FF2B5EF4-FFF2-40B4-BE49-F238E27FC236}">
                <a16:creationId xmlns:a16="http://schemas.microsoft.com/office/drawing/2014/main" id="{8856DD15-0C82-4878-9A53-E676D70505AE}"/>
              </a:ext>
            </a:extLst>
          </p:cNvPr>
          <p:cNvSpPr>
            <a:spLocks noGrp="1"/>
          </p:cNvSpPr>
          <p:nvPr>
            <p:ph type="sldNum" sz="quarter" idx="12"/>
          </p:nvPr>
        </p:nvSpPr>
        <p:spPr/>
        <p:txBody>
          <a:bodyPr/>
          <a:lstStyle/>
          <a:p>
            <a:pPr>
              <a:defRPr/>
            </a:pPr>
            <a:fld id="{6ED70E9F-2A67-474C-8A89-32AAC5337885}" type="slidenum">
              <a:rPr lang="en-US" altLang="zh-CN" smtClean="0"/>
              <a:pPr>
                <a:defRPr/>
              </a:pPr>
              <a:t>60</a:t>
            </a:fld>
            <a:endParaRPr lang="en-US" altLang="zh-CN"/>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Normal or Canonical Forms</a:t>
            </a:r>
          </a:p>
        </p:txBody>
      </p:sp>
      <p:sp>
        <p:nvSpPr>
          <p:cNvPr id="73731" name="Rectangle 3"/>
          <p:cNvSpPr>
            <a:spLocks noGrp="1" noChangeArrowheads="1"/>
          </p:cNvSpPr>
          <p:nvPr>
            <p:ph type="body" idx="1"/>
          </p:nvPr>
        </p:nvSpPr>
        <p:spPr/>
        <p:txBody>
          <a:bodyPr/>
          <a:lstStyle/>
          <a:p>
            <a:pPr eaLnBrk="1" hangingPunct="1">
              <a:buFont typeface="Wingdings" panose="05000000000000000000" pitchFamily="2" charset="2"/>
              <a:buChar char="n"/>
            </a:pPr>
            <a:r>
              <a:rPr lang="en-US" altLang="zh-CN" dirty="0"/>
              <a:t>A disjunction of conjunctions where</a:t>
            </a:r>
          </a:p>
          <a:p>
            <a:pPr lvl="1" eaLnBrk="1" hangingPunct="1"/>
            <a:r>
              <a:rPr lang="en-US" altLang="zh-CN" dirty="0"/>
              <a:t>every variable or its negation is represented once in each conjunction </a:t>
            </a:r>
            <a:r>
              <a:rPr lang="zh-CN" altLang="en-US" dirty="0"/>
              <a:t>（合取式）                      </a:t>
            </a:r>
            <a:r>
              <a:rPr lang="en-US" altLang="zh-CN" dirty="0"/>
              <a:t>(a </a:t>
            </a:r>
            <a:r>
              <a:rPr lang="en-US" altLang="zh-CN" i="1" dirty="0" err="1">
                <a:solidFill>
                  <a:schemeClr val="hlink"/>
                </a:solidFill>
              </a:rPr>
              <a:t>minterm</a:t>
            </a:r>
            <a:r>
              <a:rPr lang="en-US" altLang="zh-CN" i="1" dirty="0"/>
              <a:t>)</a:t>
            </a:r>
          </a:p>
          <a:p>
            <a:pPr lvl="1" eaLnBrk="1" hangingPunct="1"/>
            <a:r>
              <a:rPr lang="en-US" altLang="zh-CN" dirty="0"/>
              <a:t>each </a:t>
            </a:r>
            <a:r>
              <a:rPr lang="en-US" altLang="zh-CN" dirty="0" err="1"/>
              <a:t>minterms</a:t>
            </a:r>
            <a:r>
              <a:rPr lang="en-US" altLang="zh-CN" dirty="0"/>
              <a:t> appears only once</a:t>
            </a:r>
          </a:p>
        </p:txBody>
      </p:sp>
      <p:sp>
        <p:nvSpPr>
          <p:cNvPr id="2" name="灯片编号占位符 1">
            <a:extLst>
              <a:ext uri="{FF2B5EF4-FFF2-40B4-BE49-F238E27FC236}">
                <a16:creationId xmlns:a16="http://schemas.microsoft.com/office/drawing/2014/main" id="{883E1D7E-30E5-4955-9C92-DF7D93D077B8}"/>
              </a:ext>
            </a:extLst>
          </p:cNvPr>
          <p:cNvSpPr>
            <a:spLocks noGrp="1"/>
          </p:cNvSpPr>
          <p:nvPr>
            <p:ph type="sldNum" sz="quarter" idx="12"/>
          </p:nvPr>
        </p:nvSpPr>
        <p:spPr/>
        <p:txBody>
          <a:bodyPr/>
          <a:lstStyle/>
          <a:p>
            <a:pPr>
              <a:defRPr/>
            </a:pPr>
            <a:fld id="{6ED70E9F-2A67-474C-8A89-32AAC5337885}" type="slidenum">
              <a:rPr lang="en-US" altLang="zh-CN" smtClean="0"/>
              <a:pPr>
                <a:defRPr/>
              </a:pPr>
              <a:t>61</a:t>
            </a:fld>
            <a:endParaRPr lang="en-US" altLang="zh-CN"/>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Disjunctive Normal Form (DNF)</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（析取范式）</a:t>
            </a:r>
          </a:p>
        </p:txBody>
      </p:sp>
      <p:sp>
        <p:nvSpPr>
          <p:cNvPr id="74755"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Char char="n"/>
            </a:pPr>
            <a:r>
              <a:rPr lang="en-US" altLang="zh-CN" dirty="0"/>
              <a:t>Important in switching theory, simplification in the design of circuits.</a:t>
            </a:r>
          </a:p>
          <a:p>
            <a:pPr eaLnBrk="1" hangingPunct="1">
              <a:lnSpc>
                <a:spcPct val="90000"/>
              </a:lnSpc>
              <a:buFont typeface="Wingdings" panose="05000000000000000000" pitchFamily="2" charset="2"/>
              <a:buChar char="n"/>
            </a:pPr>
            <a:r>
              <a:rPr lang="en-US" altLang="zh-CN" dirty="0"/>
              <a:t>Method: To find the </a:t>
            </a:r>
            <a:r>
              <a:rPr lang="en-US" altLang="zh-CN" dirty="0" err="1"/>
              <a:t>minterms</a:t>
            </a:r>
            <a:r>
              <a:rPr lang="en-US" altLang="zh-CN" dirty="0"/>
              <a:t> of the DNF.</a:t>
            </a:r>
          </a:p>
          <a:p>
            <a:pPr lvl="1" eaLnBrk="1" hangingPunct="1">
              <a:lnSpc>
                <a:spcPct val="90000"/>
              </a:lnSpc>
            </a:pPr>
            <a:r>
              <a:rPr lang="en-US" altLang="zh-CN" dirty="0"/>
              <a:t>Use the rows of the truth table where the proposition is 1 or True</a:t>
            </a:r>
          </a:p>
          <a:p>
            <a:pPr lvl="1" eaLnBrk="1" hangingPunct="1">
              <a:lnSpc>
                <a:spcPct val="90000"/>
              </a:lnSpc>
            </a:pPr>
            <a:r>
              <a:rPr lang="en-US" altLang="zh-CN" dirty="0"/>
              <a:t>If a zero appears under a variable, use the negation of the propositional variable in the </a:t>
            </a:r>
            <a:r>
              <a:rPr lang="en-US" altLang="zh-CN" dirty="0" err="1"/>
              <a:t>minterm</a:t>
            </a:r>
            <a:endParaRPr lang="en-US" altLang="zh-CN" dirty="0"/>
          </a:p>
          <a:p>
            <a:pPr lvl="1" eaLnBrk="1" hangingPunct="1">
              <a:lnSpc>
                <a:spcPct val="90000"/>
              </a:lnSpc>
            </a:pPr>
            <a:r>
              <a:rPr lang="en-US" altLang="zh-CN" dirty="0"/>
              <a:t>If a one appears, use the propositional variable.</a:t>
            </a:r>
          </a:p>
        </p:txBody>
      </p:sp>
      <p:sp>
        <p:nvSpPr>
          <p:cNvPr id="2" name="灯片编号占位符 1">
            <a:extLst>
              <a:ext uri="{FF2B5EF4-FFF2-40B4-BE49-F238E27FC236}">
                <a16:creationId xmlns:a16="http://schemas.microsoft.com/office/drawing/2014/main" id="{14CD8775-0D5B-4A95-8D41-10081C6025AA}"/>
              </a:ext>
            </a:extLst>
          </p:cNvPr>
          <p:cNvSpPr>
            <a:spLocks noGrp="1"/>
          </p:cNvSpPr>
          <p:nvPr>
            <p:ph type="sldNum" sz="quarter" idx="12"/>
          </p:nvPr>
        </p:nvSpPr>
        <p:spPr/>
        <p:txBody>
          <a:bodyPr/>
          <a:lstStyle/>
          <a:p>
            <a:pPr>
              <a:defRPr/>
            </a:pPr>
            <a:fld id="{6ED70E9F-2A67-474C-8A89-32AAC5337885}" type="slidenum">
              <a:rPr lang="en-US" altLang="zh-CN" smtClean="0"/>
              <a:pPr>
                <a:defRPr/>
              </a:pPr>
              <a:t>62</a:t>
            </a:fld>
            <a:endParaRPr lang="en-US" altLang="zh-CN"/>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Example</a:t>
            </a:r>
          </a:p>
        </p:txBody>
      </p:sp>
      <p:sp>
        <p:nvSpPr>
          <p:cNvPr id="75779"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Char char="n"/>
            </a:pPr>
            <a:r>
              <a:rPr lang="en-US" altLang="zh-CN" sz="2800" dirty="0"/>
              <a:t>Find the DNF of (</a:t>
            </a:r>
            <a:r>
              <a:rPr lang="en-US" altLang="zh-CN" sz="2800" i="1" dirty="0"/>
              <a:t>P </a:t>
            </a:r>
            <a:r>
              <a:rPr lang="en-US" altLang="zh-CN" sz="2800" dirty="0">
                <a:latin typeface="Symbol" panose="05050102010706020507" pitchFamily="18" charset="2"/>
              </a:rPr>
              <a:t>Ú</a:t>
            </a:r>
            <a:r>
              <a:rPr lang="en-US" altLang="zh-CN" sz="2800" i="1" dirty="0"/>
              <a:t>Q</a:t>
            </a:r>
            <a:r>
              <a:rPr lang="en-US" altLang="zh-CN" sz="2800" dirty="0"/>
              <a:t>) </a:t>
            </a:r>
            <a:r>
              <a:rPr lang="en-US" altLang="zh-CN" sz="1800" dirty="0">
                <a:latin typeface="Symbol" panose="05050102010706020507" pitchFamily="18" charset="2"/>
                <a:sym typeface="Symbol" panose="05050102010706020507" pitchFamily="18" charset="2"/>
              </a:rPr>
              <a:t></a:t>
            </a:r>
            <a:r>
              <a:rPr lang="en-US" altLang="zh-CN" sz="2400" dirty="0">
                <a:latin typeface="Symbol" panose="05050102010706020507" pitchFamily="18" charset="2"/>
              </a:rPr>
              <a:t> </a:t>
            </a:r>
            <a:r>
              <a:rPr lang="en-US" altLang="zh-CN" sz="2800" dirty="0">
                <a:latin typeface="Symbol" panose="05050102010706020507" pitchFamily="18" charset="2"/>
              </a:rPr>
              <a:t>Ø</a:t>
            </a:r>
            <a:r>
              <a:rPr lang="en-US" altLang="zh-CN" sz="2800" i="1" dirty="0"/>
              <a:t>R</a:t>
            </a:r>
          </a:p>
          <a:p>
            <a:pPr lvl="1" eaLnBrk="1" hangingPunct="1">
              <a:lnSpc>
                <a:spcPct val="90000"/>
              </a:lnSpc>
              <a:buFontTx/>
              <a:buNone/>
            </a:pPr>
            <a:r>
              <a:rPr lang="en-US" altLang="zh-CN" sz="2400" dirty="0"/>
              <a:t>	P 	Q 	R 	(</a:t>
            </a:r>
            <a:r>
              <a:rPr lang="en-US" altLang="zh-CN" sz="2400" i="1" dirty="0"/>
              <a:t>P </a:t>
            </a:r>
            <a:r>
              <a:rPr lang="en-US" altLang="zh-CN" sz="2400" dirty="0">
                <a:latin typeface="Symbol" panose="05050102010706020507" pitchFamily="18" charset="2"/>
              </a:rPr>
              <a:t>Ú</a:t>
            </a:r>
            <a:r>
              <a:rPr lang="en-US" altLang="zh-CN" sz="2400" i="1" dirty="0"/>
              <a:t>Q</a:t>
            </a:r>
            <a:r>
              <a:rPr lang="en-US" altLang="zh-CN" sz="2400" dirty="0"/>
              <a:t>) </a:t>
            </a:r>
            <a:r>
              <a:rPr lang="en-US" altLang="zh-CN" sz="1600" dirty="0">
                <a:latin typeface="Symbol" panose="05050102010706020507" pitchFamily="18" charset="2"/>
                <a:sym typeface="Symbol" panose="05050102010706020507" pitchFamily="18" charset="2"/>
              </a:rPr>
              <a:t></a:t>
            </a:r>
            <a:r>
              <a:rPr lang="en-US" altLang="zh-CN" sz="2000" dirty="0">
                <a:latin typeface="Symbol" panose="05050102010706020507" pitchFamily="18" charset="2"/>
              </a:rPr>
              <a:t> </a:t>
            </a:r>
            <a:r>
              <a:rPr lang="en-US" altLang="zh-CN" sz="2400" dirty="0">
                <a:latin typeface="Symbol" panose="05050102010706020507" pitchFamily="18" charset="2"/>
              </a:rPr>
              <a:t>Ø</a:t>
            </a:r>
            <a:r>
              <a:rPr lang="en-US" altLang="zh-CN" sz="2400" i="1" dirty="0"/>
              <a:t>R</a:t>
            </a:r>
          </a:p>
          <a:p>
            <a:pPr lvl="1" eaLnBrk="1" hangingPunct="1">
              <a:lnSpc>
                <a:spcPct val="90000"/>
              </a:lnSpc>
              <a:buFontTx/>
              <a:buNone/>
            </a:pPr>
            <a:r>
              <a:rPr lang="en-US" altLang="zh-CN" sz="2400" dirty="0"/>
              <a:t>	0 	0 	0 	1</a:t>
            </a:r>
          </a:p>
          <a:p>
            <a:pPr lvl="1" eaLnBrk="1" hangingPunct="1">
              <a:lnSpc>
                <a:spcPct val="90000"/>
              </a:lnSpc>
              <a:buFontTx/>
              <a:buNone/>
            </a:pPr>
            <a:r>
              <a:rPr lang="en-US" altLang="zh-CN" sz="2400" dirty="0"/>
              <a:t>	0 	0 	1 	1</a:t>
            </a:r>
          </a:p>
          <a:p>
            <a:pPr lvl="1" eaLnBrk="1" hangingPunct="1">
              <a:lnSpc>
                <a:spcPct val="90000"/>
              </a:lnSpc>
              <a:buFontTx/>
              <a:buNone/>
            </a:pPr>
            <a:r>
              <a:rPr lang="en-US" altLang="zh-CN" sz="2400" dirty="0"/>
              <a:t>	0 	1	0 	1</a:t>
            </a:r>
          </a:p>
          <a:p>
            <a:pPr lvl="1" eaLnBrk="1" hangingPunct="1">
              <a:lnSpc>
                <a:spcPct val="90000"/>
              </a:lnSpc>
              <a:buFontTx/>
              <a:buNone/>
            </a:pPr>
            <a:r>
              <a:rPr lang="en-US" altLang="zh-CN" sz="2400" dirty="0"/>
              <a:t>	0 	1 	1	0</a:t>
            </a:r>
          </a:p>
          <a:p>
            <a:pPr lvl="1" eaLnBrk="1" hangingPunct="1">
              <a:lnSpc>
                <a:spcPct val="90000"/>
              </a:lnSpc>
              <a:buFontTx/>
              <a:buNone/>
            </a:pPr>
            <a:r>
              <a:rPr lang="en-US" altLang="zh-CN" sz="2400" dirty="0"/>
              <a:t>	1 	0 	0 	1</a:t>
            </a:r>
          </a:p>
          <a:p>
            <a:pPr lvl="1" eaLnBrk="1" hangingPunct="1">
              <a:lnSpc>
                <a:spcPct val="90000"/>
              </a:lnSpc>
              <a:buFontTx/>
              <a:buNone/>
            </a:pPr>
            <a:r>
              <a:rPr lang="en-US" altLang="zh-CN" sz="2400" dirty="0"/>
              <a:t>	1 	0 	1 	0</a:t>
            </a:r>
          </a:p>
          <a:p>
            <a:pPr lvl="1" eaLnBrk="1" hangingPunct="1">
              <a:lnSpc>
                <a:spcPct val="90000"/>
              </a:lnSpc>
              <a:buFontTx/>
              <a:buNone/>
            </a:pPr>
            <a:r>
              <a:rPr lang="en-US" altLang="zh-CN" sz="2400" dirty="0"/>
              <a:t>	1 	1 	0 	1</a:t>
            </a:r>
          </a:p>
          <a:p>
            <a:pPr lvl="1" eaLnBrk="1" hangingPunct="1">
              <a:lnSpc>
                <a:spcPct val="90000"/>
              </a:lnSpc>
              <a:buFontTx/>
              <a:buNone/>
            </a:pPr>
            <a:r>
              <a:rPr lang="en-US" altLang="zh-CN" sz="2400" dirty="0"/>
              <a:t>	1 	1 	1 	0</a:t>
            </a:r>
          </a:p>
        </p:txBody>
      </p:sp>
      <p:sp>
        <p:nvSpPr>
          <p:cNvPr id="2" name="灯片编号占位符 1">
            <a:extLst>
              <a:ext uri="{FF2B5EF4-FFF2-40B4-BE49-F238E27FC236}">
                <a16:creationId xmlns:a16="http://schemas.microsoft.com/office/drawing/2014/main" id="{A58A7974-4ABA-4300-B230-ED2D7A7A1C62}"/>
              </a:ext>
            </a:extLst>
          </p:cNvPr>
          <p:cNvSpPr>
            <a:spLocks noGrp="1"/>
          </p:cNvSpPr>
          <p:nvPr>
            <p:ph type="sldNum" sz="quarter" idx="12"/>
          </p:nvPr>
        </p:nvSpPr>
        <p:spPr/>
        <p:txBody>
          <a:bodyPr/>
          <a:lstStyle/>
          <a:p>
            <a:pPr>
              <a:defRPr/>
            </a:pPr>
            <a:fld id="{6ED70E9F-2A67-474C-8A89-32AAC5337885}" type="slidenum">
              <a:rPr lang="en-US" altLang="zh-CN" smtClean="0"/>
              <a:pPr>
                <a:defRPr/>
              </a:pPr>
              <a:t>63</a:t>
            </a:fld>
            <a:endParaRPr lang="en-US" altLang="zh-CN"/>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Example</a:t>
            </a:r>
          </a:p>
        </p:txBody>
      </p:sp>
      <p:sp>
        <p:nvSpPr>
          <p:cNvPr id="76803" name="Rectangle 3"/>
          <p:cNvSpPr>
            <a:spLocks noGrp="1" noChangeArrowheads="1"/>
          </p:cNvSpPr>
          <p:nvPr>
            <p:ph type="body" idx="1"/>
          </p:nvPr>
        </p:nvSpPr>
        <p:spPr/>
        <p:txBody>
          <a:bodyPr/>
          <a:lstStyle/>
          <a:p>
            <a:pPr eaLnBrk="1" hangingPunct="1">
              <a:buFont typeface="Wingdings" panose="05000000000000000000" pitchFamily="2" charset="2"/>
              <a:buChar char="n"/>
            </a:pPr>
            <a:r>
              <a:rPr lang="en-US" altLang="zh-CN" sz="2800" b="1" dirty="0"/>
              <a:t>There are 5 cases where the proposition is true, hence 5 </a:t>
            </a:r>
            <a:r>
              <a:rPr lang="en-US" altLang="zh-CN" sz="2800" b="1" dirty="0" err="1"/>
              <a:t>minterms</a:t>
            </a:r>
            <a:r>
              <a:rPr lang="en-US" altLang="zh-CN" sz="2800" b="1" dirty="0"/>
              <a:t>. Rows 1,2,3, 5 and 7 produce the following disjunction of </a:t>
            </a:r>
            <a:r>
              <a:rPr lang="en-US" altLang="zh-CN" sz="2800" b="1" dirty="0" err="1"/>
              <a:t>minterms</a:t>
            </a:r>
            <a:r>
              <a:rPr lang="en-US" altLang="zh-CN" sz="2800" b="1" dirty="0"/>
              <a:t>:</a:t>
            </a:r>
          </a:p>
          <a:p>
            <a:pPr eaLnBrk="1" hangingPunct="1">
              <a:buFontTx/>
              <a:buNone/>
            </a:pPr>
            <a:r>
              <a:rPr lang="en-US" altLang="zh-CN" sz="2800" b="1" dirty="0"/>
              <a:t>	(</a:t>
            </a:r>
            <a:r>
              <a:rPr lang="en-US" altLang="zh-CN" sz="2800" b="1" i="1" dirty="0"/>
              <a:t>P </a:t>
            </a:r>
            <a:r>
              <a:rPr lang="en-US" altLang="zh-CN" sz="2800" b="1" dirty="0">
                <a:latin typeface="Symbol" panose="05050102010706020507" pitchFamily="18" charset="2"/>
              </a:rPr>
              <a:t>Ú</a:t>
            </a:r>
            <a:r>
              <a:rPr lang="en-US" altLang="zh-CN" sz="2800" b="1" i="1" dirty="0"/>
              <a:t>Q</a:t>
            </a:r>
            <a:r>
              <a:rPr lang="en-US" altLang="zh-CN" sz="2800" b="1" dirty="0"/>
              <a:t>) </a:t>
            </a:r>
            <a:r>
              <a:rPr lang="en-US" altLang="zh-CN" sz="1800" b="1" dirty="0">
                <a:latin typeface="Symbol" panose="05050102010706020507" pitchFamily="18" charset="2"/>
                <a:sym typeface="Symbol" panose="05050102010706020507" pitchFamily="18" charset="2"/>
              </a:rPr>
              <a:t></a:t>
            </a:r>
            <a:r>
              <a:rPr lang="en-US" altLang="zh-CN" sz="2400" b="1" dirty="0">
                <a:latin typeface="Symbol" panose="05050102010706020507" pitchFamily="18" charset="2"/>
              </a:rPr>
              <a:t> </a:t>
            </a:r>
            <a:r>
              <a:rPr lang="en-US" altLang="zh-CN" sz="2800" b="1" dirty="0">
                <a:latin typeface="Symbol" panose="05050102010706020507" pitchFamily="18" charset="2"/>
              </a:rPr>
              <a:t>Ø</a:t>
            </a:r>
            <a:r>
              <a:rPr lang="en-US" altLang="zh-CN" sz="2800" b="1" i="1" dirty="0"/>
              <a:t>R</a:t>
            </a:r>
          </a:p>
          <a:p>
            <a:pPr eaLnBrk="1" hangingPunct="1">
              <a:buFontTx/>
              <a:buNone/>
            </a:pPr>
            <a:r>
              <a:rPr lang="en-US" altLang="zh-CN" sz="2800" b="1" dirty="0">
                <a:latin typeface="Symbol" panose="05050102010706020507" pitchFamily="18" charset="2"/>
                <a:sym typeface="Symbol" panose="05050102010706020507" pitchFamily="18" charset="2"/>
              </a:rPr>
              <a:t></a:t>
            </a:r>
            <a:r>
              <a:rPr lang="en-US" altLang="zh-CN" sz="2800" b="1" dirty="0"/>
              <a:t>(</a:t>
            </a:r>
            <a:r>
              <a:rPr lang="en-US" altLang="zh-CN" sz="2800" b="1" dirty="0">
                <a:latin typeface="Symbol" panose="05050102010706020507" pitchFamily="18" charset="2"/>
              </a:rPr>
              <a:t>Ø</a:t>
            </a:r>
            <a:r>
              <a:rPr lang="en-US" altLang="zh-CN" sz="2800" b="1" i="1" dirty="0"/>
              <a:t>P </a:t>
            </a:r>
            <a:r>
              <a:rPr lang="en-US" altLang="zh-CN" sz="2800" b="1" dirty="0">
                <a:latin typeface="Symbol" panose="05050102010706020507" pitchFamily="18" charset="2"/>
              </a:rPr>
              <a:t>ÙØ</a:t>
            </a:r>
            <a:r>
              <a:rPr lang="en-US" altLang="zh-CN" sz="2800" b="1" i="1" dirty="0"/>
              <a:t>Q</a:t>
            </a:r>
            <a:r>
              <a:rPr lang="en-US" altLang="zh-CN" sz="2800" b="1" dirty="0">
                <a:latin typeface="Symbol" panose="05050102010706020507" pitchFamily="18" charset="2"/>
              </a:rPr>
              <a:t>ÙØ</a:t>
            </a:r>
            <a:r>
              <a:rPr lang="en-US" altLang="zh-CN" sz="2800" b="1" i="1" dirty="0"/>
              <a:t>R</a:t>
            </a:r>
            <a:r>
              <a:rPr lang="en-US" altLang="zh-CN" sz="2800" b="1" dirty="0"/>
              <a:t>) </a:t>
            </a:r>
            <a:r>
              <a:rPr lang="en-US" altLang="zh-CN" sz="2800" b="1" dirty="0">
                <a:latin typeface="Symbol" panose="05050102010706020507" pitchFamily="18" charset="2"/>
              </a:rPr>
              <a:t>Ú</a:t>
            </a:r>
            <a:r>
              <a:rPr lang="en-US" altLang="zh-CN" sz="2800" b="1" dirty="0"/>
              <a:t>(</a:t>
            </a:r>
            <a:r>
              <a:rPr lang="en-US" altLang="zh-CN" sz="2800" b="1" dirty="0">
                <a:latin typeface="Symbol" panose="05050102010706020507" pitchFamily="18" charset="2"/>
              </a:rPr>
              <a:t>Ø</a:t>
            </a:r>
            <a:r>
              <a:rPr lang="en-US" altLang="zh-CN" sz="2800" b="1" i="1" dirty="0"/>
              <a:t>P </a:t>
            </a:r>
            <a:r>
              <a:rPr lang="en-US" altLang="zh-CN" sz="2800" b="1" dirty="0">
                <a:latin typeface="Symbol" panose="05050102010706020507" pitchFamily="18" charset="2"/>
              </a:rPr>
              <a:t>ÙØ</a:t>
            </a:r>
            <a:r>
              <a:rPr lang="en-US" altLang="zh-CN" sz="2800" b="1" i="1" dirty="0"/>
              <a:t>Q</a:t>
            </a:r>
            <a:r>
              <a:rPr lang="en-US" altLang="zh-CN" sz="2800" b="1" dirty="0">
                <a:latin typeface="Symbol" panose="05050102010706020507" pitchFamily="18" charset="2"/>
              </a:rPr>
              <a:t>Ù </a:t>
            </a:r>
            <a:r>
              <a:rPr lang="en-US" altLang="zh-CN" sz="2800" b="1" i="1" dirty="0"/>
              <a:t>R</a:t>
            </a:r>
            <a:r>
              <a:rPr lang="en-US" altLang="zh-CN" sz="2800" b="1" dirty="0"/>
              <a:t>)</a:t>
            </a:r>
            <a:r>
              <a:rPr lang="en-US" altLang="zh-CN" sz="2800" b="1" dirty="0">
                <a:latin typeface="Symbol" panose="05050102010706020507" pitchFamily="18" charset="2"/>
              </a:rPr>
              <a:t>Ú </a:t>
            </a:r>
            <a:r>
              <a:rPr lang="en-US" altLang="zh-CN" sz="2800" b="1" dirty="0"/>
              <a:t>(</a:t>
            </a:r>
            <a:r>
              <a:rPr lang="en-US" altLang="zh-CN" sz="2800" b="1" dirty="0">
                <a:latin typeface="Symbol" panose="05050102010706020507" pitchFamily="18" charset="2"/>
              </a:rPr>
              <a:t>Ø</a:t>
            </a:r>
            <a:r>
              <a:rPr lang="en-US" altLang="zh-CN" sz="2800" b="1" i="1" dirty="0"/>
              <a:t>P </a:t>
            </a:r>
            <a:r>
              <a:rPr lang="en-US" altLang="zh-CN" sz="2800" b="1" dirty="0">
                <a:latin typeface="Symbol" panose="05050102010706020507" pitchFamily="18" charset="2"/>
              </a:rPr>
              <a:t>Ù</a:t>
            </a:r>
            <a:r>
              <a:rPr lang="en-US" altLang="zh-CN" sz="2800" b="1" i="1" dirty="0"/>
              <a:t>Q</a:t>
            </a:r>
            <a:r>
              <a:rPr lang="en-US" altLang="zh-CN" sz="2800" b="1" dirty="0">
                <a:latin typeface="Symbol" panose="05050102010706020507" pitchFamily="18" charset="2"/>
              </a:rPr>
              <a:t>ÙØ</a:t>
            </a:r>
            <a:r>
              <a:rPr lang="en-US" altLang="zh-CN" sz="2800" b="1" i="1" dirty="0"/>
              <a:t>R</a:t>
            </a:r>
            <a:r>
              <a:rPr lang="en-US" altLang="zh-CN" sz="2800" b="1" dirty="0"/>
              <a:t>) </a:t>
            </a:r>
            <a:r>
              <a:rPr lang="en-US" altLang="zh-CN" sz="2800" b="1" dirty="0">
                <a:latin typeface="Symbol" panose="05050102010706020507" pitchFamily="18" charset="2"/>
              </a:rPr>
              <a:t>Ú</a:t>
            </a:r>
            <a:r>
              <a:rPr lang="en-US" altLang="zh-CN" sz="2800" b="1" dirty="0"/>
              <a:t>(</a:t>
            </a:r>
            <a:r>
              <a:rPr lang="en-US" altLang="zh-CN" sz="2800" b="1" i="1" dirty="0"/>
              <a:t>P </a:t>
            </a:r>
            <a:r>
              <a:rPr lang="en-US" altLang="zh-CN" sz="2800" b="1" dirty="0">
                <a:latin typeface="Symbol" panose="05050102010706020507" pitchFamily="18" charset="2"/>
              </a:rPr>
              <a:t>ÙØ</a:t>
            </a:r>
            <a:r>
              <a:rPr lang="en-US" altLang="zh-CN" sz="2800" b="1" i="1" dirty="0"/>
              <a:t>Q</a:t>
            </a:r>
            <a:r>
              <a:rPr lang="en-US" altLang="zh-CN" sz="2800" b="1" dirty="0">
                <a:latin typeface="Symbol" panose="05050102010706020507" pitchFamily="18" charset="2"/>
              </a:rPr>
              <a:t>ÙØ</a:t>
            </a:r>
            <a:r>
              <a:rPr lang="en-US" altLang="zh-CN" sz="2800" b="1" i="1" dirty="0"/>
              <a:t>R</a:t>
            </a:r>
            <a:r>
              <a:rPr lang="en-US" altLang="zh-CN" sz="2800" b="1" dirty="0"/>
              <a:t>) </a:t>
            </a:r>
            <a:r>
              <a:rPr lang="en-US" altLang="zh-CN" sz="2800" b="1" dirty="0">
                <a:latin typeface="Symbol" panose="05050102010706020507" pitchFamily="18" charset="2"/>
              </a:rPr>
              <a:t>Ú</a:t>
            </a:r>
            <a:r>
              <a:rPr lang="en-US" altLang="zh-CN" sz="2800" b="1" dirty="0"/>
              <a:t>(</a:t>
            </a:r>
            <a:r>
              <a:rPr lang="en-US" altLang="zh-CN" sz="2800" b="1" i="1" dirty="0"/>
              <a:t>P </a:t>
            </a:r>
            <a:r>
              <a:rPr lang="en-US" altLang="zh-CN" sz="2800" b="1" dirty="0">
                <a:latin typeface="Symbol" panose="05050102010706020507" pitchFamily="18" charset="2"/>
              </a:rPr>
              <a:t>Ù</a:t>
            </a:r>
            <a:r>
              <a:rPr lang="en-US" altLang="zh-CN" sz="2800" b="1" i="1" dirty="0"/>
              <a:t>Q</a:t>
            </a:r>
            <a:r>
              <a:rPr lang="en-US" altLang="zh-CN" sz="2800" b="1" dirty="0">
                <a:latin typeface="Symbol" panose="05050102010706020507" pitchFamily="18" charset="2"/>
              </a:rPr>
              <a:t>ÙØ</a:t>
            </a:r>
            <a:r>
              <a:rPr lang="en-US" altLang="zh-CN" sz="2800" b="1" i="1" dirty="0"/>
              <a:t>R</a:t>
            </a:r>
            <a:r>
              <a:rPr lang="en-US" altLang="zh-CN" sz="2800" b="1" dirty="0"/>
              <a:t>)</a:t>
            </a:r>
          </a:p>
          <a:p>
            <a:pPr lvl="1" eaLnBrk="1" hangingPunct="1"/>
            <a:r>
              <a:rPr lang="en-US" altLang="zh-CN" sz="2400" b="1" dirty="0"/>
              <a:t>Note that you get a </a:t>
            </a:r>
            <a:r>
              <a:rPr lang="en-US" altLang="zh-CN" sz="2400" b="1" i="1" dirty="0">
                <a:solidFill>
                  <a:schemeClr val="hlink"/>
                </a:solidFill>
              </a:rPr>
              <a:t>Conjunctive Normal Form</a:t>
            </a:r>
            <a:r>
              <a:rPr lang="en-US" altLang="zh-CN" sz="2400" b="1" i="1" dirty="0"/>
              <a:t> </a:t>
            </a:r>
            <a:r>
              <a:rPr lang="en-US" altLang="zh-CN" sz="2400" b="1" dirty="0"/>
              <a:t>(CNF)</a:t>
            </a:r>
            <a:r>
              <a:rPr lang="zh-CN" altLang="en-US" sz="2400" b="1" dirty="0"/>
              <a:t>（合取范式） </a:t>
            </a:r>
            <a:r>
              <a:rPr lang="en-US" altLang="zh-CN" sz="2400" b="1" dirty="0"/>
              <a:t>if you negate a DNF and use </a:t>
            </a:r>
            <a:r>
              <a:rPr lang="en-US" altLang="zh-CN" sz="2400" b="1" dirty="0" err="1"/>
              <a:t>DeMorgan’s</a:t>
            </a:r>
            <a:r>
              <a:rPr lang="en-US" altLang="zh-CN" sz="2400" b="1" dirty="0"/>
              <a:t> Laws.</a:t>
            </a:r>
          </a:p>
          <a:p>
            <a:pPr lvl="1" eaLnBrk="1" hangingPunct="1"/>
            <a:endParaRPr lang="en-US" altLang="zh-CN" sz="2400" b="1" dirty="0"/>
          </a:p>
          <a:p>
            <a:pPr eaLnBrk="1" hangingPunct="1"/>
            <a:endParaRPr lang="en-US" altLang="zh-CN" sz="2800" b="1" dirty="0"/>
          </a:p>
        </p:txBody>
      </p:sp>
      <p:sp>
        <p:nvSpPr>
          <p:cNvPr id="2" name="灯片编号占位符 1">
            <a:extLst>
              <a:ext uri="{FF2B5EF4-FFF2-40B4-BE49-F238E27FC236}">
                <a16:creationId xmlns:a16="http://schemas.microsoft.com/office/drawing/2014/main" id="{4AF1D9CC-32E7-4DC8-8A7A-387542644FC8}"/>
              </a:ext>
            </a:extLst>
          </p:cNvPr>
          <p:cNvSpPr>
            <a:spLocks noGrp="1"/>
          </p:cNvSpPr>
          <p:nvPr>
            <p:ph type="sldNum" sz="quarter" idx="12"/>
          </p:nvPr>
        </p:nvSpPr>
        <p:spPr/>
        <p:txBody>
          <a:bodyPr/>
          <a:lstStyle/>
          <a:p>
            <a:pPr>
              <a:defRPr/>
            </a:pPr>
            <a:fld id="{6ED70E9F-2A67-474C-8A89-32AAC5337885}" type="slidenum">
              <a:rPr lang="en-US" altLang="zh-CN" smtClean="0"/>
              <a:pPr>
                <a:defRPr/>
              </a:pPr>
              <a:t>64</a:t>
            </a:fld>
            <a:endParaRPr lang="en-US" altLang="zh-CN"/>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a:xfrm>
            <a:off x="179388" y="260350"/>
            <a:ext cx="8229600" cy="1143000"/>
          </a:xfrm>
        </p:spPr>
        <p:txBody>
          <a:bodyPr/>
          <a:lstStyle/>
          <a:p>
            <a:pPr>
              <a:defRPr/>
            </a:pPr>
            <a:r>
              <a:rPr lang="en-US" altLang="zh-CN" b="1" dirty="0">
                <a:effectLst>
                  <a:outerShdw blurRad="38100" dist="38100" dir="2700000" algn="tl">
                    <a:srgbClr val="000000">
                      <a:alpha val="43137"/>
                    </a:srgbClr>
                  </a:outerShdw>
                </a:effectLst>
              </a:rPr>
              <a:t>Section Summary</a:t>
            </a:r>
          </a:p>
        </p:txBody>
      </p:sp>
      <p:sp>
        <p:nvSpPr>
          <p:cNvPr id="3" name="Content Placeholder 2"/>
          <p:cNvSpPr>
            <a:spLocks noGrp="1"/>
          </p:cNvSpPr>
          <p:nvPr>
            <p:ph idx="1"/>
          </p:nvPr>
        </p:nvSpPr>
        <p:spPr>
          <a:xfrm>
            <a:off x="1331913" y="1484313"/>
            <a:ext cx="6408737" cy="4525962"/>
          </a:xfrm>
        </p:spPr>
        <p:txBody>
          <a:bodyPr>
            <a:normAutofit fontScale="85000" lnSpcReduction="20000"/>
          </a:bodyPr>
          <a:lstStyle/>
          <a:p>
            <a:pPr>
              <a:defRPr/>
            </a:pPr>
            <a:r>
              <a:rPr lang="en-US" b="1" dirty="0">
                <a:effectLst>
                  <a:outerShdw blurRad="38100" dist="38100" dir="2700000" algn="tl">
                    <a:srgbClr val="000000">
                      <a:alpha val="43137"/>
                    </a:srgbClr>
                  </a:outerShdw>
                </a:effectLst>
              </a:rPr>
              <a:t>Tautologies, Contradictions, and Contingencies. </a:t>
            </a:r>
          </a:p>
          <a:p>
            <a:pPr>
              <a:defRPr/>
            </a:pPr>
            <a:r>
              <a:rPr lang="en-US" b="1" dirty="0">
                <a:effectLst>
                  <a:outerShdw blurRad="38100" dist="38100" dir="2700000" algn="tl">
                    <a:srgbClr val="000000">
                      <a:alpha val="43137"/>
                    </a:srgbClr>
                  </a:outerShdw>
                </a:effectLst>
              </a:rPr>
              <a:t>Logical Equivalence</a:t>
            </a:r>
          </a:p>
          <a:p>
            <a:pPr lvl="1">
              <a:defRPr/>
            </a:pPr>
            <a:r>
              <a:rPr lang="en-US" b="1" dirty="0">
                <a:effectLst>
                  <a:outerShdw blurRad="38100" dist="38100" dir="2700000" algn="tl">
                    <a:srgbClr val="000000">
                      <a:alpha val="43137"/>
                    </a:srgbClr>
                  </a:outerShdw>
                </a:effectLst>
              </a:rPr>
              <a:t>Important Logical Equivalences</a:t>
            </a:r>
          </a:p>
          <a:p>
            <a:pPr lvl="1">
              <a:defRPr/>
            </a:pPr>
            <a:r>
              <a:rPr lang="en-US" b="1" dirty="0">
                <a:effectLst>
                  <a:outerShdw blurRad="38100" dist="38100" dir="2700000" algn="tl">
                    <a:srgbClr val="000000">
                      <a:alpha val="43137"/>
                    </a:srgbClr>
                  </a:outerShdw>
                </a:effectLst>
              </a:rPr>
              <a:t>Showing Logical Equivalence</a:t>
            </a:r>
          </a:p>
          <a:p>
            <a:pPr>
              <a:defRPr/>
            </a:pPr>
            <a:r>
              <a:rPr lang="en-US" b="1" dirty="0">
                <a:effectLst>
                  <a:outerShdw blurRad="38100" dist="38100" dir="2700000" algn="tl">
                    <a:srgbClr val="000000">
                      <a:alpha val="43137"/>
                    </a:srgbClr>
                  </a:outerShdw>
                </a:effectLst>
              </a:rPr>
              <a:t>Normal Forms </a:t>
            </a:r>
          </a:p>
          <a:p>
            <a:pPr lvl="1">
              <a:defRPr/>
            </a:pPr>
            <a:r>
              <a:rPr lang="en-US" b="1" dirty="0">
                <a:effectLst>
                  <a:outerShdw blurRad="38100" dist="38100" dir="2700000" algn="tl">
                    <a:srgbClr val="000000">
                      <a:alpha val="43137"/>
                    </a:srgbClr>
                  </a:outerShdw>
                </a:effectLst>
              </a:rPr>
              <a:t>Disjunctive Normal Form</a:t>
            </a:r>
          </a:p>
          <a:p>
            <a:pPr lvl="1">
              <a:defRPr/>
            </a:pPr>
            <a:r>
              <a:rPr lang="en-US" b="1" dirty="0">
                <a:effectLst>
                  <a:outerShdw blurRad="38100" dist="38100" dir="2700000" algn="tl">
                    <a:srgbClr val="000000">
                      <a:alpha val="43137"/>
                    </a:srgbClr>
                  </a:outerShdw>
                </a:effectLst>
              </a:rPr>
              <a:t>Conjunctive Normal Form</a:t>
            </a:r>
          </a:p>
          <a:p>
            <a:pPr>
              <a:defRPr/>
            </a:pPr>
            <a:r>
              <a:rPr lang="en-US" b="1" dirty="0">
                <a:solidFill>
                  <a:srgbClr val="FF0000"/>
                </a:solidFill>
                <a:effectLst>
                  <a:outerShdw blurRad="38100" dist="38100" dir="2700000" algn="tl">
                    <a:srgbClr val="000000">
                      <a:alpha val="43137"/>
                    </a:srgbClr>
                  </a:outerShdw>
                </a:effectLst>
              </a:rPr>
              <a:t>Propositional </a:t>
            </a:r>
            <a:r>
              <a:rPr lang="en-US" b="1" dirty="0" err="1">
                <a:solidFill>
                  <a:srgbClr val="FF0000"/>
                </a:solidFill>
                <a:effectLst>
                  <a:outerShdw blurRad="38100" dist="38100" dir="2700000" algn="tl">
                    <a:srgbClr val="000000">
                      <a:alpha val="43137"/>
                    </a:srgbClr>
                  </a:outerShdw>
                </a:effectLst>
              </a:rPr>
              <a:t>Satisfiability</a:t>
            </a:r>
            <a:endParaRPr lang="en-US" b="1" dirty="0">
              <a:solidFill>
                <a:srgbClr val="FF0000"/>
              </a:solidFill>
              <a:effectLst>
                <a:outerShdw blurRad="38100" dist="38100" dir="2700000" algn="tl">
                  <a:srgbClr val="000000">
                    <a:alpha val="43137"/>
                  </a:srgbClr>
                </a:outerShdw>
              </a:effectLst>
            </a:endParaRPr>
          </a:p>
          <a:p>
            <a:pPr lvl="1">
              <a:defRPr/>
            </a:pPr>
            <a:r>
              <a:rPr lang="en-US" b="1" dirty="0">
                <a:solidFill>
                  <a:srgbClr val="FF0000"/>
                </a:solidFill>
                <a:effectLst>
                  <a:outerShdw blurRad="38100" dist="38100" dir="2700000" algn="tl">
                    <a:srgbClr val="000000">
                      <a:alpha val="43137"/>
                    </a:srgbClr>
                  </a:outerShdw>
                </a:effectLst>
              </a:rPr>
              <a:t>The n-Queens Problem</a:t>
            </a:r>
          </a:p>
          <a:p>
            <a:pPr lvl="1">
              <a:defRPr/>
            </a:pPr>
            <a:r>
              <a:rPr lang="en-US" b="1" dirty="0">
                <a:solidFill>
                  <a:srgbClr val="FF0000"/>
                </a:solidFill>
                <a:effectLst>
                  <a:outerShdw blurRad="38100" dist="38100" dir="2700000" algn="tl">
                    <a:srgbClr val="000000">
                      <a:alpha val="43137"/>
                    </a:srgbClr>
                  </a:outerShdw>
                </a:effectLst>
              </a:rPr>
              <a:t>Sudoku Example</a:t>
            </a:r>
          </a:p>
          <a:p>
            <a:pPr>
              <a:defRPr/>
            </a:pPr>
            <a:endParaRPr lang="en-US" b="1" dirty="0">
              <a:effectLst>
                <a:outerShdw blurRad="38100" dist="38100" dir="2700000" algn="tl">
                  <a:srgbClr val="000000">
                    <a:alpha val="43137"/>
                  </a:srgbClr>
                </a:outerShdw>
              </a:effectLst>
            </a:endParaRPr>
          </a:p>
          <a:p>
            <a:pPr lvl="1">
              <a:buFontTx/>
              <a:buNone/>
              <a:defRPr/>
            </a:pPr>
            <a:endParaRPr lang="en-US" b="1" dirty="0">
              <a:effectLst>
                <a:outerShdw blurRad="38100" dist="38100" dir="2700000" algn="tl">
                  <a:srgbClr val="000000">
                    <a:alpha val="43137"/>
                  </a:srgbClr>
                </a:outerShdw>
              </a:effectLst>
            </a:endParaRPr>
          </a:p>
          <a:p>
            <a:pPr>
              <a:defRPr/>
            </a:pPr>
            <a:endParaRPr lang="en-US" b="1" dirty="0">
              <a:effectLst>
                <a:outerShdw blurRad="38100" dist="38100" dir="2700000" algn="tl">
                  <a:srgbClr val="000000">
                    <a:alpha val="43137"/>
                  </a:srgbClr>
                </a:outerShdw>
              </a:effectLst>
            </a:endParaRPr>
          </a:p>
        </p:txBody>
      </p:sp>
      <p:sp>
        <p:nvSpPr>
          <p:cNvPr id="2" name="灯片编号占位符 1">
            <a:extLst>
              <a:ext uri="{FF2B5EF4-FFF2-40B4-BE49-F238E27FC236}">
                <a16:creationId xmlns:a16="http://schemas.microsoft.com/office/drawing/2014/main" id="{CB2FFE13-F5B1-490F-B0B7-43FF88B8BF22}"/>
              </a:ext>
            </a:extLst>
          </p:cNvPr>
          <p:cNvSpPr>
            <a:spLocks noGrp="1"/>
          </p:cNvSpPr>
          <p:nvPr>
            <p:ph type="sldNum" sz="quarter" idx="12"/>
          </p:nvPr>
        </p:nvSpPr>
        <p:spPr/>
        <p:txBody>
          <a:bodyPr/>
          <a:lstStyle/>
          <a:p>
            <a:pPr>
              <a:defRPr/>
            </a:pPr>
            <a:fld id="{6ED70E9F-2A67-474C-8A89-32AAC5337885}" type="slidenum">
              <a:rPr lang="en-US" altLang="zh-CN" smtClean="0"/>
              <a:pPr>
                <a:defRPr/>
              </a:pPr>
              <a:t>65</a:t>
            </a:fld>
            <a:endParaRPr lang="en-US" altLang="zh-CN"/>
          </a:p>
        </p:txBody>
      </p:sp>
    </p:spTree>
    <p:extLst>
      <p:ext uri="{BB962C8B-B14F-4D97-AF65-F5344CB8AC3E}">
        <p14:creationId xmlns:p14="http://schemas.microsoft.com/office/powerpoint/2010/main" val="40924489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Propositional </a:t>
            </a:r>
            <a:r>
              <a:rPr lang="en-US" altLang="zh-CN"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Satisfiability</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2163" name="Content Placeholder 2"/>
          <p:cNvSpPr>
            <a:spLocks noGrp="1" noChangeArrowheads="1"/>
          </p:cNvSpPr>
          <p:nvPr>
            <p:ph idx="1"/>
          </p:nvPr>
        </p:nvSpPr>
        <p:spPr>
          <a:xfrm>
            <a:off x="477788" y="1437446"/>
            <a:ext cx="8229600" cy="4525963"/>
          </a:xfrm>
        </p:spPr>
        <p:txBody>
          <a:bodyPr/>
          <a:lstStyle/>
          <a:p>
            <a:pPr>
              <a:buFont typeface="Wingdings" panose="05000000000000000000" pitchFamily="2" charset="2"/>
              <a:buChar char="n"/>
            </a:pPr>
            <a:r>
              <a:rPr lang="en-US" altLang="zh-CN" sz="3600" b="1" dirty="0">
                <a:effectLst>
                  <a:outerShdw blurRad="38100" dist="38100" dir="2700000" algn="tl">
                    <a:srgbClr val="000000">
                      <a:alpha val="43137"/>
                    </a:srgbClr>
                  </a:outerShdw>
                </a:effectLst>
              </a:rPr>
              <a:t>A compound proposition is </a:t>
            </a:r>
            <a:r>
              <a:rPr lang="en-US" altLang="zh-CN" sz="3600" b="1" dirty="0" err="1">
                <a:solidFill>
                  <a:srgbClr val="FF0000"/>
                </a:solidFill>
                <a:effectLst>
                  <a:outerShdw blurRad="38100" dist="38100" dir="2700000" algn="tl">
                    <a:srgbClr val="000000">
                      <a:alpha val="43137"/>
                    </a:srgbClr>
                  </a:outerShdw>
                </a:effectLst>
              </a:rPr>
              <a:t>satisfiable</a:t>
            </a:r>
            <a:r>
              <a:rPr lang="en-US" altLang="zh-CN" sz="3600" b="1" dirty="0">
                <a:solidFill>
                  <a:srgbClr val="FF0000"/>
                </a:solidFill>
                <a:effectLst>
                  <a:outerShdw blurRad="38100" dist="38100" dir="2700000" algn="tl">
                    <a:srgbClr val="000000">
                      <a:alpha val="43137"/>
                    </a:srgbClr>
                  </a:outerShdw>
                </a:effectLst>
              </a:rPr>
              <a:t> </a:t>
            </a:r>
            <a:r>
              <a:rPr lang="en-US" altLang="zh-CN" sz="3600" b="1" dirty="0">
                <a:effectLst>
                  <a:outerShdw blurRad="38100" dist="38100" dir="2700000" algn="tl">
                    <a:srgbClr val="000000">
                      <a:alpha val="43137"/>
                    </a:srgbClr>
                  </a:outerShdw>
                </a:effectLst>
              </a:rPr>
              <a:t>if there is an assignment of truth values to its variables that make it true.</a:t>
            </a:r>
          </a:p>
          <a:p>
            <a:pPr>
              <a:buFont typeface="Wingdings" panose="05000000000000000000" pitchFamily="2" charset="2"/>
              <a:buChar char="n"/>
            </a:pPr>
            <a:endParaRPr lang="en-US" altLang="zh-CN" sz="3600" b="1" dirty="0">
              <a:effectLst>
                <a:outerShdw blurRad="38100" dist="38100" dir="2700000" algn="tl">
                  <a:srgbClr val="000000">
                    <a:alpha val="43137"/>
                  </a:srgbClr>
                </a:outerShdw>
              </a:effectLst>
            </a:endParaRPr>
          </a:p>
          <a:p>
            <a:pPr>
              <a:buFont typeface="Wingdings" panose="05000000000000000000" pitchFamily="2" charset="2"/>
              <a:buChar char="n"/>
            </a:pPr>
            <a:r>
              <a:rPr lang="en-US" altLang="zh-CN" sz="3600" b="1" dirty="0">
                <a:effectLst>
                  <a:outerShdw blurRad="38100" dist="38100" dir="2700000" algn="tl">
                    <a:srgbClr val="000000">
                      <a:alpha val="43137"/>
                    </a:srgbClr>
                  </a:outerShdw>
                </a:effectLst>
              </a:rPr>
              <a:t> When no such assignments exist, the compound proposition is </a:t>
            </a:r>
            <a:r>
              <a:rPr lang="en-US" altLang="zh-CN" sz="3600" b="1" dirty="0" err="1">
                <a:solidFill>
                  <a:srgbClr val="FF0000"/>
                </a:solidFill>
                <a:effectLst>
                  <a:outerShdw blurRad="38100" dist="38100" dir="2700000" algn="tl">
                    <a:srgbClr val="000000">
                      <a:alpha val="43137"/>
                    </a:srgbClr>
                  </a:outerShdw>
                </a:effectLst>
              </a:rPr>
              <a:t>unsatisfiable</a:t>
            </a:r>
            <a:r>
              <a:rPr lang="en-US" altLang="zh-CN" sz="3600" b="1" dirty="0">
                <a:effectLst>
                  <a:outerShdw blurRad="38100" dist="38100" dir="2700000" algn="tl">
                    <a:srgbClr val="000000">
                      <a:alpha val="43137"/>
                    </a:srgbClr>
                  </a:outerShdw>
                </a:effectLst>
              </a:rPr>
              <a:t>.</a:t>
            </a:r>
          </a:p>
          <a:p>
            <a:pPr>
              <a:buFont typeface="Wingdings" panose="05000000000000000000" pitchFamily="2" charset="2"/>
              <a:buChar char="n"/>
            </a:pPr>
            <a:endParaRPr lang="en-US" altLang="zh-CN" sz="3600" dirty="0"/>
          </a:p>
        </p:txBody>
      </p:sp>
      <p:sp>
        <p:nvSpPr>
          <p:cNvPr id="2" name="灯片编号占位符 1">
            <a:extLst>
              <a:ext uri="{FF2B5EF4-FFF2-40B4-BE49-F238E27FC236}">
                <a16:creationId xmlns:a16="http://schemas.microsoft.com/office/drawing/2014/main" id="{6EC19C82-08BD-489E-9245-22FFA6677201}"/>
              </a:ext>
            </a:extLst>
          </p:cNvPr>
          <p:cNvSpPr>
            <a:spLocks noGrp="1"/>
          </p:cNvSpPr>
          <p:nvPr>
            <p:ph type="sldNum" sz="quarter" idx="12"/>
          </p:nvPr>
        </p:nvSpPr>
        <p:spPr/>
        <p:txBody>
          <a:bodyPr/>
          <a:lstStyle/>
          <a:p>
            <a:pPr>
              <a:defRPr/>
            </a:pPr>
            <a:fld id="{6ED70E9F-2A67-474C-8A89-32AAC5337885}" type="slidenum">
              <a:rPr lang="en-US" altLang="zh-CN" smtClean="0"/>
              <a:pPr>
                <a:defRPr/>
              </a:pPr>
              <a:t>66</a:t>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Questions on Propositional </a:t>
            </a:r>
            <a:r>
              <a:rPr lang="en-US"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Satisfiability</a:t>
            </a:r>
            <a:endParaRPr 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normAutofit fontScale="77500" lnSpcReduction="20000"/>
          </a:bodyPr>
          <a:lstStyle/>
          <a:p>
            <a:pPr>
              <a:buFontTx/>
              <a:buNone/>
              <a:defRPr/>
            </a:pPr>
            <a:r>
              <a:rPr lang="en-US" b="1" dirty="0"/>
              <a:t>   Example</a:t>
            </a:r>
            <a:r>
              <a:rPr lang="en-US" dirty="0"/>
              <a:t>: Determine the </a:t>
            </a:r>
            <a:r>
              <a:rPr lang="en-US" dirty="0" err="1"/>
              <a:t>satisfiability</a:t>
            </a:r>
            <a:r>
              <a:rPr lang="en-US" dirty="0"/>
              <a:t> of the following compound propositions:</a:t>
            </a:r>
          </a:p>
          <a:p>
            <a:pPr>
              <a:defRPr/>
            </a:pPr>
            <a:endParaRPr lang="en-US" dirty="0"/>
          </a:p>
          <a:p>
            <a:pPr>
              <a:buFontTx/>
              <a:buNone/>
              <a:defRPr/>
            </a:pPr>
            <a:r>
              <a:rPr lang="en-US" b="1" dirty="0"/>
              <a:t>   Solution</a:t>
            </a:r>
            <a:r>
              <a:rPr lang="en-US" dirty="0"/>
              <a:t>: </a:t>
            </a:r>
            <a:r>
              <a:rPr lang="en-US" dirty="0" err="1"/>
              <a:t>Satisfiable</a:t>
            </a:r>
            <a:r>
              <a:rPr lang="en-US" dirty="0"/>
              <a:t>. Assign </a:t>
            </a:r>
            <a:r>
              <a:rPr lang="en-US" b="1" dirty="0"/>
              <a:t>T</a:t>
            </a:r>
            <a:r>
              <a:rPr lang="en-US" dirty="0"/>
              <a:t> to </a:t>
            </a:r>
            <a:r>
              <a:rPr lang="en-US" i="1" dirty="0">
                <a:latin typeface="Cambria Math" pitchFamily="18" charset="0"/>
                <a:ea typeface="Cambria Math" pitchFamily="18" charset="0"/>
              </a:rPr>
              <a:t>p, q, </a:t>
            </a:r>
            <a:r>
              <a:rPr lang="en-US" dirty="0"/>
              <a:t>and </a:t>
            </a:r>
            <a:r>
              <a:rPr lang="en-US" i="1" dirty="0">
                <a:latin typeface="Cambria Math" pitchFamily="18" charset="0"/>
                <a:ea typeface="Cambria Math" pitchFamily="18" charset="0"/>
              </a:rPr>
              <a:t>r</a:t>
            </a:r>
            <a:r>
              <a:rPr lang="en-US" dirty="0"/>
              <a:t>.</a:t>
            </a:r>
          </a:p>
          <a:p>
            <a:pPr>
              <a:defRPr/>
            </a:pPr>
            <a:endParaRPr lang="en-US" dirty="0"/>
          </a:p>
          <a:p>
            <a:pPr>
              <a:buFontTx/>
              <a:buNone/>
              <a:defRPr/>
            </a:pPr>
            <a:endParaRPr lang="en-US" dirty="0"/>
          </a:p>
          <a:p>
            <a:pPr>
              <a:buFontTx/>
              <a:buNone/>
              <a:defRPr/>
            </a:pPr>
            <a:r>
              <a:rPr lang="en-US" b="1" dirty="0"/>
              <a:t>   Solution:</a:t>
            </a:r>
            <a:r>
              <a:rPr lang="en-US" dirty="0"/>
              <a:t> </a:t>
            </a:r>
            <a:r>
              <a:rPr lang="en-US" dirty="0" err="1"/>
              <a:t>Satisfiable</a:t>
            </a:r>
            <a:r>
              <a:rPr lang="en-US" dirty="0"/>
              <a:t>. Assign </a:t>
            </a:r>
            <a:r>
              <a:rPr lang="en-US" b="1" dirty="0"/>
              <a:t>T</a:t>
            </a:r>
            <a:r>
              <a:rPr lang="en-US" dirty="0"/>
              <a:t> to </a:t>
            </a:r>
            <a:r>
              <a:rPr lang="en-US" i="1" dirty="0">
                <a:latin typeface="Cambria Math" pitchFamily="18" charset="0"/>
                <a:ea typeface="Cambria Math" pitchFamily="18" charset="0"/>
              </a:rPr>
              <a:t>p </a:t>
            </a:r>
            <a:r>
              <a:rPr lang="en-US" dirty="0">
                <a:latin typeface="Cambria Math" pitchFamily="18" charset="0"/>
                <a:ea typeface="Cambria Math" pitchFamily="18" charset="0"/>
              </a:rPr>
              <a:t>and</a:t>
            </a:r>
            <a:r>
              <a:rPr lang="en-US" i="1" dirty="0">
                <a:latin typeface="Cambria Math" pitchFamily="18" charset="0"/>
                <a:ea typeface="Cambria Math" pitchFamily="18" charset="0"/>
              </a:rPr>
              <a:t> </a:t>
            </a:r>
            <a:r>
              <a:rPr lang="en-US" b="1" i="1" dirty="0">
                <a:latin typeface="Cambria Math" pitchFamily="18" charset="0"/>
                <a:ea typeface="Cambria Math" pitchFamily="18" charset="0"/>
              </a:rPr>
              <a:t>F </a:t>
            </a:r>
            <a:r>
              <a:rPr lang="en-US" i="1" dirty="0">
                <a:latin typeface="Cambria Math" pitchFamily="18" charset="0"/>
                <a:ea typeface="Cambria Math" pitchFamily="18" charset="0"/>
              </a:rPr>
              <a:t> </a:t>
            </a:r>
            <a:r>
              <a:rPr lang="en-US" dirty="0">
                <a:latin typeface="Cambria Math" pitchFamily="18" charset="0"/>
                <a:ea typeface="Cambria Math" pitchFamily="18" charset="0"/>
              </a:rPr>
              <a:t>to</a:t>
            </a:r>
            <a:r>
              <a:rPr lang="en-US" i="1" dirty="0">
                <a:latin typeface="Cambria Math" pitchFamily="18" charset="0"/>
                <a:ea typeface="Cambria Math" pitchFamily="18" charset="0"/>
              </a:rPr>
              <a:t> q</a:t>
            </a:r>
            <a:r>
              <a:rPr lang="en-US" dirty="0"/>
              <a:t>.</a:t>
            </a:r>
          </a:p>
          <a:p>
            <a:pPr>
              <a:defRPr/>
            </a:pPr>
            <a:endParaRPr lang="en-US" b="1" dirty="0"/>
          </a:p>
          <a:p>
            <a:pPr>
              <a:buFontTx/>
              <a:buNone/>
              <a:defRPr/>
            </a:pPr>
            <a:endParaRPr lang="en-US" b="1" dirty="0"/>
          </a:p>
          <a:p>
            <a:pPr>
              <a:buFontTx/>
              <a:buNone/>
              <a:defRPr/>
            </a:pPr>
            <a:r>
              <a:rPr lang="en-US" b="1" dirty="0"/>
              <a:t>   Solution:  </a:t>
            </a:r>
            <a:r>
              <a:rPr lang="en-US" dirty="0"/>
              <a:t>Not </a:t>
            </a:r>
            <a:r>
              <a:rPr lang="en-US" dirty="0" err="1"/>
              <a:t>satisfiable</a:t>
            </a:r>
            <a:r>
              <a:rPr lang="en-US" dirty="0"/>
              <a:t>. Check each possible assignment of truth values to the propositional variables and none will make the proposition true.</a:t>
            </a:r>
            <a:endParaRPr lang="en-US" b="1" dirty="0"/>
          </a:p>
          <a:p>
            <a:pPr algn="ctr">
              <a:buFontTx/>
              <a:buNone/>
              <a:defRPr/>
            </a:pPr>
            <a:endParaRPr lang="en-US" dirty="0"/>
          </a:p>
          <a:p>
            <a:pPr algn="ctr">
              <a:buFontTx/>
              <a:buNone/>
              <a:defRPr/>
            </a:pPr>
            <a:endParaRPr lang="en-US" b="1" dirty="0"/>
          </a:p>
          <a:p>
            <a:pPr>
              <a:buFontTx/>
              <a:buNone/>
              <a:defRPr/>
            </a:pPr>
            <a:endParaRPr lang="en-US" dirty="0"/>
          </a:p>
        </p:txBody>
      </p:sp>
      <p:pic>
        <p:nvPicPr>
          <p:cNvPr id="93188" name="Picture 3" descr="addin_tmp.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933575" y="2338388"/>
            <a:ext cx="479425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9" name="Picture 4" descr="addin_tmp.pn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933575" y="3252788"/>
            <a:ext cx="4497388"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0" name="Picture 6" descr="addin_tmp.png"/>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638175" y="4395788"/>
            <a:ext cx="8156575"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a:extLst>
              <a:ext uri="{FF2B5EF4-FFF2-40B4-BE49-F238E27FC236}">
                <a16:creationId xmlns:a16="http://schemas.microsoft.com/office/drawing/2014/main" id="{C0E47381-1E0C-41EC-896E-CEA848878B29}"/>
              </a:ext>
            </a:extLst>
          </p:cNvPr>
          <p:cNvSpPr>
            <a:spLocks noGrp="1"/>
          </p:cNvSpPr>
          <p:nvPr>
            <p:ph type="sldNum" sz="quarter" idx="12"/>
          </p:nvPr>
        </p:nvSpPr>
        <p:spPr/>
        <p:txBody>
          <a:bodyPr/>
          <a:lstStyle/>
          <a:p>
            <a:pPr>
              <a:defRPr/>
            </a:pPr>
            <a:fld id="{6ED70E9F-2A67-474C-8A89-32AAC5337885}" type="slidenum">
              <a:rPr lang="en-US" altLang="zh-CN" smtClean="0"/>
              <a:pPr>
                <a:defRPr/>
              </a:pPr>
              <a:t>67</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Notation</a:t>
            </a:r>
          </a:p>
        </p:txBody>
      </p:sp>
      <p:pic>
        <p:nvPicPr>
          <p:cNvPr id="94211" name="Content Placeholder 3" descr="addin_tmp.png"/>
          <p:cNvPicPr>
            <a:picLocks noGrp="1" noChangeAspect="1" noChangeArrowheads="1"/>
          </p:cNvPicPr>
          <p:nvPr>
            <p:ph idx="1"/>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a:xfrm>
            <a:off x="1828800" y="2209800"/>
            <a:ext cx="5969000" cy="477838"/>
          </a:xfrm>
        </p:spPr>
      </p:pic>
      <p:pic>
        <p:nvPicPr>
          <p:cNvPr id="94212" name="Picture 4" descr="addin_tmp.png"/>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905000" y="3276600"/>
            <a:ext cx="59690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3" name="TextBox 5"/>
          <p:cNvSpPr txBox="1">
            <a:spLocks noChangeArrowheads="1"/>
          </p:cNvSpPr>
          <p:nvPr/>
        </p:nvSpPr>
        <p:spPr bwMode="auto">
          <a:xfrm>
            <a:off x="2209800" y="4495800"/>
            <a:ext cx="350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t>Needed for the next example.</a:t>
            </a:r>
          </a:p>
        </p:txBody>
      </p:sp>
      <p:sp>
        <p:nvSpPr>
          <p:cNvPr id="2" name="灯片编号占位符 1">
            <a:extLst>
              <a:ext uri="{FF2B5EF4-FFF2-40B4-BE49-F238E27FC236}">
                <a16:creationId xmlns:a16="http://schemas.microsoft.com/office/drawing/2014/main" id="{22A29290-AF06-40A3-9C1B-14E9703150D0}"/>
              </a:ext>
            </a:extLst>
          </p:cNvPr>
          <p:cNvSpPr>
            <a:spLocks noGrp="1"/>
          </p:cNvSpPr>
          <p:nvPr>
            <p:ph type="sldNum" sz="quarter" idx="12"/>
          </p:nvPr>
        </p:nvSpPr>
        <p:spPr/>
        <p:txBody>
          <a:bodyPr/>
          <a:lstStyle/>
          <a:p>
            <a:pPr>
              <a:defRPr/>
            </a:pPr>
            <a:fld id="{6ED70E9F-2A67-474C-8A89-32AAC5337885}" type="slidenum">
              <a:rPr lang="en-US" altLang="zh-CN" smtClean="0"/>
              <a:pPr>
                <a:defRPr/>
              </a:pPr>
              <a:t>68</a:t>
            </a:fld>
            <a:endParaRPr lang="en-US" altLang="zh-CN"/>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EXAMPLE 10 </a:t>
            </a:r>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5235" name="内容占位符 2"/>
          <p:cNvSpPr>
            <a:spLocks noGrp="1" noChangeArrowheads="1"/>
          </p:cNvSpPr>
          <p:nvPr>
            <p:ph idx="1"/>
          </p:nvPr>
        </p:nvSpPr>
        <p:spPr>
          <a:xfrm>
            <a:off x="0" y="1557338"/>
            <a:ext cx="5903913" cy="4525962"/>
          </a:xfrm>
        </p:spPr>
        <p:txBody>
          <a:bodyPr/>
          <a:lstStyle/>
          <a:p>
            <a:pPr>
              <a:buFont typeface="Wingdings" panose="05000000000000000000" pitchFamily="2" charset="2"/>
              <a:buChar char="n"/>
            </a:pPr>
            <a:r>
              <a:rPr lang="en-US" altLang="zh-CN" dirty="0"/>
              <a:t>The n-Queens Problem The n-queens problem asks for a placement of n queens on an n × n chessboard so that no queen can attack another queen. This means that no two queens can be placed in the same row, in the same column, or on the same diagonal</a:t>
            </a:r>
            <a:endParaRPr lang="zh-CN" altLang="en-US" dirty="0"/>
          </a:p>
        </p:txBody>
      </p:sp>
      <p:pic>
        <p:nvPicPr>
          <p:cNvPr id="9523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2205038"/>
            <a:ext cx="354647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2327793F-C557-42CB-8DB0-082C48870421}"/>
              </a:ext>
            </a:extLst>
          </p:cNvPr>
          <p:cNvSpPr>
            <a:spLocks noGrp="1"/>
          </p:cNvSpPr>
          <p:nvPr>
            <p:ph type="sldNum" sz="quarter" idx="12"/>
          </p:nvPr>
        </p:nvSpPr>
        <p:spPr/>
        <p:txBody>
          <a:bodyPr/>
          <a:lstStyle/>
          <a:p>
            <a:pPr>
              <a:defRPr/>
            </a:pPr>
            <a:fld id="{6ED70E9F-2A67-474C-8A89-32AAC5337885}" type="slidenum">
              <a:rPr lang="en-US" altLang="zh-CN" smtClean="0"/>
              <a:pPr>
                <a:defRPr/>
              </a:pPr>
              <a:t>69</a:t>
            </a:fld>
            <a:endParaRPr lang="en-US" altLang="zh-CN"/>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GB" altLang="zh-CN" sz="4000" b="1" dirty="0">
                <a:effectLst>
                  <a:outerShdw blurRad="38100" dist="38100" dir="2700000" algn="tl">
                    <a:srgbClr val="000000">
                      <a:alpha val="43137"/>
                    </a:srgbClr>
                  </a:outerShdw>
                </a:effectLst>
              </a:rPr>
              <a:t>Which of these are tautologies?</a:t>
            </a:r>
            <a:endParaRPr lang="en-US" altLang="zh-CN" sz="4000" b="1" dirty="0">
              <a:effectLst>
                <a:outerShdw blurRad="38100" dist="38100" dir="2700000" algn="tl">
                  <a:srgbClr val="000000">
                    <a:alpha val="43137"/>
                  </a:srgbClr>
                </a:outerShdw>
              </a:effectLst>
            </a:endParaRPr>
          </a:p>
        </p:txBody>
      </p:sp>
      <p:sp>
        <p:nvSpPr>
          <p:cNvPr id="14339" name="Rectangle 3"/>
          <p:cNvSpPr>
            <a:spLocks noGrp="1" noChangeArrowheads="1"/>
          </p:cNvSpPr>
          <p:nvPr>
            <p:ph type="body" idx="1"/>
          </p:nvPr>
        </p:nvSpPr>
        <p:spPr/>
        <p:txBody>
          <a:bodyPr/>
          <a:lstStyle/>
          <a:p>
            <a:pPr marL="609600" indent="-609600" eaLnBrk="1" hangingPunct="1">
              <a:lnSpc>
                <a:spcPct val="80000"/>
              </a:lnSpc>
              <a:buFontTx/>
              <a:buAutoNum type="arabicPeriod"/>
            </a:pPr>
            <a:r>
              <a:rPr lang="en-US" altLang="zh-CN" sz="2800" i="1">
                <a:solidFill>
                  <a:schemeClr val="accent2"/>
                </a:solidFill>
              </a:rPr>
              <a:t>p</a:t>
            </a:r>
            <a:r>
              <a:rPr lang="en-US" altLang="zh-CN" sz="2800">
                <a:solidFill>
                  <a:schemeClr val="accent2"/>
                </a:solidFill>
                <a:sym typeface="Symbol" panose="05050102010706020507" pitchFamily="18" charset="2"/>
              </a:rPr>
              <a:t></a:t>
            </a:r>
            <a:r>
              <a:rPr lang="en-US" altLang="zh-CN" sz="2800">
                <a:solidFill>
                  <a:schemeClr val="accent2"/>
                </a:solidFill>
              </a:rPr>
              <a:t> (</a:t>
            </a:r>
            <a:r>
              <a:rPr lang="en-US" altLang="zh-CN" sz="2800" i="1">
                <a:solidFill>
                  <a:schemeClr val="accent2"/>
                </a:solidFill>
              </a:rPr>
              <a:t>q </a:t>
            </a:r>
            <a:r>
              <a:rPr lang="en-US" altLang="zh-CN" sz="2800">
                <a:solidFill>
                  <a:schemeClr val="accent2"/>
                </a:solidFill>
                <a:sym typeface="Symbol" panose="05050102010706020507" pitchFamily="18" charset="2"/>
              </a:rPr>
              <a:t> </a:t>
            </a:r>
            <a:r>
              <a:rPr lang="en-US" altLang="zh-CN" sz="2800" i="1">
                <a:solidFill>
                  <a:schemeClr val="accent2"/>
                </a:solidFill>
              </a:rPr>
              <a:t>p)</a:t>
            </a:r>
          </a:p>
          <a:p>
            <a:pPr marL="609600" indent="-609600" eaLnBrk="1" hangingPunct="1">
              <a:lnSpc>
                <a:spcPct val="80000"/>
              </a:lnSpc>
              <a:buFontTx/>
              <a:buAutoNum type="arabicPeriod"/>
            </a:pPr>
            <a:r>
              <a:rPr lang="en-US" altLang="zh-CN" sz="2800" i="1">
                <a:solidFill>
                  <a:schemeClr val="accent2"/>
                </a:solidFill>
              </a:rPr>
              <a:t>p</a:t>
            </a:r>
            <a:r>
              <a:rPr lang="en-US" altLang="zh-CN" sz="2800">
                <a:solidFill>
                  <a:schemeClr val="accent2"/>
                </a:solidFill>
                <a:sym typeface="Symbol" panose="05050102010706020507" pitchFamily="18" charset="2"/>
              </a:rPr>
              <a:t></a:t>
            </a:r>
            <a:r>
              <a:rPr lang="en-US" altLang="zh-CN" sz="2800">
                <a:solidFill>
                  <a:schemeClr val="accent2"/>
                </a:solidFill>
              </a:rPr>
              <a:t> (</a:t>
            </a:r>
            <a:r>
              <a:rPr lang="en-US" altLang="zh-CN" sz="2800">
                <a:solidFill>
                  <a:schemeClr val="accent2"/>
                </a:solidFill>
                <a:sym typeface="Symbol" panose="05050102010706020507" pitchFamily="18" charset="2"/>
              </a:rPr>
              <a:t></a:t>
            </a:r>
            <a:r>
              <a:rPr lang="en-US" altLang="zh-CN" sz="2800" i="1">
                <a:solidFill>
                  <a:schemeClr val="accent2"/>
                </a:solidFill>
              </a:rPr>
              <a:t>p </a:t>
            </a:r>
            <a:r>
              <a:rPr lang="en-US" altLang="zh-CN" sz="2800">
                <a:solidFill>
                  <a:schemeClr val="accent2"/>
                </a:solidFill>
                <a:sym typeface="Symbol" panose="05050102010706020507" pitchFamily="18" charset="2"/>
              </a:rPr>
              <a:t> </a:t>
            </a:r>
            <a:r>
              <a:rPr lang="en-US" altLang="zh-CN" sz="2800" i="1">
                <a:solidFill>
                  <a:schemeClr val="accent2"/>
                </a:solidFill>
              </a:rPr>
              <a:t>p)</a:t>
            </a:r>
          </a:p>
          <a:p>
            <a:pPr marL="609600" indent="-609600" eaLnBrk="1" hangingPunct="1">
              <a:lnSpc>
                <a:spcPct val="80000"/>
              </a:lnSpc>
              <a:buFontTx/>
              <a:buAutoNum type="arabicPeriod"/>
            </a:pPr>
            <a:r>
              <a:rPr lang="en-US" altLang="zh-CN" sz="2800" i="1">
                <a:solidFill>
                  <a:schemeClr val="accent2"/>
                </a:solidFill>
              </a:rPr>
              <a:t>(q </a:t>
            </a:r>
            <a:r>
              <a:rPr lang="en-US" altLang="zh-CN" sz="2800">
                <a:solidFill>
                  <a:schemeClr val="accent2"/>
                </a:solidFill>
                <a:sym typeface="Symbol" panose="05050102010706020507" pitchFamily="18" charset="2"/>
              </a:rPr>
              <a:t> </a:t>
            </a:r>
            <a:r>
              <a:rPr lang="en-US" altLang="zh-CN" sz="2800" i="1">
                <a:solidFill>
                  <a:schemeClr val="accent2"/>
                </a:solidFill>
              </a:rPr>
              <a:t>p) </a:t>
            </a:r>
            <a:r>
              <a:rPr lang="en-US" altLang="zh-CN" sz="2800">
                <a:solidFill>
                  <a:schemeClr val="accent2"/>
                </a:solidFill>
                <a:sym typeface="Symbol" panose="05050102010706020507" pitchFamily="18" charset="2"/>
              </a:rPr>
              <a:t></a:t>
            </a:r>
            <a:r>
              <a:rPr lang="en-US" altLang="zh-CN" sz="2800" i="1">
                <a:solidFill>
                  <a:schemeClr val="accent2"/>
                </a:solidFill>
              </a:rPr>
              <a:t> (p </a:t>
            </a:r>
            <a:r>
              <a:rPr lang="en-US" altLang="zh-CN" sz="2800">
                <a:solidFill>
                  <a:schemeClr val="accent2"/>
                </a:solidFill>
                <a:sym typeface="Symbol" panose="05050102010706020507" pitchFamily="18" charset="2"/>
              </a:rPr>
              <a:t> </a:t>
            </a:r>
            <a:r>
              <a:rPr lang="en-US" altLang="zh-CN" sz="2800" i="1">
                <a:solidFill>
                  <a:schemeClr val="accent2"/>
                </a:solidFill>
              </a:rPr>
              <a:t>q) </a:t>
            </a:r>
          </a:p>
          <a:p>
            <a:pPr marL="609600" indent="-609600" eaLnBrk="1" hangingPunct="1">
              <a:lnSpc>
                <a:spcPct val="80000"/>
              </a:lnSpc>
              <a:buFontTx/>
              <a:buAutoNum type="arabicPeriod"/>
            </a:pPr>
            <a:r>
              <a:rPr lang="en-US" altLang="zh-CN" sz="2800" i="1">
                <a:solidFill>
                  <a:schemeClr val="accent2"/>
                </a:solidFill>
              </a:rPr>
              <a:t>(q </a:t>
            </a:r>
            <a:r>
              <a:rPr lang="en-US" altLang="zh-CN" sz="2800">
                <a:solidFill>
                  <a:schemeClr val="accent2"/>
                </a:solidFill>
                <a:sym typeface="Symbol" panose="05050102010706020507" pitchFamily="18" charset="2"/>
              </a:rPr>
              <a:t> </a:t>
            </a:r>
            <a:r>
              <a:rPr lang="en-US" altLang="zh-CN" sz="2800" i="1">
                <a:solidFill>
                  <a:schemeClr val="accent2"/>
                </a:solidFill>
              </a:rPr>
              <a:t>p) </a:t>
            </a:r>
            <a:r>
              <a:rPr lang="en-US" altLang="zh-CN" sz="2800">
                <a:solidFill>
                  <a:schemeClr val="accent2"/>
                </a:solidFill>
                <a:sym typeface="Symbol" panose="05050102010706020507" pitchFamily="18" charset="2"/>
              </a:rPr>
              <a:t></a:t>
            </a:r>
            <a:r>
              <a:rPr lang="en-US" altLang="zh-CN" sz="2800" i="1">
                <a:solidFill>
                  <a:schemeClr val="accent2"/>
                </a:solidFill>
              </a:rPr>
              <a:t> (p </a:t>
            </a:r>
            <a:r>
              <a:rPr lang="en-US" altLang="zh-CN" sz="2800">
                <a:solidFill>
                  <a:schemeClr val="accent2"/>
                </a:solidFill>
                <a:sym typeface="Symbol" panose="05050102010706020507" pitchFamily="18" charset="2"/>
              </a:rPr>
              <a:t> </a:t>
            </a:r>
            <a:r>
              <a:rPr lang="en-US" altLang="zh-CN" sz="2800" i="1">
                <a:solidFill>
                  <a:schemeClr val="accent2"/>
                </a:solidFill>
              </a:rPr>
              <a:t>q)</a:t>
            </a:r>
          </a:p>
          <a:p>
            <a:pPr marL="609600" indent="-609600" eaLnBrk="1" hangingPunct="1">
              <a:lnSpc>
                <a:spcPct val="80000"/>
              </a:lnSpc>
              <a:buFontTx/>
              <a:buAutoNum type="arabicPeriod"/>
            </a:pPr>
            <a:r>
              <a:rPr lang="en-US" altLang="zh-CN" sz="2800" i="1">
                <a:solidFill>
                  <a:schemeClr val="accent2"/>
                </a:solidFill>
              </a:rPr>
              <a:t>(p </a:t>
            </a:r>
            <a:r>
              <a:rPr lang="en-US" altLang="zh-CN" sz="2800">
                <a:solidFill>
                  <a:schemeClr val="accent2"/>
                </a:solidFill>
                <a:sym typeface="Symbol" panose="05050102010706020507" pitchFamily="18" charset="2"/>
              </a:rPr>
              <a:t> (</a:t>
            </a:r>
            <a:r>
              <a:rPr lang="en-US" altLang="zh-CN" sz="2800" i="1">
                <a:solidFill>
                  <a:schemeClr val="accent2"/>
                </a:solidFill>
              </a:rPr>
              <a:t>q </a:t>
            </a:r>
            <a:r>
              <a:rPr lang="en-US" altLang="zh-CN" sz="2800">
                <a:solidFill>
                  <a:schemeClr val="accent2"/>
                </a:solidFill>
                <a:sym typeface="Symbol" panose="05050102010706020507" pitchFamily="18" charset="2"/>
              </a:rPr>
              <a:t> </a:t>
            </a:r>
            <a:r>
              <a:rPr lang="en-US" altLang="zh-CN" sz="2800" i="1">
                <a:solidFill>
                  <a:schemeClr val="accent2"/>
                </a:solidFill>
              </a:rPr>
              <a:t>r)) </a:t>
            </a:r>
            <a:r>
              <a:rPr lang="en-US" altLang="zh-CN" sz="2800">
                <a:solidFill>
                  <a:schemeClr val="accent2"/>
                </a:solidFill>
                <a:sym typeface="Symbol" panose="05050102010706020507" pitchFamily="18" charset="2"/>
              </a:rPr>
              <a:t></a:t>
            </a:r>
            <a:r>
              <a:rPr lang="en-US" altLang="zh-CN" sz="2800" i="1">
                <a:solidFill>
                  <a:schemeClr val="accent2"/>
                </a:solidFill>
              </a:rPr>
              <a:t> (q </a:t>
            </a:r>
            <a:r>
              <a:rPr lang="en-US" altLang="zh-CN" sz="2800">
                <a:solidFill>
                  <a:schemeClr val="accent2"/>
                </a:solidFill>
                <a:sym typeface="Symbol" panose="05050102010706020507" pitchFamily="18" charset="2"/>
              </a:rPr>
              <a:t> (p  </a:t>
            </a:r>
            <a:r>
              <a:rPr lang="en-US" altLang="zh-CN" sz="2800" i="1">
                <a:solidFill>
                  <a:schemeClr val="accent2"/>
                </a:solidFill>
              </a:rPr>
              <a:t>r)) </a:t>
            </a:r>
          </a:p>
          <a:p>
            <a:pPr marL="609600" indent="-609600" eaLnBrk="1" hangingPunct="1">
              <a:lnSpc>
                <a:spcPct val="80000"/>
              </a:lnSpc>
              <a:buFontTx/>
              <a:buNone/>
            </a:pPr>
            <a:endParaRPr lang="en-US" altLang="zh-CN" sz="2800" i="1">
              <a:solidFill>
                <a:schemeClr val="accent2"/>
              </a:solidFill>
            </a:endParaRPr>
          </a:p>
          <a:p>
            <a:pPr marL="609600" indent="-609600" eaLnBrk="1" hangingPunct="1">
              <a:lnSpc>
                <a:spcPct val="80000"/>
              </a:lnSpc>
              <a:buFontTx/>
              <a:buNone/>
            </a:pPr>
            <a:r>
              <a:rPr lang="en-GB" altLang="zh-CN" sz="2800"/>
              <a:t>       Please prove your claims, using truth tables. </a:t>
            </a:r>
            <a:br>
              <a:rPr lang="en-GB" altLang="zh-CN" sz="2800"/>
            </a:br>
            <a:r>
              <a:rPr lang="en-GB" altLang="zh-CN" sz="2800"/>
              <a:t>(Hint: Ask what assignment of truth values to p,q, and r would </a:t>
            </a:r>
            <a:r>
              <a:rPr lang="en-GB" altLang="zh-CN" sz="2800" i="1"/>
              <a:t>falsify</a:t>
            </a:r>
            <a:r>
              <a:rPr lang="en-GB" altLang="zh-CN" sz="2800"/>
              <a:t> each formula).</a:t>
            </a:r>
            <a:endParaRPr lang="en-US" altLang="zh-CN" sz="2800"/>
          </a:p>
        </p:txBody>
      </p:sp>
      <p:sp>
        <p:nvSpPr>
          <p:cNvPr id="2" name="灯片编号占位符 1">
            <a:extLst>
              <a:ext uri="{FF2B5EF4-FFF2-40B4-BE49-F238E27FC236}">
                <a16:creationId xmlns:a16="http://schemas.microsoft.com/office/drawing/2014/main" id="{EFCA2723-1DBA-4195-AD1F-D2CADBF26A4A}"/>
              </a:ext>
            </a:extLst>
          </p:cNvPr>
          <p:cNvSpPr>
            <a:spLocks noGrp="1"/>
          </p:cNvSpPr>
          <p:nvPr>
            <p:ph type="sldNum" sz="quarter" idx="12"/>
          </p:nvPr>
        </p:nvSpPr>
        <p:spPr/>
        <p:txBody>
          <a:bodyPr/>
          <a:lstStyle/>
          <a:p>
            <a:pPr>
              <a:defRPr/>
            </a:pPr>
            <a:fld id="{6ED70E9F-2A67-474C-8A89-32AAC5337885}" type="slidenum">
              <a:rPr lang="en-US" altLang="zh-CN" smtClean="0"/>
              <a:pPr>
                <a:defRPr/>
              </a:pPr>
              <a:t>7</a:t>
            </a:fld>
            <a:endParaRPr lang="en-US" altLang="zh-CN"/>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1075" y="4946650"/>
            <a:ext cx="42608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59" name="内容占位符 2"/>
          <p:cNvSpPr>
            <a:spLocks noGrp="1" noChangeArrowheads="1"/>
          </p:cNvSpPr>
          <p:nvPr>
            <p:ph idx="1"/>
          </p:nvPr>
        </p:nvSpPr>
        <p:spPr>
          <a:xfrm>
            <a:off x="482600" y="260350"/>
            <a:ext cx="8229600" cy="4525963"/>
          </a:xfrm>
        </p:spPr>
        <p:txBody>
          <a:bodyPr/>
          <a:lstStyle/>
          <a:p>
            <a:r>
              <a:rPr lang="en-US" altLang="zh-CN" dirty="0"/>
              <a:t>Every row contains at least one queen:</a:t>
            </a:r>
          </a:p>
          <a:p>
            <a:endParaRPr lang="en-US" altLang="zh-CN" dirty="0"/>
          </a:p>
          <a:p>
            <a:r>
              <a:rPr lang="en-US" altLang="zh-CN" dirty="0"/>
              <a:t>There is at most one queen in each row</a:t>
            </a:r>
          </a:p>
          <a:p>
            <a:endParaRPr lang="en-US" altLang="zh-CN" dirty="0"/>
          </a:p>
          <a:p>
            <a:r>
              <a:rPr lang="en-US" altLang="zh-CN" dirty="0"/>
              <a:t>No column contains more than one queen</a:t>
            </a:r>
          </a:p>
          <a:p>
            <a:endParaRPr lang="en-US" altLang="zh-CN" dirty="0"/>
          </a:p>
          <a:p>
            <a:r>
              <a:rPr lang="en-US" altLang="zh-CN" dirty="0"/>
              <a:t>No diagonal contains two queens</a:t>
            </a:r>
          </a:p>
          <a:p>
            <a:endParaRPr lang="zh-CN" altLang="en-US" dirty="0"/>
          </a:p>
        </p:txBody>
      </p:sp>
      <p:pic>
        <p:nvPicPr>
          <p:cNvPr id="96260"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776288"/>
            <a:ext cx="227806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1"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060575"/>
            <a:ext cx="3013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2" name="图片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81275" y="3175000"/>
            <a:ext cx="25669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3" name="图片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39788" y="4359275"/>
            <a:ext cx="3227387"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4" name="图片 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19700" y="4313238"/>
            <a:ext cx="2998788"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5" name="矩形 9"/>
          <p:cNvSpPr>
            <a:spLocks noChangeArrowheads="1"/>
          </p:cNvSpPr>
          <p:nvPr/>
        </p:nvSpPr>
        <p:spPr bwMode="auto">
          <a:xfrm>
            <a:off x="-71438" y="5602288"/>
            <a:ext cx="9337676"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000"/>
              <a:t>Using this and other approaches, the number of ways n queens can be placed on a chessboard so that no queen can attack another has been computed for n ≤ 27. When n = 8 there are 92 such placements, while for n = 16 this number grows to 14,772,512. </a:t>
            </a:r>
            <a:endParaRPr lang="zh-CN" altLang="en-US" sz="2000"/>
          </a:p>
        </p:txBody>
      </p:sp>
      <p:sp>
        <p:nvSpPr>
          <p:cNvPr id="96266" name="文本框 1"/>
          <p:cNvSpPr txBox="1">
            <a:spLocks noChangeArrowheads="1"/>
          </p:cNvSpPr>
          <p:nvPr/>
        </p:nvSpPr>
        <p:spPr bwMode="auto">
          <a:xfrm>
            <a:off x="5076825" y="2200275"/>
            <a:ext cx="636588" cy="338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600"/>
              <a:t>(i,k))</a:t>
            </a:r>
            <a:endParaRPr lang="zh-CN" altLang="en-US" sz="1600"/>
          </a:p>
        </p:txBody>
      </p:sp>
      <p:sp>
        <p:nvSpPr>
          <p:cNvPr id="2" name="灯片编号占位符 1">
            <a:extLst>
              <a:ext uri="{FF2B5EF4-FFF2-40B4-BE49-F238E27FC236}">
                <a16:creationId xmlns:a16="http://schemas.microsoft.com/office/drawing/2014/main" id="{CC8FFCC4-4AAF-46D2-9BC0-B802BDD4EB6E}"/>
              </a:ext>
            </a:extLst>
          </p:cNvPr>
          <p:cNvSpPr>
            <a:spLocks noGrp="1"/>
          </p:cNvSpPr>
          <p:nvPr>
            <p:ph type="sldNum" sz="quarter" idx="12"/>
          </p:nvPr>
        </p:nvSpPr>
        <p:spPr/>
        <p:txBody>
          <a:bodyPr/>
          <a:lstStyle/>
          <a:p>
            <a:pPr>
              <a:defRPr/>
            </a:pPr>
            <a:fld id="{6ED70E9F-2A67-474C-8A89-32AAC5337885}" type="slidenum">
              <a:rPr lang="en-US" altLang="zh-CN" smtClean="0"/>
              <a:pPr>
                <a:defRPr/>
              </a:pPr>
              <a:t>70</a:t>
            </a:fld>
            <a:endParaRPr lang="en-US" altLang="zh-CN"/>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042988" y="620713"/>
          <a:ext cx="6481764" cy="2879724"/>
        </p:xfrm>
        <a:graphic>
          <a:graphicData uri="http://schemas.openxmlformats.org/drawingml/2006/table">
            <a:tbl>
              <a:tblPr firstRow="1" bandRow="1">
                <a:tableStyleId>{5C22544A-7EE6-4342-B048-85BDC9FD1C3A}</a:tableStyleId>
              </a:tblPr>
              <a:tblGrid>
                <a:gridCol w="1620441">
                  <a:extLst>
                    <a:ext uri="{9D8B030D-6E8A-4147-A177-3AD203B41FA5}">
                      <a16:colId xmlns:a16="http://schemas.microsoft.com/office/drawing/2014/main" val="20000"/>
                    </a:ext>
                  </a:extLst>
                </a:gridCol>
                <a:gridCol w="1620441">
                  <a:extLst>
                    <a:ext uri="{9D8B030D-6E8A-4147-A177-3AD203B41FA5}">
                      <a16:colId xmlns:a16="http://schemas.microsoft.com/office/drawing/2014/main" val="20001"/>
                    </a:ext>
                  </a:extLst>
                </a:gridCol>
                <a:gridCol w="1620441">
                  <a:extLst>
                    <a:ext uri="{9D8B030D-6E8A-4147-A177-3AD203B41FA5}">
                      <a16:colId xmlns:a16="http://schemas.microsoft.com/office/drawing/2014/main" val="20002"/>
                    </a:ext>
                  </a:extLst>
                </a:gridCol>
                <a:gridCol w="1620441">
                  <a:extLst>
                    <a:ext uri="{9D8B030D-6E8A-4147-A177-3AD203B41FA5}">
                      <a16:colId xmlns:a16="http://schemas.microsoft.com/office/drawing/2014/main" val="20003"/>
                    </a:ext>
                  </a:extLst>
                </a:gridCol>
              </a:tblGrid>
              <a:tr h="719931">
                <a:tc>
                  <a:txBody>
                    <a:bodyPr/>
                    <a:lstStyle/>
                    <a:p>
                      <a:r>
                        <a:rPr lang="en-US" altLang="zh-CN" sz="1800" dirty="0">
                          <a:solidFill>
                            <a:schemeClr val="tx1"/>
                          </a:solidFill>
                        </a:rPr>
                        <a:t>P(1,1)</a:t>
                      </a:r>
                      <a:endParaRPr lang="zh-CN" altLang="en-US" sz="1800" dirty="0">
                        <a:solidFill>
                          <a:schemeClr val="tx1"/>
                        </a:solidFill>
                      </a:endParaRPr>
                    </a:p>
                  </a:txBody>
                  <a:tcPr marL="91455" marR="91455" marT="45711" marB="45711">
                    <a:solidFill>
                      <a:schemeClr val="accent1"/>
                    </a:solidFill>
                  </a:tcPr>
                </a:tc>
                <a:tc>
                  <a:txBody>
                    <a:bodyPr/>
                    <a:lstStyle/>
                    <a:p>
                      <a:r>
                        <a:rPr lang="en-US" altLang="zh-CN" sz="1800" dirty="0">
                          <a:solidFill>
                            <a:schemeClr val="tx1"/>
                          </a:solidFill>
                        </a:rPr>
                        <a:t>P(1,2)</a:t>
                      </a:r>
                      <a:endParaRPr lang="zh-CN" altLang="en-US" sz="1800" dirty="0">
                        <a:solidFill>
                          <a:schemeClr val="tx1"/>
                        </a:solidFill>
                      </a:endParaRPr>
                    </a:p>
                  </a:txBody>
                  <a:tcPr marL="91455" marR="91455" marT="45711" marB="45711">
                    <a:solidFill>
                      <a:schemeClr val="accent1"/>
                    </a:solidFill>
                  </a:tcPr>
                </a:tc>
                <a:tc>
                  <a:txBody>
                    <a:bodyPr/>
                    <a:lstStyle/>
                    <a:p>
                      <a:r>
                        <a:rPr lang="en-US" altLang="zh-CN" sz="1800" dirty="0">
                          <a:solidFill>
                            <a:schemeClr val="tx1"/>
                          </a:solidFill>
                        </a:rPr>
                        <a:t>P(1,3)</a:t>
                      </a:r>
                      <a:endParaRPr lang="zh-CN" altLang="en-US" sz="1800" dirty="0">
                        <a:solidFill>
                          <a:schemeClr val="tx1"/>
                        </a:solidFill>
                      </a:endParaRPr>
                    </a:p>
                  </a:txBody>
                  <a:tcPr marL="91455" marR="91455" marT="45711" marB="45711">
                    <a:solidFill>
                      <a:schemeClr val="accent1"/>
                    </a:solidFill>
                  </a:tcPr>
                </a:tc>
                <a:tc>
                  <a:txBody>
                    <a:bodyPr/>
                    <a:lstStyle/>
                    <a:p>
                      <a:r>
                        <a:rPr lang="en-US" altLang="zh-CN" sz="1800" dirty="0">
                          <a:solidFill>
                            <a:schemeClr val="tx1"/>
                          </a:solidFill>
                        </a:rPr>
                        <a:t>P(1,4)</a:t>
                      </a:r>
                      <a:endParaRPr lang="zh-CN" altLang="en-US" sz="1800" dirty="0">
                        <a:solidFill>
                          <a:schemeClr val="tx1"/>
                        </a:solidFill>
                      </a:endParaRPr>
                    </a:p>
                  </a:txBody>
                  <a:tcPr marL="91455" marR="91455" marT="45711" marB="45711">
                    <a:solidFill>
                      <a:schemeClr val="accent1"/>
                    </a:solidFill>
                  </a:tcPr>
                </a:tc>
                <a:extLst>
                  <a:ext uri="{0D108BD9-81ED-4DB2-BD59-A6C34878D82A}">
                    <a16:rowId xmlns:a16="http://schemas.microsoft.com/office/drawing/2014/main" val="10000"/>
                  </a:ext>
                </a:extLst>
              </a:tr>
              <a:tr h="719931">
                <a:tc>
                  <a:txBody>
                    <a:bodyPr/>
                    <a:lstStyle/>
                    <a:p>
                      <a:r>
                        <a:rPr lang="en-US" altLang="zh-CN" sz="1800" dirty="0">
                          <a:solidFill>
                            <a:srgbClr val="FF0000"/>
                          </a:solidFill>
                        </a:rPr>
                        <a:t>P(2,1)</a:t>
                      </a:r>
                      <a:endParaRPr lang="zh-CN" altLang="en-US" sz="1800" dirty="0">
                        <a:solidFill>
                          <a:srgbClr val="FF0000"/>
                        </a:solidFill>
                      </a:endParaRPr>
                    </a:p>
                  </a:txBody>
                  <a:tcPr marL="91455" marR="91455" marT="45711" marB="45711">
                    <a:solidFill>
                      <a:schemeClr val="accent1"/>
                    </a:solidFill>
                  </a:tcPr>
                </a:tc>
                <a:tc>
                  <a:txBody>
                    <a:bodyPr/>
                    <a:lstStyle/>
                    <a:p>
                      <a:r>
                        <a:rPr lang="en-US" altLang="zh-CN" sz="1800" dirty="0">
                          <a:solidFill>
                            <a:schemeClr val="tx1"/>
                          </a:solidFill>
                        </a:rPr>
                        <a:t>P(2,2)</a:t>
                      </a:r>
                      <a:endParaRPr lang="zh-CN" altLang="en-US" sz="1800" dirty="0">
                        <a:solidFill>
                          <a:schemeClr val="tx1"/>
                        </a:solidFill>
                      </a:endParaRPr>
                    </a:p>
                  </a:txBody>
                  <a:tcPr marL="91455" marR="91455" marT="45711" marB="45711">
                    <a:solidFill>
                      <a:schemeClr val="accent1"/>
                    </a:solidFill>
                  </a:tcPr>
                </a:tc>
                <a:tc>
                  <a:txBody>
                    <a:bodyPr/>
                    <a:lstStyle/>
                    <a:p>
                      <a:r>
                        <a:rPr lang="en-US" altLang="zh-CN" sz="1800" dirty="0">
                          <a:solidFill>
                            <a:schemeClr val="tx1"/>
                          </a:solidFill>
                        </a:rPr>
                        <a:t>P(2,3)</a:t>
                      </a:r>
                      <a:endParaRPr lang="zh-CN" altLang="en-US" sz="1800" dirty="0">
                        <a:solidFill>
                          <a:schemeClr val="tx1"/>
                        </a:solidFill>
                      </a:endParaRPr>
                    </a:p>
                  </a:txBody>
                  <a:tcPr marL="91455" marR="91455" marT="45711" marB="45711">
                    <a:solidFill>
                      <a:schemeClr val="accent1"/>
                    </a:solidFill>
                  </a:tcPr>
                </a:tc>
                <a:tc>
                  <a:txBody>
                    <a:bodyPr/>
                    <a:lstStyle/>
                    <a:p>
                      <a:r>
                        <a:rPr lang="en-US" altLang="zh-CN" sz="1800" dirty="0">
                          <a:solidFill>
                            <a:srgbClr val="00B050"/>
                          </a:solidFill>
                        </a:rPr>
                        <a:t>P(2,4)</a:t>
                      </a:r>
                      <a:endParaRPr lang="zh-CN" altLang="en-US" sz="1800" dirty="0">
                        <a:solidFill>
                          <a:srgbClr val="00B050"/>
                        </a:solidFill>
                      </a:endParaRPr>
                    </a:p>
                  </a:txBody>
                  <a:tcPr marL="91455" marR="91455" marT="45711" marB="45711">
                    <a:solidFill>
                      <a:schemeClr val="accent1"/>
                    </a:solidFill>
                  </a:tcPr>
                </a:tc>
                <a:extLst>
                  <a:ext uri="{0D108BD9-81ED-4DB2-BD59-A6C34878D82A}">
                    <a16:rowId xmlns:a16="http://schemas.microsoft.com/office/drawing/2014/main" val="10001"/>
                  </a:ext>
                </a:extLst>
              </a:tr>
              <a:tr h="719931">
                <a:tc>
                  <a:txBody>
                    <a:bodyPr/>
                    <a:lstStyle/>
                    <a:p>
                      <a:r>
                        <a:rPr lang="en-US" altLang="zh-CN" sz="1800" dirty="0">
                          <a:solidFill>
                            <a:schemeClr val="tx1"/>
                          </a:solidFill>
                        </a:rPr>
                        <a:t>P(3,1)</a:t>
                      </a:r>
                      <a:endParaRPr lang="zh-CN" altLang="en-US" sz="1800" dirty="0">
                        <a:solidFill>
                          <a:schemeClr val="tx1"/>
                        </a:solidFill>
                      </a:endParaRPr>
                    </a:p>
                  </a:txBody>
                  <a:tcPr marL="91455" marR="91455" marT="45711" marB="45711">
                    <a:solidFill>
                      <a:schemeClr val="accent1"/>
                    </a:solidFill>
                  </a:tcPr>
                </a:tc>
                <a:tc>
                  <a:txBody>
                    <a:bodyPr/>
                    <a:lstStyle/>
                    <a:p>
                      <a:r>
                        <a:rPr lang="en-US" altLang="zh-CN" sz="1800" dirty="0">
                          <a:solidFill>
                            <a:srgbClr val="FF0000"/>
                          </a:solidFill>
                        </a:rPr>
                        <a:t>P(3,2)</a:t>
                      </a:r>
                      <a:endParaRPr lang="zh-CN" altLang="en-US" sz="1800" dirty="0">
                        <a:solidFill>
                          <a:srgbClr val="FF0000"/>
                        </a:solidFill>
                      </a:endParaRPr>
                    </a:p>
                  </a:txBody>
                  <a:tcPr marL="91455" marR="91455" marT="45711" marB="45711">
                    <a:solidFill>
                      <a:schemeClr val="accent1"/>
                    </a:solidFill>
                  </a:tcPr>
                </a:tc>
                <a:tc>
                  <a:txBody>
                    <a:bodyPr/>
                    <a:lstStyle/>
                    <a:p>
                      <a:r>
                        <a:rPr lang="en-US" altLang="zh-CN" sz="1800" dirty="0">
                          <a:solidFill>
                            <a:srgbClr val="00B050"/>
                          </a:solidFill>
                        </a:rPr>
                        <a:t>P(3,3)</a:t>
                      </a:r>
                      <a:endParaRPr lang="zh-CN" altLang="en-US" sz="1800" dirty="0">
                        <a:solidFill>
                          <a:srgbClr val="00B050"/>
                        </a:solidFill>
                      </a:endParaRPr>
                    </a:p>
                  </a:txBody>
                  <a:tcPr marL="91455" marR="91455" marT="45711" marB="45711">
                    <a:solidFill>
                      <a:schemeClr val="accent1"/>
                    </a:solidFill>
                  </a:tcPr>
                </a:tc>
                <a:tc>
                  <a:txBody>
                    <a:bodyPr/>
                    <a:lstStyle/>
                    <a:p>
                      <a:r>
                        <a:rPr lang="en-US" altLang="zh-CN" sz="1800" dirty="0">
                          <a:solidFill>
                            <a:schemeClr val="tx1"/>
                          </a:solidFill>
                        </a:rPr>
                        <a:t>P(3,4)</a:t>
                      </a:r>
                      <a:endParaRPr lang="zh-CN" altLang="en-US" sz="1800" dirty="0">
                        <a:solidFill>
                          <a:schemeClr val="tx1"/>
                        </a:solidFill>
                      </a:endParaRPr>
                    </a:p>
                  </a:txBody>
                  <a:tcPr marL="91455" marR="91455" marT="45711" marB="45711">
                    <a:solidFill>
                      <a:schemeClr val="accent1"/>
                    </a:solidFill>
                  </a:tcPr>
                </a:tc>
                <a:extLst>
                  <a:ext uri="{0D108BD9-81ED-4DB2-BD59-A6C34878D82A}">
                    <a16:rowId xmlns:a16="http://schemas.microsoft.com/office/drawing/2014/main" val="10002"/>
                  </a:ext>
                </a:extLst>
              </a:tr>
              <a:tr h="719931">
                <a:tc>
                  <a:txBody>
                    <a:bodyPr/>
                    <a:lstStyle/>
                    <a:p>
                      <a:r>
                        <a:rPr lang="en-US" altLang="zh-CN" sz="1800" dirty="0">
                          <a:solidFill>
                            <a:schemeClr val="tx1"/>
                          </a:solidFill>
                        </a:rPr>
                        <a:t>P(4,1)</a:t>
                      </a:r>
                      <a:endParaRPr lang="zh-CN" altLang="en-US" sz="1800" dirty="0">
                        <a:solidFill>
                          <a:schemeClr val="tx1"/>
                        </a:solidFill>
                      </a:endParaRPr>
                    </a:p>
                  </a:txBody>
                  <a:tcPr marL="91455" marR="91455" marT="45711" marB="45711">
                    <a:solidFill>
                      <a:schemeClr val="accent1"/>
                    </a:solidFill>
                  </a:tcPr>
                </a:tc>
                <a:tc>
                  <a:txBody>
                    <a:bodyPr/>
                    <a:lstStyle/>
                    <a:p>
                      <a:r>
                        <a:rPr lang="en-US" altLang="zh-CN" sz="1800" dirty="0">
                          <a:solidFill>
                            <a:srgbClr val="00B050"/>
                          </a:solidFill>
                        </a:rPr>
                        <a:t>P(4,2)</a:t>
                      </a:r>
                      <a:endParaRPr lang="zh-CN" altLang="en-US" sz="1800" dirty="0">
                        <a:solidFill>
                          <a:srgbClr val="00B050"/>
                        </a:solidFill>
                      </a:endParaRPr>
                    </a:p>
                  </a:txBody>
                  <a:tcPr marL="91455" marR="91455" marT="45711" marB="45711">
                    <a:solidFill>
                      <a:schemeClr val="accent1"/>
                    </a:solidFill>
                  </a:tcPr>
                </a:tc>
                <a:tc>
                  <a:txBody>
                    <a:bodyPr/>
                    <a:lstStyle/>
                    <a:p>
                      <a:r>
                        <a:rPr lang="en-US" altLang="zh-CN" sz="1800" dirty="0">
                          <a:solidFill>
                            <a:srgbClr val="FF0000"/>
                          </a:solidFill>
                        </a:rPr>
                        <a:t>P(4,3)</a:t>
                      </a:r>
                      <a:endParaRPr lang="zh-CN" altLang="en-US" sz="1800" dirty="0">
                        <a:solidFill>
                          <a:srgbClr val="FF0000"/>
                        </a:solidFill>
                      </a:endParaRPr>
                    </a:p>
                  </a:txBody>
                  <a:tcPr marL="91455" marR="91455" marT="45711" marB="45711">
                    <a:solidFill>
                      <a:schemeClr val="accent1"/>
                    </a:solidFill>
                  </a:tcPr>
                </a:tc>
                <a:tc>
                  <a:txBody>
                    <a:bodyPr/>
                    <a:lstStyle/>
                    <a:p>
                      <a:r>
                        <a:rPr lang="en-US" altLang="zh-CN" sz="1800" dirty="0">
                          <a:solidFill>
                            <a:schemeClr val="tx1"/>
                          </a:solidFill>
                        </a:rPr>
                        <a:t>P(4,4)</a:t>
                      </a:r>
                      <a:endParaRPr lang="zh-CN" altLang="en-US" sz="1800" dirty="0">
                        <a:solidFill>
                          <a:schemeClr val="tx1"/>
                        </a:solidFill>
                      </a:endParaRPr>
                    </a:p>
                  </a:txBody>
                  <a:tcPr marL="91455" marR="91455" marT="45711" marB="45711">
                    <a:solidFill>
                      <a:schemeClr val="accent1"/>
                    </a:solidFill>
                  </a:tcPr>
                </a:tc>
                <a:extLst>
                  <a:ext uri="{0D108BD9-81ED-4DB2-BD59-A6C34878D82A}">
                    <a16:rowId xmlns:a16="http://schemas.microsoft.com/office/drawing/2014/main" val="10003"/>
                  </a:ext>
                </a:extLst>
              </a:tr>
            </a:tbl>
          </a:graphicData>
        </a:graphic>
      </p:graphicFrame>
      <p:pic>
        <p:nvPicPr>
          <p:cNvPr id="97309"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4149725"/>
            <a:ext cx="459105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310"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5667375"/>
            <a:ext cx="422751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8C037E1C-9081-4049-8375-8265C6C51EB5}"/>
              </a:ext>
            </a:extLst>
          </p:cNvPr>
          <p:cNvSpPr>
            <a:spLocks noGrp="1"/>
          </p:cNvSpPr>
          <p:nvPr>
            <p:ph type="sldNum" sz="quarter" idx="12"/>
          </p:nvPr>
        </p:nvSpPr>
        <p:spPr/>
        <p:txBody>
          <a:bodyPr/>
          <a:lstStyle/>
          <a:p>
            <a:pPr>
              <a:defRPr/>
            </a:pPr>
            <a:fld id="{6ED70E9F-2A67-474C-8A89-32AAC5337885}" type="slidenum">
              <a:rPr lang="en-US" altLang="zh-CN" smtClean="0"/>
              <a:pPr>
                <a:defRPr/>
              </a:pPr>
              <a:t>71</a:t>
            </a:fld>
            <a:endParaRPr lang="en-US" altLang="zh-CN"/>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noChangeArrowheads="1"/>
          </p:cNvSpPr>
          <p:nvPr>
            <p:ph type="title"/>
          </p:nvPr>
        </p:nvSpPr>
        <p:spPr>
          <a:xfrm>
            <a:off x="468313" y="260350"/>
            <a:ext cx="8229600" cy="1143000"/>
          </a:xfrm>
        </p:spPr>
        <p:txBody>
          <a:bodyPr/>
          <a:lstStyle/>
          <a:p>
            <a:r>
              <a:rPr lang="en-US" altLang="zh-CN" b="1" dirty="0">
                <a:effectLst>
                  <a:outerShdw blurRad="38100" dist="38100" dir="2700000" algn="tl">
                    <a:srgbClr val="000000">
                      <a:alpha val="43137"/>
                    </a:srgbClr>
                  </a:outerShdw>
                </a:effectLst>
              </a:rPr>
              <a:t>Sudoku</a:t>
            </a:r>
          </a:p>
        </p:txBody>
      </p:sp>
      <p:sp>
        <p:nvSpPr>
          <p:cNvPr id="98307" name="Content Placeholder 2"/>
          <p:cNvSpPr>
            <a:spLocks noGrp="1" noChangeArrowheads="1"/>
          </p:cNvSpPr>
          <p:nvPr>
            <p:ph idx="1"/>
          </p:nvPr>
        </p:nvSpPr>
        <p:spPr>
          <a:xfrm>
            <a:off x="320675" y="1150938"/>
            <a:ext cx="8229600" cy="4525962"/>
          </a:xfrm>
        </p:spPr>
        <p:txBody>
          <a:bodyPr/>
          <a:lstStyle/>
          <a:p>
            <a:r>
              <a:rPr lang="en-US" altLang="zh-CN" dirty="0"/>
              <a:t>A </a:t>
            </a:r>
            <a:r>
              <a:rPr lang="en-US" altLang="zh-CN" b="1" dirty="0"/>
              <a:t> Sudoku puzzle </a:t>
            </a:r>
            <a:r>
              <a:rPr lang="en-US" altLang="zh-CN" dirty="0"/>
              <a:t>is represented by a 9</a:t>
            </a:r>
            <a:r>
              <a:rPr lang="en-US" altLang="zh-CN" dirty="0">
                <a:sym typeface="Symbol" panose="05050102010706020507" pitchFamily="18" charset="2"/>
              </a:rPr>
              <a:t>9 grid made up of nine 33</a:t>
            </a:r>
            <a:r>
              <a:rPr lang="en-US" altLang="zh-CN" dirty="0"/>
              <a:t> </a:t>
            </a:r>
            <a:r>
              <a:rPr lang="en-US" altLang="zh-CN" dirty="0" err="1"/>
              <a:t>subgrids</a:t>
            </a:r>
            <a:r>
              <a:rPr lang="en-US" altLang="zh-CN" dirty="0"/>
              <a:t>, known as </a:t>
            </a:r>
            <a:r>
              <a:rPr lang="en-US" altLang="zh-CN" b="1" dirty="0"/>
              <a:t>blocks</a:t>
            </a:r>
            <a:r>
              <a:rPr lang="en-US" altLang="zh-CN" dirty="0"/>
              <a:t>. Some of the 81 cells of the puzzle are assigned one of the numbers 1,2, …, 9.</a:t>
            </a:r>
          </a:p>
          <a:p>
            <a:r>
              <a:rPr lang="en-US" altLang="zh-CN" dirty="0"/>
              <a:t>The puzzle is solved by assigning numbers to each blank cell so that every row, column and block contains each of the nine possible numbers.</a:t>
            </a:r>
          </a:p>
          <a:p>
            <a:r>
              <a:rPr lang="en-US" altLang="zh-CN" dirty="0"/>
              <a:t>Example</a:t>
            </a:r>
          </a:p>
        </p:txBody>
      </p:sp>
      <p:pic>
        <p:nvPicPr>
          <p:cNvPr id="98308" name="Picture 3" descr="new_figure_3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88101" y="5333360"/>
            <a:ext cx="1490662"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D39AF411-0833-45E3-80B1-E58D7F63BF33}"/>
              </a:ext>
            </a:extLst>
          </p:cNvPr>
          <p:cNvSpPr>
            <a:spLocks noGrp="1"/>
          </p:cNvSpPr>
          <p:nvPr>
            <p:ph type="sldNum" sz="quarter" idx="12"/>
          </p:nvPr>
        </p:nvSpPr>
        <p:spPr/>
        <p:txBody>
          <a:bodyPr/>
          <a:lstStyle/>
          <a:p>
            <a:pPr>
              <a:defRPr/>
            </a:pPr>
            <a:fld id="{6ED70E9F-2A67-474C-8A89-32AAC5337885}" type="slidenum">
              <a:rPr lang="en-US" altLang="zh-CN" smtClean="0"/>
              <a:pPr>
                <a:defRPr/>
              </a:pPr>
              <a:t>72</a:t>
            </a:fld>
            <a:endParaRPr lang="en-US" altLang="zh-CN"/>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b="1" dirty="0">
                <a:effectLst>
                  <a:outerShdw blurRad="38100" dist="38100" dir="2700000" algn="tl">
                    <a:srgbClr val="000000">
                      <a:alpha val="43137"/>
                    </a:srgbClr>
                  </a:outerShdw>
                </a:effectLst>
              </a:rPr>
              <a:t>Encoding as a </a:t>
            </a:r>
            <a:r>
              <a:rPr lang="en-US" b="1" dirty="0" err="1">
                <a:effectLst>
                  <a:outerShdw blurRad="38100" dist="38100" dir="2700000" algn="tl">
                    <a:srgbClr val="000000">
                      <a:alpha val="43137"/>
                    </a:srgbClr>
                  </a:outerShdw>
                </a:effectLst>
              </a:rPr>
              <a:t>Satisfiability</a:t>
            </a:r>
            <a:r>
              <a:rPr lang="en-US" b="1" dirty="0">
                <a:effectLst>
                  <a:outerShdw blurRad="38100" dist="38100" dir="2700000" algn="tl">
                    <a:srgbClr val="000000">
                      <a:alpha val="43137"/>
                    </a:srgbClr>
                  </a:outerShdw>
                </a:effectLst>
              </a:rPr>
              <a:t> Problem</a:t>
            </a:r>
          </a:p>
        </p:txBody>
      </p:sp>
      <p:sp>
        <p:nvSpPr>
          <p:cNvPr id="99331" name="Content Placeholder 2"/>
          <p:cNvSpPr>
            <a:spLocks noGrp="1" noChangeArrowheads="1"/>
          </p:cNvSpPr>
          <p:nvPr>
            <p:ph idx="1"/>
          </p:nvPr>
        </p:nvSpPr>
        <p:spPr/>
        <p:txBody>
          <a:bodyPr/>
          <a:lstStyle/>
          <a:p>
            <a:r>
              <a:rPr lang="en-US" altLang="zh-CN"/>
              <a:t>Let </a:t>
            </a:r>
            <a:r>
              <a:rPr lang="en-US" altLang="zh-CN" i="1"/>
              <a:t>p</a:t>
            </a:r>
            <a:r>
              <a:rPr lang="en-US" altLang="zh-CN"/>
              <a:t>(</a:t>
            </a:r>
            <a:r>
              <a:rPr lang="en-US" altLang="zh-CN" i="1"/>
              <a:t>i</a:t>
            </a:r>
            <a:r>
              <a:rPr lang="en-US" altLang="zh-CN"/>
              <a:t>,</a:t>
            </a:r>
            <a:r>
              <a:rPr lang="en-US" altLang="zh-CN" i="1"/>
              <a:t>j</a:t>
            </a:r>
            <a:r>
              <a:rPr lang="en-US" altLang="zh-CN"/>
              <a:t>,</a:t>
            </a:r>
            <a:r>
              <a:rPr lang="en-US" altLang="zh-CN" i="1"/>
              <a:t>n</a:t>
            </a:r>
            <a:r>
              <a:rPr lang="en-US" altLang="zh-CN"/>
              <a:t>) denote the proposition that is true when the number </a:t>
            </a:r>
            <a:r>
              <a:rPr lang="en-US" altLang="zh-CN" i="1"/>
              <a:t>n</a:t>
            </a:r>
            <a:r>
              <a:rPr lang="en-US" altLang="zh-CN"/>
              <a:t> is in the cell in the </a:t>
            </a:r>
            <a:r>
              <a:rPr lang="en-US" altLang="zh-CN" i="1"/>
              <a:t>i</a:t>
            </a:r>
            <a:r>
              <a:rPr lang="en-US" altLang="zh-CN"/>
              <a:t>th row and the </a:t>
            </a:r>
            <a:r>
              <a:rPr lang="en-US" altLang="zh-CN" i="1"/>
              <a:t>j</a:t>
            </a:r>
            <a:r>
              <a:rPr lang="en-US" altLang="zh-CN"/>
              <a:t>th column.</a:t>
            </a:r>
          </a:p>
          <a:p>
            <a:r>
              <a:rPr lang="en-US" altLang="zh-CN"/>
              <a:t>There are 9</a:t>
            </a:r>
            <a:r>
              <a:rPr lang="en-US" altLang="zh-CN">
                <a:sym typeface="Symbol" panose="05050102010706020507" pitchFamily="18" charset="2"/>
              </a:rPr>
              <a:t></a:t>
            </a:r>
            <a:r>
              <a:rPr lang="en-US" altLang="zh-CN"/>
              <a:t>9</a:t>
            </a:r>
            <a:r>
              <a:rPr lang="en-US" altLang="zh-CN">
                <a:sym typeface="Symbol" panose="05050102010706020507" pitchFamily="18" charset="2"/>
              </a:rPr>
              <a:t>  </a:t>
            </a:r>
            <a:r>
              <a:rPr lang="en-US" altLang="zh-CN"/>
              <a:t>9 = 729 such propositions.</a:t>
            </a:r>
          </a:p>
          <a:p>
            <a:r>
              <a:rPr lang="en-US" altLang="zh-CN"/>
              <a:t>In the sample puzzle </a:t>
            </a:r>
            <a:r>
              <a:rPr lang="en-US" altLang="zh-CN" i="1"/>
              <a:t>p</a:t>
            </a:r>
            <a:r>
              <a:rPr lang="en-US" altLang="zh-CN"/>
              <a:t>(5,1,6) is true, but </a:t>
            </a:r>
            <a:r>
              <a:rPr lang="en-US" altLang="zh-CN" i="1"/>
              <a:t>p</a:t>
            </a:r>
            <a:r>
              <a:rPr lang="en-US" altLang="zh-CN"/>
              <a:t>(5,</a:t>
            </a:r>
            <a:r>
              <a:rPr lang="en-US" altLang="zh-CN" i="1"/>
              <a:t>j</a:t>
            </a:r>
            <a:r>
              <a:rPr lang="en-US" altLang="zh-CN"/>
              <a:t>,6) is false for </a:t>
            </a:r>
            <a:r>
              <a:rPr lang="en-US" altLang="zh-CN" i="1"/>
              <a:t>j </a:t>
            </a:r>
            <a:r>
              <a:rPr lang="en-US" altLang="zh-CN"/>
              <a:t>= 2,3,…9</a:t>
            </a:r>
          </a:p>
        </p:txBody>
      </p:sp>
      <p:sp>
        <p:nvSpPr>
          <p:cNvPr id="3" name="灯片编号占位符 2">
            <a:extLst>
              <a:ext uri="{FF2B5EF4-FFF2-40B4-BE49-F238E27FC236}">
                <a16:creationId xmlns:a16="http://schemas.microsoft.com/office/drawing/2014/main" id="{BCE6B605-61EF-4AF4-83E6-B1B3EF2F8F08}"/>
              </a:ext>
            </a:extLst>
          </p:cNvPr>
          <p:cNvSpPr>
            <a:spLocks noGrp="1"/>
          </p:cNvSpPr>
          <p:nvPr>
            <p:ph type="sldNum" sz="quarter" idx="12"/>
          </p:nvPr>
        </p:nvSpPr>
        <p:spPr/>
        <p:txBody>
          <a:bodyPr/>
          <a:lstStyle/>
          <a:p>
            <a:pPr>
              <a:defRPr/>
            </a:pPr>
            <a:fld id="{6ED70E9F-2A67-474C-8A89-32AAC5337885}" type="slidenum">
              <a:rPr lang="en-US" altLang="zh-CN" smtClean="0"/>
              <a:pPr>
                <a:defRPr/>
              </a:pPr>
              <a:t>73</a:t>
            </a:fld>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b="1">
                <a:effectLst>
                  <a:outerShdw blurRad="38100" dist="38100" dir="2700000" algn="tl">
                    <a:srgbClr val="000000">
                      <a:alpha val="43137"/>
                    </a:srgbClr>
                  </a:outerShdw>
                </a:effectLst>
              </a:rPr>
              <a:t>Encoding (cont)</a:t>
            </a:r>
          </a:p>
        </p:txBody>
      </p:sp>
      <p:sp>
        <p:nvSpPr>
          <p:cNvPr id="100355" name="Content Placeholder 2"/>
          <p:cNvSpPr>
            <a:spLocks noGrp="1" noChangeArrowheads="1"/>
          </p:cNvSpPr>
          <p:nvPr>
            <p:ph idx="1"/>
          </p:nvPr>
        </p:nvSpPr>
        <p:spPr/>
        <p:txBody>
          <a:bodyPr/>
          <a:lstStyle/>
          <a:p>
            <a:r>
              <a:rPr lang="en-US" altLang="zh-CN" dirty="0"/>
              <a:t>For each cell with a given value, assert </a:t>
            </a:r>
            <a:r>
              <a:rPr lang="en-US" altLang="zh-CN" i="1" dirty="0"/>
              <a:t>p</a:t>
            </a:r>
            <a:r>
              <a:rPr lang="en-US" altLang="zh-CN" dirty="0"/>
              <a:t>(</a:t>
            </a:r>
            <a:r>
              <a:rPr lang="en-US" altLang="zh-CN" i="1" dirty="0" err="1"/>
              <a:t>i</a:t>
            </a:r>
            <a:r>
              <a:rPr lang="en-US" altLang="zh-CN" dirty="0" err="1"/>
              <a:t>,</a:t>
            </a:r>
            <a:r>
              <a:rPr lang="en-US" altLang="zh-CN" i="1" dirty="0" err="1"/>
              <a:t>j</a:t>
            </a:r>
            <a:r>
              <a:rPr lang="en-US" altLang="zh-CN" dirty="0" err="1"/>
              <a:t>,</a:t>
            </a:r>
            <a:r>
              <a:rPr lang="en-US" altLang="zh-CN" i="1" dirty="0" err="1"/>
              <a:t>n</a:t>
            </a:r>
            <a:r>
              <a:rPr lang="en-US" altLang="zh-CN" dirty="0"/>
              <a:t>), when the cell in row </a:t>
            </a:r>
            <a:r>
              <a:rPr lang="en-US" altLang="zh-CN" i="1" dirty="0" err="1"/>
              <a:t>i</a:t>
            </a:r>
            <a:r>
              <a:rPr lang="en-US" altLang="zh-CN" dirty="0"/>
              <a:t> and column </a:t>
            </a:r>
            <a:r>
              <a:rPr lang="en-US" altLang="zh-CN" i="1" dirty="0"/>
              <a:t>j</a:t>
            </a:r>
            <a:r>
              <a:rPr lang="en-US" altLang="zh-CN" dirty="0"/>
              <a:t> has the given value.</a:t>
            </a:r>
          </a:p>
          <a:p>
            <a:r>
              <a:rPr lang="en-US" altLang="zh-CN" dirty="0"/>
              <a:t>Assert that every row contains every number.</a:t>
            </a:r>
          </a:p>
          <a:p>
            <a:pPr>
              <a:buFontTx/>
              <a:buNone/>
            </a:pPr>
            <a:endParaRPr lang="en-US" altLang="zh-CN" dirty="0"/>
          </a:p>
          <a:p>
            <a:r>
              <a:rPr lang="en-US" altLang="zh-CN" dirty="0"/>
              <a:t>Assert that every column contains every number.</a:t>
            </a:r>
          </a:p>
          <a:p>
            <a:pPr>
              <a:buFontTx/>
              <a:buNone/>
            </a:pPr>
            <a:endParaRPr lang="en-US" altLang="zh-CN" dirty="0"/>
          </a:p>
        </p:txBody>
      </p:sp>
      <p:pic>
        <p:nvPicPr>
          <p:cNvPr id="100356" name="Picture 4" descr="addin_tmp.pn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3211786" y="3863181"/>
            <a:ext cx="20478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7" name="Picture 5" descr="addin_tmp.png"/>
          <p:cNvPicPr>
            <a:picLocks noChangeAspect="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3203848" y="5711825"/>
            <a:ext cx="2055813"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85BB3BDC-6655-490E-9DC0-6C3A53AAEB6E}"/>
              </a:ext>
            </a:extLst>
          </p:cNvPr>
          <p:cNvSpPr>
            <a:spLocks noGrp="1"/>
          </p:cNvSpPr>
          <p:nvPr>
            <p:ph type="sldNum" sz="quarter" idx="12"/>
          </p:nvPr>
        </p:nvSpPr>
        <p:spPr/>
        <p:txBody>
          <a:bodyPr/>
          <a:lstStyle/>
          <a:p>
            <a:pPr>
              <a:defRPr/>
            </a:pPr>
            <a:fld id="{6ED70E9F-2A67-474C-8A89-32AAC5337885}" type="slidenum">
              <a:rPr lang="en-US" altLang="zh-CN" smtClean="0"/>
              <a:pPr>
                <a:defRPr/>
              </a:pPr>
              <a:t>74</a:t>
            </a:fld>
            <a:endParaRPr lang="en-US" altLang="zh-CN"/>
          </a:p>
        </p:txBody>
      </p:sp>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b="1" dirty="0">
                <a:effectLst>
                  <a:outerShdw blurRad="38100" dist="38100" dir="2700000" algn="tl">
                    <a:srgbClr val="000000">
                      <a:alpha val="43137"/>
                    </a:srgbClr>
                  </a:outerShdw>
                </a:effectLst>
              </a:rPr>
              <a:t>Encoding (</a:t>
            </a:r>
            <a:r>
              <a:rPr lang="en-US" altLang="zh-CN" b="1" dirty="0" err="1">
                <a:effectLst>
                  <a:outerShdw blurRad="38100" dist="38100" dir="2700000" algn="tl">
                    <a:srgbClr val="000000">
                      <a:alpha val="43137"/>
                    </a:srgbClr>
                  </a:outerShdw>
                </a:effectLst>
              </a:rPr>
              <a:t>cont</a:t>
            </a:r>
            <a:r>
              <a:rPr lang="en-US" altLang="zh-CN" b="1" dirty="0">
                <a:effectLst>
                  <a:outerShdw blurRad="38100" dist="38100" dir="2700000" algn="tl">
                    <a:srgbClr val="000000">
                      <a:alpha val="43137"/>
                    </a:srgbClr>
                  </a:outerShdw>
                </a:effectLst>
              </a:rPr>
              <a:t>)</a:t>
            </a:r>
          </a:p>
        </p:txBody>
      </p:sp>
      <p:sp>
        <p:nvSpPr>
          <p:cNvPr id="101379" name="Content Placeholder 2"/>
          <p:cNvSpPr>
            <a:spLocks noGrp="1" noChangeArrowheads="1"/>
          </p:cNvSpPr>
          <p:nvPr>
            <p:ph idx="1"/>
          </p:nvPr>
        </p:nvSpPr>
        <p:spPr/>
        <p:txBody>
          <a:bodyPr/>
          <a:lstStyle/>
          <a:p>
            <a:r>
              <a:rPr lang="en-US" altLang="zh-CN" dirty="0"/>
              <a:t>Assert that each of the 3 x 3 blocks contain every number.</a:t>
            </a:r>
          </a:p>
          <a:p>
            <a:endParaRPr lang="en-US" altLang="zh-CN" dirty="0"/>
          </a:p>
          <a:p>
            <a:pPr>
              <a:buFontTx/>
              <a:buNone/>
            </a:pPr>
            <a:r>
              <a:rPr lang="en-US" altLang="zh-CN" dirty="0"/>
              <a:t>     (this is tricky - ideas from chapter </a:t>
            </a:r>
            <a:r>
              <a:rPr lang="en-US" altLang="zh-CN" dirty="0">
                <a:latin typeface="Cambria Math" panose="02040503050406030204" pitchFamily="18" charset="0"/>
              </a:rPr>
              <a:t>4</a:t>
            </a:r>
            <a:r>
              <a:rPr lang="en-US" altLang="zh-CN" dirty="0"/>
              <a:t> help)</a:t>
            </a:r>
          </a:p>
          <a:p>
            <a:r>
              <a:rPr lang="en-US" altLang="zh-CN" dirty="0"/>
              <a:t>Assert that no cell contains more than one  number. Take the conjunction over all values of </a:t>
            </a:r>
            <a:r>
              <a:rPr lang="en-US" altLang="zh-CN" i="1" dirty="0"/>
              <a:t>n</a:t>
            </a:r>
            <a:r>
              <a:rPr lang="en-US" altLang="zh-CN" dirty="0"/>
              <a:t>, </a:t>
            </a:r>
            <a:r>
              <a:rPr lang="en-US" altLang="zh-CN" i="1" dirty="0"/>
              <a:t>n’</a:t>
            </a:r>
            <a:r>
              <a:rPr lang="en-US" altLang="zh-CN" dirty="0"/>
              <a:t>, </a:t>
            </a:r>
            <a:r>
              <a:rPr lang="en-US" altLang="zh-CN" i="1" dirty="0" err="1"/>
              <a:t>i</a:t>
            </a:r>
            <a:r>
              <a:rPr lang="en-US" altLang="zh-CN" dirty="0"/>
              <a:t>, and j, where each variable ranges from 1 to 9 and             ,</a:t>
            </a:r>
          </a:p>
          <a:p>
            <a:pPr>
              <a:buFontTx/>
              <a:buNone/>
            </a:pPr>
            <a:r>
              <a:rPr lang="en-US" altLang="zh-CN" dirty="0"/>
              <a:t>    of</a:t>
            </a:r>
          </a:p>
          <a:p>
            <a:pPr>
              <a:buFontTx/>
              <a:buNone/>
            </a:pPr>
            <a:endParaRPr lang="en-US" altLang="zh-CN" dirty="0"/>
          </a:p>
        </p:txBody>
      </p:sp>
      <p:pic>
        <p:nvPicPr>
          <p:cNvPr id="101380" name="Picture 6" descr="addin_tmp.png"/>
          <p:cNvPicPr>
            <a:picLocks noChangeAspect="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2843808" y="2617788"/>
            <a:ext cx="395128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1" name="Picture 8" descr="addin_tmp.pn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6865938" y="5445125"/>
            <a:ext cx="1035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2" name="Picture 9" descr="addin_tmp.png"/>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2743200" y="5949950"/>
            <a:ext cx="36083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1C2F80C2-A42B-4E7C-A7EE-B8A2B23018F5}"/>
              </a:ext>
            </a:extLst>
          </p:cNvPr>
          <p:cNvSpPr>
            <a:spLocks noGrp="1"/>
          </p:cNvSpPr>
          <p:nvPr>
            <p:ph type="sldNum" sz="quarter" idx="12"/>
          </p:nvPr>
        </p:nvSpPr>
        <p:spPr/>
        <p:txBody>
          <a:bodyPr/>
          <a:lstStyle/>
          <a:p>
            <a:pPr>
              <a:defRPr/>
            </a:pPr>
            <a:fld id="{6ED70E9F-2A67-474C-8A89-32AAC5337885}" type="slidenum">
              <a:rPr lang="en-US" altLang="zh-CN" smtClean="0"/>
              <a:pPr>
                <a:defRPr/>
              </a:pPr>
              <a:t>75</a:t>
            </a:fld>
            <a:endParaRPr lang="en-US" altLang="zh-CN"/>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b="1" dirty="0">
                <a:effectLst>
                  <a:outerShdw blurRad="38100" dist="38100" dir="2700000" algn="tl">
                    <a:srgbClr val="000000">
                      <a:alpha val="43137"/>
                    </a:srgbClr>
                  </a:outerShdw>
                </a:effectLst>
              </a:rPr>
              <a:t>Solving Satisfiability Problems</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n"/>
              <a:defRPr/>
            </a:pPr>
            <a:r>
              <a:rPr lang="en-US" dirty="0"/>
              <a:t>To solve a  Sudoku puzzle, we need to find an assignment of truth values to the 729 variables of the form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i,j,n</a:t>
            </a:r>
            <a:r>
              <a:rPr lang="en-US" dirty="0">
                <a:latin typeface="Times New Roman" panose="02020603050405020304" pitchFamily="18" charset="0"/>
                <a:cs typeface="Times New Roman" panose="02020603050405020304" pitchFamily="18" charset="0"/>
              </a:rPr>
              <a:t>) </a:t>
            </a:r>
            <a:r>
              <a:rPr lang="en-US" dirty="0"/>
              <a:t>that makes the conjunction of the assertions true. Those variables that are assigned T yield a solution to the puzzle.</a:t>
            </a:r>
          </a:p>
          <a:p>
            <a:pPr>
              <a:buFont typeface="Wingdings" panose="05000000000000000000" pitchFamily="2" charset="2"/>
              <a:buChar char="n"/>
              <a:defRPr/>
            </a:pPr>
            <a:r>
              <a:rPr lang="en-US" dirty="0"/>
              <a:t>A truth table can always be used to determine the </a:t>
            </a:r>
            <a:r>
              <a:rPr lang="en-US" dirty="0" err="1"/>
              <a:t>satisfiability</a:t>
            </a:r>
            <a:r>
              <a:rPr lang="en-US" dirty="0"/>
              <a:t> of a compound proposition. But this is too complex even for modern computers for large problems. </a:t>
            </a:r>
          </a:p>
        </p:txBody>
      </p:sp>
      <p:sp>
        <p:nvSpPr>
          <p:cNvPr id="2" name="灯片编号占位符 1">
            <a:extLst>
              <a:ext uri="{FF2B5EF4-FFF2-40B4-BE49-F238E27FC236}">
                <a16:creationId xmlns:a16="http://schemas.microsoft.com/office/drawing/2014/main" id="{D47C6587-04B6-43F5-AAD7-A024188129C9}"/>
              </a:ext>
            </a:extLst>
          </p:cNvPr>
          <p:cNvSpPr>
            <a:spLocks noGrp="1"/>
          </p:cNvSpPr>
          <p:nvPr>
            <p:ph type="sldNum" sz="quarter" idx="12"/>
          </p:nvPr>
        </p:nvSpPr>
        <p:spPr/>
        <p:txBody>
          <a:bodyPr/>
          <a:lstStyle/>
          <a:p>
            <a:pPr>
              <a:defRPr/>
            </a:pPr>
            <a:fld id="{6ED70E9F-2A67-474C-8A89-32AAC5337885}" type="slidenum">
              <a:rPr lang="en-US" altLang="zh-CN" smtClean="0"/>
              <a:pPr>
                <a:defRPr/>
              </a:pPr>
              <a:t>76</a:t>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539750" y="188913"/>
            <a:ext cx="82296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b="1" dirty="0">
                <a:effectLst>
                  <a:outerShdw blurRad="38100" dist="38100" dir="2700000" algn="tl">
                    <a:srgbClr val="000000">
                      <a:alpha val="43137"/>
                    </a:srgbClr>
                  </a:outerShdw>
                </a:effectLst>
              </a:rPr>
              <a:t>Homework</a:t>
            </a:r>
            <a:endParaRPr lang="zh-CN" altLang="en-US" b="1" dirty="0">
              <a:effectLst>
                <a:outerShdw blurRad="38100" dist="38100" dir="2700000" algn="tl">
                  <a:srgbClr val="000000">
                    <a:alpha val="43137"/>
                  </a:srgbClr>
                </a:outerShdw>
              </a:effectLst>
            </a:endParaRPr>
          </a:p>
        </p:txBody>
      </p:sp>
      <p:sp>
        <p:nvSpPr>
          <p:cNvPr id="117763" name="Rectangle 3"/>
          <p:cNvSpPr>
            <a:spLocks noGrp="1" noChangeArrowheads="1"/>
          </p:cNvSpPr>
          <p:nvPr>
            <p:ph type="body" idx="1"/>
          </p:nvPr>
        </p:nvSpPr>
        <p:spPr/>
        <p:txBody>
          <a:bodyPr/>
          <a:lstStyle/>
          <a:p>
            <a:pPr eaLnBrk="1" hangingPunct="1">
              <a:lnSpc>
                <a:spcPct val="90000"/>
              </a:lnSpc>
              <a:defRPr/>
            </a:pPr>
            <a:endParaRPr lang="en-US" altLang="zh-CN" sz="2400" dirty="0">
              <a:sym typeface="Symbol" panose="05050102010706020507" pitchFamily="18" charset="2"/>
            </a:endParaRPr>
          </a:p>
          <a:p>
            <a:pPr marL="0" indent="0" eaLnBrk="1" hangingPunct="1">
              <a:lnSpc>
                <a:spcPct val="90000"/>
              </a:lnSpc>
              <a:buFontTx/>
              <a:buNone/>
              <a:defRPr/>
            </a:pPr>
            <a:r>
              <a:rPr lang="en-US" altLang="zh-CN" sz="2800" dirty="0">
                <a:sym typeface="Symbol" panose="05050102010706020507" pitchFamily="18" charset="2"/>
              </a:rPr>
              <a:t>§1.3 – 8, 11 a) b), 12 b), </a:t>
            </a:r>
          </a:p>
          <a:p>
            <a:pPr marL="0" indent="0" eaLnBrk="1" hangingPunct="1">
              <a:lnSpc>
                <a:spcPct val="90000"/>
              </a:lnSpc>
              <a:buFontTx/>
              <a:buNone/>
              <a:defRPr/>
            </a:pPr>
            <a:r>
              <a:rPr lang="en-US" altLang="zh-CN" sz="2800" dirty="0">
                <a:sym typeface="Symbol" panose="05050102010706020507" pitchFamily="18" charset="2"/>
              </a:rPr>
              <a:t>             28, 33, 35,</a:t>
            </a:r>
          </a:p>
          <a:p>
            <a:pPr marL="0" indent="0" eaLnBrk="1" hangingPunct="1">
              <a:lnSpc>
                <a:spcPct val="90000"/>
              </a:lnSpc>
              <a:buFontTx/>
              <a:buNone/>
              <a:defRPr/>
            </a:pPr>
            <a:r>
              <a:rPr lang="en-US" altLang="zh-CN" sz="2800" dirty="0">
                <a:sym typeface="Symbol" panose="05050102010706020507" pitchFamily="18" charset="2"/>
              </a:rPr>
              <a:t>	    66 a) b).</a:t>
            </a:r>
          </a:p>
          <a:p>
            <a:pPr marL="0" indent="0" eaLnBrk="1" hangingPunct="1">
              <a:lnSpc>
                <a:spcPct val="90000"/>
              </a:lnSpc>
              <a:buFontTx/>
              <a:buNone/>
              <a:defRPr/>
            </a:pPr>
            <a:r>
              <a:rPr lang="en-US" altLang="zh-CN" sz="2800" dirty="0">
                <a:sym typeface="Symbol" panose="05050102010706020507" pitchFamily="18" charset="2"/>
              </a:rPr>
              <a:t>	   </a:t>
            </a:r>
          </a:p>
          <a:p>
            <a:pPr marL="0" indent="0" eaLnBrk="1" hangingPunct="1">
              <a:lnSpc>
                <a:spcPct val="90000"/>
              </a:lnSpc>
              <a:buFontTx/>
              <a:buNone/>
              <a:defRPr/>
            </a:pPr>
            <a:r>
              <a:rPr lang="en-US" altLang="zh-CN" sz="2800" dirty="0">
                <a:sym typeface="Symbol" panose="05050102010706020507" pitchFamily="18" charset="2"/>
              </a:rPr>
              <a:t>	    Find the </a:t>
            </a:r>
            <a:r>
              <a:rPr lang="en-US" altLang="zh-CN" sz="2800" dirty="0"/>
              <a:t>Disjunctive Normal Form of</a:t>
            </a:r>
          </a:p>
          <a:p>
            <a:pPr marL="0" indent="0" algn="ctr" eaLnBrk="1" hangingPunct="1">
              <a:lnSpc>
                <a:spcPct val="90000"/>
              </a:lnSpc>
              <a:buFontTx/>
              <a:buNone/>
              <a:defRPr/>
            </a:pP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p</a:t>
            </a:r>
            <a:r>
              <a:rPr lang="en-US" altLang="zh-CN" sz="28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rPr>
              <a:t>q</a:t>
            </a:r>
            <a:r>
              <a:rPr lang="en-US"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rPr>
              <a:t>r</a:t>
            </a:r>
          </a:p>
          <a:p>
            <a:pPr marL="0" indent="0" eaLnBrk="1" hangingPunct="1">
              <a:lnSpc>
                <a:spcPct val="90000"/>
              </a:lnSpc>
              <a:buNone/>
              <a:defRPr/>
            </a:pPr>
            <a:endParaRPr lang="en-US" altLang="zh-CN" sz="2800" dirty="0">
              <a:sym typeface="Symbol" panose="05050102010706020507" pitchFamily="18" charset="2"/>
            </a:endParaRPr>
          </a:p>
          <a:p>
            <a:pPr marL="0" indent="0" eaLnBrk="1" hangingPunct="1">
              <a:lnSpc>
                <a:spcPct val="90000"/>
              </a:lnSpc>
              <a:buNone/>
              <a:defRPr/>
            </a:pPr>
            <a:r>
              <a:rPr lang="en-US" altLang="zh-CN" sz="2800" dirty="0">
                <a:sym typeface="Symbol" panose="05050102010706020507" pitchFamily="18" charset="2"/>
              </a:rPr>
              <a:t>§Due date</a:t>
            </a:r>
            <a:r>
              <a:rPr lang="en-US" altLang="zh-CN" sz="2800">
                <a:sym typeface="Symbol" panose="05050102010706020507" pitchFamily="18" charset="2"/>
              </a:rPr>
              <a:t>: 2023.03.12</a:t>
            </a:r>
            <a:endParaRPr lang="en-US" altLang="zh-CN" sz="2800" dirty="0">
              <a:sym typeface="Symbol" panose="05050102010706020507" pitchFamily="18" charset="2"/>
            </a:endParaRPr>
          </a:p>
          <a:p>
            <a:pPr marL="0" indent="0" algn="ctr" eaLnBrk="1" hangingPunct="1">
              <a:lnSpc>
                <a:spcPct val="90000"/>
              </a:lnSpc>
              <a:buFontTx/>
              <a:buNone/>
              <a:defRPr/>
            </a:pPr>
            <a:endParaRPr lang="en-US" altLang="zh-CN" sz="2800" dirty="0">
              <a:solidFill>
                <a:srgbClr val="FF0000"/>
              </a:solidFill>
              <a:sym typeface="Symbol" panose="05050102010706020507" pitchFamily="18" charset="2"/>
            </a:endParaRPr>
          </a:p>
        </p:txBody>
      </p:sp>
      <p:sp>
        <p:nvSpPr>
          <p:cNvPr id="2" name="灯片编号占位符 1">
            <a:extLst>
              <a:ext uri="{FF2B5EF4-FFF2-40B4-BE49-F238E27FC236}">
                <a16:creationId xmlns:a16="http://schemas.microsoft.com/office/drawing/2014/main" id="{3171B8E0-1477-4068-8B17-BD893704B76F}"/>
              </a:ext>
            </a:extLst>
          </p:cNvPr>
          <p:cNvSpPr>
            <a:spLocks noGrp="1"/>
          </p:cNvSpPr>
          <p:nvPr>
            <p:ph type="sldNum" sz="quarter" idx="12"/>
          </p:nvPr>
        </p:nvSpPr>
        <p:spPr/>
        <p:txBody>
          <a:bodyPr/>
          <a:lstStyle/>
          <a:p>
            <a:pPr>
              <a:defRPr/>
            </a:pPr>
            <a:fld id="{6ED70E9F-2A67-474C-8A89-32AAC5337885}" type="slidenum">
              <a:rPr lang="en-US" altLang="zh-CN" smtClean="0"/>
              <a:pPr>
                <a:defRPr/>
              </a:pPr>
              <a:t>77</a:t>
            </a:fld>
            <a:endParaRPr lang="en-US" altLang="zh-CN"/>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GB" altLang="zh-CN" sz="4000" b="1">
                <a:effectLst>
                  <a:outerShdw blurRad="38100" dist="38100" dir="2700000" algn="tl">
                    <a:srgbClr val="000000">
                      <a:alpha val="43137"/>
                    </a:srgbClr>
                  </a:outerShdw>
                </a:effectLst>
              </a:rPr>
              <a:t>Which of these are tautologies?</a:t>
            </a:r>
            <a:endParaRPr lang="en-US" altLang="zh-CN" sz="4000" b="1">
              <a:effectLst>
                <a:outerShdw blurRad="38100" dist="38100" dir="2700000" algn="tl">
                  <a:srgbClr val="000000">
                    <a:alpha val="43137"/>
                  </a:srgbClr>
                </a:outerShdw>
              </a:effectLst>
            </a:endParaRPr>
          </a:p>
        </p:txBody>
      </p:sp>
      <p:sp>
        <p:nvSpPr>
          <p:cNvPr id="15363" name="Rectangle 3"/>
          <p:cNvSpPr>
            <a:spLocks noGrp="1" noChangeArrowheads="1"/>
          </p:cNvSpPr>
          <p:nvPr>
            <p:ph type="body" idx="1"/>
          </p:nvPr>
        </p:nvSpPr>
        <p:spPr/>
        <p:txBody>
          <a:bodyPr/>
          <a:lstStyle/>
          <a:p>
            <a:pPr marL="609600" indent="-609600" eaLnBrk="1" hangingPunct="1">
              <a:lnSpc>
                <a:spcPct val="90000"/>
              </a:lnSpc>
              <a:buFontTx/>
              <a:buAutoNum type="arabicPeriod"/>
            </a:pPr>
            <a:r>
              <a:rPr lang="en-US" altLang="zh-CN" sz="2800" i="1">
                <a:solidFill>
                  <a:schemeClr val="accent2"/>
                </a:solidFill>
              </a:rPr>
              <a:t>p</a:t>
            </a:r>
            <a:r>
              <a:rPr lang="en-US" altLang="zh-CN" sz="2800">
                <a:solidFill>
                  <a:schemeClr val="accent2"/>
                </a:solidFill>
                <a:sym typeface="Symbol" panose="05050102010706020507" pitchFamily="18" charset="2"/>
              </a:rPr>
              <a:t></a:t>
            </a:r>
            <a:r>
              <a:rPr lang="en-US" altLang="zh-CN" sz="2800">
                <a:solidFill>
                  <a:schemeClr val="accent2"/>
                </a:solidFill>
              </a:rPr>
              <a:t> (</a:t>
            </a:r>
            <a:r>
              <a:rPr lang="en-US" altLang="zh-CN" sz="2800" i="1">
                <a:solidFill>
                  <a:schemeClr val="accent2"/>
                </a:solidFill>
              </a:rPr>
              <a:t>q </a:t>
            </a:r>
            <a:r>
              <a:rPr lang="en-US" altLang="zh-CN" sz="2800">
                <a:solidFill>
                  <a:schemeClr val="accent2"/>
                </a:solidFill>
                <a:sym typeface="Symbol" panose="05050102010706020507" pitchFamily="18" charset="2"/>
              </a:rPr>
              <a:t> </a:t>
            </a:r>
            <a:r>
              <a:rPr lang="en-US" altLang="zh-CN" sz="2800" i="1">
                <a:solidFill>
                  <a:schemeClr val="accent2"/>
                </a:solidFill>
              </a:rPr>
              <a:t>p)  </a:t>
            </a:r>
            <a:r>
              <a:rPr lang="en-US" altLang="zh-CN" sz="2800" i="1">
                <a:solidFill>
                  <a:srgbClr val="FF0000"/>
                </a:solidFill>
              </a:rPr>
              <a:t>Tautologous</a:t>
            </a:r>
          </a:p>
          <a:p>
            <a:pPr marL="609600" indent="-609600" eaLnBrk="1" hangingPunct="1">
              <a:lnSpc>
                <a:spcPct val="90000"/>
              </a:lnSpc>
              <a:buFontTx/>
              <a:buAutoNum type="arabicPeriod"/>
            </a:pPr>
            <a:r>
              <a:rPr lang="en-US" altLang="zh-CN" sz="2800" i="1">
                <a:solidFill>
                  <a:schemeClr val="accent2"/>
                </a:solidFill>
              </a:rPr>
              <a:t>p</a:t>
            </a:r>
            <a:r>
              <a:rPr lang="en-US" altLang="zh-CN" sz="2800">
                <a:solidFill>
                  <a:schemeClr val="accent2"/>
                </a:solidFill>
                <a:sym typeface="Symbol" panose="05050102010706020507" pitchFamily="18" charset="2"/>
              </a:rPr>
              <a:t></a:t>
            </a:r>
            <a:r>
              <a:rPr lang="en-US" altLang="zh-CN" sz="2800">
                <a:solidFill>
                  <a:schemeClr val="accent2"/>
                </a:solidFill>
              </a:rPr>
              <a:t> (</a:t>
            </a:r>
            <a:r>
              <a:rPr lang="en-US" altLang="zh-CN" sz="2800">
                <a:solidFill>
                  <a:schemeClr val="accent2"/>
                </a:solidFill>
                <a:sym typeface="Symbol" panose="05050102010706020507" pitchFamily="18" charset="2"/>
              </a:rPr>
              <a:t></a:t>
            </a:r>
            <a:r>
              <a:rPr lang="en-US" altLang="zh-CN" sz="2800" i="1">
                <a:solidFill>
                  <a:schemeClr val="accent2"/>
                </a:solidFill>
              </a:rPr>
              <a:t>p </a:t>
            </a:r>
            <a:r>
              <a:rPr lang="en-US" altLang="zh-CN" sz="2800">
                <a:solidFill>
                  <a:schemeClr val="accent2"/>
                </a:solidFill>
                <a:sym typeface="Symbol" panose="05050102010706020507" pitchFamily="18" charset="2"/>
              </a:rPr>
              <a:t> </a:t>
            </a:r>
            <a:r>
              <a:rPr lang="en-US" altLang="zh-CN" sz="2800" i="1">
                <a:solidFill>
                  <a:schemeClr val="accent2"/>
                </a:solidFill>
              </a:rPr>
              <a:t>p) </a:t>
            </a:r>
            <a:r>
              <a:rPr lang="en-US" altLang="zh-CN" sz="2800" i="1">
                <a:solidFill>
                  <a:srgbClr val="FF0000"/>
                </a:solidFill>
              </a:rPr>
              <a:t>Tautologous</a:t>
            </a:r>
            <a:endParaRPr lang="en-US" altLang="zh-CN" sz="2800" i="1">
              <a:solidFill>
                <a:schemeClr val="accent2"/>
              </a:solidFill>
            </a:endParaRPr>
          </a:p>
          <a:p>
            <a:pPr marL="609600" indent="-609600" eaLnBrk="1" hangingPunct="1">
              <a:lnSpc>
                <a:spcPct val="90000"/>
              </a:lnSpc>
              <a:buFontTx/>
              <a:buAutoNum type="arabicPeriod"/>
            </a:pPr>
            <a:r>
              <a:rPr lang="en-US" altLang="zh-CN" sz="2800" i="1">
                <a:solidFill>
                  <a:schemeClr val="accent2"/>
                </a:solidFill>
              </a:rPr>
              <a:t>(q </a:t>
            </a:r>
            <a:r>
              <a:rPr lang="en-US" altLang="zh-CN" sz="2800">
                <a:solidFill>
                  <a:schemeClr val="accent2"/>
                </a:solidFill>
                <a:sym typeface="Symbol" panose="05050102010706020507" pitchFamily="18" charset="2"/>
              </a:rPr>
              <a:t> </a:t>
            </a:r>
            <a:r>
              <a:rPr lang="en-US" altLang="zh-CN" sz="2800" i="1">
                <a:solidFill>
                  <a:schemeClr val="accent2"/>
                </a:solidFill>
              </a:rPr>
              <a:t>p) </a:t>
            </a:r>
            <a:r>
              <a:rPr lang="en-US" altLang="zh-CN" sz="2800">
                <a:solidFill>
                  <a:schemeClr val="accent2"/>
                </a:solidFill>
                <a:sym typeface="Symbol" panose="05050102010706020507" pitchFamily="18" charset="2"/>
              </a:rPr>
              <a:t></a:t>
            </a:r>
            <a:r>
              <a:rPr lang="en-US" altLang="zh-CN" sz="2800" i="1">
                <a:solidFill>
                  <a:schemeClr val="accent2"/>
                </a:solidFill>
              </a:rPr>
              <a:t> (p </a:t>
            </a:r>
            <a:r>
              <a:rPr lang="en-US" altLang="zh-CN" sz="2800">
                <a:solidFill>
                  <a:schemeClr val="accent2"/>
                </a:solidFill>
                <a:sym typeface="Symbol" panose="05050102010706020507" pitchFamily="18" charset="2"/>
              </a:rPr>
              <a:t> </a:t>
            </a:r>
            <a:r>
              <a:rPr lang="en-US" altLang="zh-CN" sz="2800" i="1">
                <a:solidFill>
                  <a:schemeClr val="accent2"/>
                </a:solidFill>
              </a:rPr>
              <a:t>q)  </a:t>
            </a:r>
            <a:r>
              <a:rPr lang="en-US" altLang="zh-CN" sz="2800" i="1">
                <a:solidFill>
                  <a:srgbClr val="FF0000"/>
                </a:solidFill>
              </a:rPr>
              <a:t>Contingent</a:t>
            </a:r>
          </a:p>
          <a:p>
            <a:pPr marL="609600" indent="-609600" eaLnBrk="1" hangingPunct="1">
              <a:lnSpc>
                <a:spcPct val="90000"/>
              </a:lnSpc>
              <a:buFontTx/>
              <a:buAutoNum type="arabicPeriod"/>
            </a:pPr>
            <a:r>
              <a:rPr lang="en-US" altLang="zh-CN" sz="2800" i="1">
                <a:solidFill>
                  <a:schemeClr val="accent2"/>
                </a:solidFill>
              </a:rPr>
              <a:t>(q </a:t>
            </a:r>
            <a:r>
              <a:rPr lang="en-US" altLang="zh-CN" sz="2800">
                <a:solidFill>
                  <a:schemeClr val="accent2"/>
                </a:solidFill>
                <a:sym typeface="Symbol" panose="05050102010706020507" pitchFamily="18" charset="2"/>
              </a:rPr>
              <a:t> </a:t>
            </a:r>
            <a:r>
              <a:rPr lang="en-US" altLang="zh-CN" sz="2800" i="1">
                <a:solidFill>
                  <a:schemeClr val="accent2"/>
                </a:solidFill>
              </a:rPr>
              <a:t>p) </a:t>
            </a:r>
            <a:r>
              <a:rPr lang="en-US" altLang="zh-CN" sz="2800">
                <a:solidFill>
                  <a:schemeClr val="accent2"/>
                </a:solidFill>
                <a:sym typeface="Symbol" panose="05050102010706020507" pitchFamily="18" charset="2"/>
              </a:rPr>
              <a:t></a:t>
            </a:r>
            <a:r>
              <a:rPr lang="en-US" altLang="zh-CN" sz="2800" i="1">
                <a:solidFill>
                  <a:schemeClr val="accent2"/>
                </a:solidFill>
              </a:rPr>
              <a:t> (p </a:t>
            </a:r>
            <a:r>
              <a:rPr lang="en-US" altLang="zh-CN" sz="2800">
                <a:solidFill>
                  <a:schemeClr val="accent2"/>
                </a:solidFill>
                <a:sym typeface="Symbol" panose="05050102010706020507" pitchFamily="18" charset="2"/>
              </a:rPr>
              <a:t> </a:t>
            </a:r>
            <a:r>
              <a:rPr lang="en-US" altLang="zh-CN" sz="2800" i="1">
                <a:solidFill>
                  <a:schemeClr val="accent2"/>
                </a:solidFill>
              </a:rPr>
              <a:t>q) </a:t>
            </a:r>
            <a:r>
              <a:rPr lang="en-US" altLang="zh-CN" sz="2800" i="1">
                <a:solidFill>
                  <a:srgbClr val="FF0000"/>
                </a:solidFill>
              </a:rPr>
              <a:t>Tautologous</a:t>
            </a:r>
            <a:endParaRPr lang="en-US" altLang="zh-CN" sz="2800" i="1">
              <a:solidFill>
                <a:schemeClr val="accent2"/>
              </a:solidFill>
            </a:endParaRPr>
          </a:p>
          <a:p>
            <a:pPr marL="609600" indent="-609600" eaLnBrk="1" hangingPunct="1">
              <a:lnSpc>
                <a:spcPct val="90000"/>
              </a:lnSpc>
              <a:buFontTx/>
              <a:buAutoNum type="arabicPeriod"/>
            </a:pPr>
            <a:r>
              <a:rPr lang="en-US" altLang="zh-CN" sz="2800" i="1">
                <a:solidFill>
                  <a:schemeClr val="accent2"/>
                </a:solidFill>
              </a:rPr>
              <a:t>(p </a:t>
            </a:r>
            <a:r>
              <a:rPr lang="en-US" altLang="zh-CN" sz="2800">
                <a:solidFill>
                  <a:schemeClr val="accent2"/>
                </a:solidFill>
                <a:sym typeface="Symbol" panose="05050102010706020507" pitchFamily="18" charset="2"/>
              </a:rPr>
              <a:t> (</a:t>
            </a:r>
            <a:r>
              <a:rPr lang="en-US" altLang="zh-CN" sz="2800" i="1">
                <a:solidFill>
                  <a:schemeClr val="accent2"/>
                </a:solidFill>
              </a:rPr>
              <a:t>q </a:t>
            </a:r>
            <a:r>
              <a:rPr lang="en-US" altLang="zh-CN" sz="2800">
                <a:solidFill>
                  <a:schemeClr val="accent2"/>
                </a:solidFill>
                <a:sym typeface="Symbol" panose="05050102010706020507" pitchFamily="18" charset="2"/>
              </a:rPr>
              <a:t> </a:t>
            </a:r>
            <a:r>
              <a:rPr lang="en-US" altLang="zh-CN" sz="2800" i="1">
                <a:solidFill>
                  <a:schemeClr val="accent2"/>
                </a:solidFill>
              </a:rPr>
              <a:t>r)) </a:t>
            </a:r>
            <a:r>
              <a:rPr lang="en-US" altLang="zh-CN" sz="2800">
                <a:solidFill>
                  <a:schemeClr val="accent2"/>
                </a:solidFill>
                <a:sym typeface="Symbol" panose="05050102010706020507" pitchFamily="18" charset="2"/>
              </a:rPr>
              <a:t></a:t>
            </a:r>
            <a:r>
              <a:rPr lang="en-US" altLang="zh-CN" sz="2800" i="1">
                <a:solidFill>
                  <a:schemeClr val="accent2"/>
                </a:solidFill>
              </a:rPr>
              <a:t> (q </a:t>
            </a:r>
            <a:r>
              <a:rPr lang="en-US" altLang="zh-CN" sz="2800">
                <a:solidFill>
                  <a:schemeClr val="accent2"/>
                </a:solidFill>
                <a:sym typeface="Symbol" panose="05050102010706020507" pitchFamily="18" charset="2"/>
              </a:rPr>
              <a:t> (p  </a:t>
            </a:r>
            <a:r>
              <a:rPr lang="en-US" altLang="zh-CN" sz="2800" i="1">
                <a:solidFill>
                  <a:schemeClr val="accent2"/>
                </a:solidFill>
              </a:rPr>
              <a:t>r)) </a:t>
            </a:r>
            <a:r>
              <a:rPr lang="en-US" altLang="zh-CN" sz="2800" i="1">
                <a:solidFill>
                  <a:srgbClr val="FF0000"/>
                </a:solidFill>
              </a:rPr>
              <a:t>Tautologous</a:t>
            </a:r>
            <a:endParaRPr lang="en-US" altLang="zh-CN" sz="2800" i="1">
              <a:solidFill>
                <a:schemeClr val="accent2"/>
              </a:solidFill>
            </a:endParaRPr>
          </a:p>
          <a:p>
            <a:pPr marL="609600" indent="-609600" eaLnBrk="1" hangingPunct="1">
              <a:lnSpc>
                <a:spcPct val="90000"/>
              </a:lnSpc>
              <a:buFontTx/>
              <a:buNone/>
            </a:pPr>
            <a:endParaRPr lang="en-GB" altLang="zh-CN" sz="1200" i="1">
              <a:solidFill>
                <a:schemeClr val="accent2"/>
              </a:solidFill>
            </a:endParaRPr>
          </a:p>
        </p:txBody>
      </p:sp>
      <p:sp>
        <p:nvSpPr>
          <p:cNvPr id="2" name="灯片编号占位符 1">
            <a:extLst>
              <a:ext uri="{FF2B5EF4-FFF2-40B4-BE49-F238E27FC236}">
                <a16:creationId xmlns:a16="http://schemas.microsoft.com/office/drawing/2014/main" id="{6BF31935-B56A-4AD6-8421-49FC315483BE}"/>
              </a:ext>
            </a:extLst>
          </p:cNvPr>
          <p:cNvSpPr>
            <a:spLocks noGrp="1"/>
          </p:cNvSpPr>
          <p:nvPr>
            <p:ph type="sldNum" sz="quarter" idx="12"/>
          </p:nvPr>
        </p:nvSpPr>
        <p:spPr/>
        <p:txBody>
          <a:bodyPr/>
          <a:lstStyle/>
          <a:p>
            <a:pPr>
              <a:defRPr/>
            </a:pPr>
            <a:fld id="{6ED70E9F-2A67-474C-8A89-32AAC5337885}" type="slidenum">
              <a:rPr lang="en-US" altLang="zh-CN" smtClean="0"/>
              <a:pPr>
                <a:defRPr/>
              </a:pPr>
              <a:t>8</a:t>
            </a:fld>
            <a:endParaRPr lang="en-US" altLang="zh-CN"/>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a:xfrm>
            <a:off x="179388" y="260350"/>
            <a:ext cx="8229600" cy="1143000"/>
          </a:xfrm>
        </p:spPr>
        <p:txBody>
          <a:bodyPr/>
          <a:lstStyle/>
          <a:p>
            <a:pPr>
              <a:defRPr/>
            </a:pPr>
            <a:r>
              <a:rPr lang="en-US" altLang="zh-CN" b="1" dirty="0">
                <a:effectLst>
                  <a:outerShdw blurRad="38100" dist="38100" dir="2700000" algn="tl">
                    <a:srgbClr val="000000">
                      <a:alpha val="43137"/>
                    </a:srgbClr>
                  </a:outerShdw>
                </a:effectLst>
              </a:rPr>
              <a:t>Section Summary</a:t>
            </a:r>
          </a:p>
        </p:txBody>
      </p:sp>
      <p:sp>
        <p:nvSpPr>
          <p:cNvPr id="3" name="Content Placeholder 2"/>
          <p:cNvSpPr>
            <a:spLocks noGrp="1"/>
          </p:cNvSpPr>
          <p:nvPr>
            <p:ph idx="1"/>
          </p:nvPr>
        </p:nvSpPr>
        <p:spPr>
          <a:xfrm>
            <a:off x="1331913" y="1484313"/>
            <a:ext cx="6408737" cy="4525962"/>
          </a:xfrm>
        </p:spPr>
        <p:txBody>
          <a:bodyPr>
            <a:normAutofit fontScale="85000" lnSpcReduction="20000"/>
          </a:bodyPr>
          <a:lstStyle/>
          <a:p>
            <a:pPr>
              <a:defRPr/>
            </a:pPr>
            <a:r>
              <a:rPr lang="en-US" b="1" dirty="0">
                <a:effectLst>
                  <a:outerShdw blurRad="38100" dist="38100" dir="2700000" algn="tl">
                    <a:srgbClr val="000000">
                      <a:alpha val="43137"/>
                    </a:srgbClr>
                  </a:outerShdw>
                </a:effectLst>
              </a:rPr>
              <a:t>Tautologies, Contradictions, and Contingencies. </a:t>
            </a:r>
          </a:p>
          <a:p>
            <a:pPr>
              <a:defRPr/>
            </a:pPr>
            <a:r>
              <a:rPr lang="en-US" b="1" dirty="0">
                <a:solidFill>
                  <a:srgbClr val="FF0000"/>
                </a:solidFill>
                <a:effectLst>
                  <a:outerShdw blurRad="38100" dist="38100" dir="2700000" algn="tl">
                    <a:srgbClr val="000000">
                      <a:alpha val="43137"/>
                    </a:srgbClr>
                  </a:outerShdw>
                </a:effectLst>
              </a:rPr>
              <a:t>Logical Equivalence</a:t>
            </a:r>
          </a:p>
          <a:p>
            <a:pPr lvl="1">
              <a:defRPr/>
            </a:pPr>
            <a:r>
              <a:rPr lang="en-US" b="1" dirty="0">
                <a:solidFill>
                  <a:srgbClr val="FF0000"/>
                </a:solidFill>
                <a:effectLst>
                  <a:outerShdw blurRad="38100" dist="38100" dir="2700000" algn="tl">
                    <a:srgbClr val="000000">
                      <a:alpha val="43137"/>
                    </a:srgbClr>
                  </a:outerShdw>
                </a:effectLst>
              </a:rPr>
              <a:t>Important Logical Equivalences</a:t>
            </a:r>
          </a:p>
          <a:p>
            <a:pPr lvl="1">
              <a:defRPr/>
            </a:pPr>
            <a:r>
              <a:rPr lang="en-US" b="1" dirty="0">
                <a:solidFill>
                  <a:srgbClr val="FF0000"/>
                </a:solidFill>
                <a:effectLst>
                  <a:outerShdw blurRad="38100" dist="38100" dir="2700000" algn="tl">
                    <a:srgbClr val="000000">
                      <a:alpha val="43137"/>
                    </a:srgbClr>
                  </a:outerShdw>
                </a:effectLst>
              </a:rPr>
              <a:t>Showing Logical Equivalence</a:t>
            </a:r>
          </a:p>
          <a:p>
            <a:pPr>
              <a:defRPr/>
            </a:pPr>
            <a:r>
              <a:rPr lang="en-US" b="1" dirty="0">
                <a:effectLst>
                  <a:outerShdw blurRad="38100" dist="38100" dir="2700000" algn="tl">
                    <a:srgbClr val="000000">
                      <a:alpha val="43137"/>
                    </a:srgbClr>
                  </a:outerShdw>
                </a:effectLst>
              </a:rPr>
              <a:t>Normal Forms </a:t>
            </a:r>
          </a:p>
          <a:p>
            <a:pPr lvl="1">
              <a:defRPr/>
            </a:pPr>
            <a:r>
              <a:rPr lang="en-US" b="1" dirty="0">
                <a:effectLst>
                  <a:outerShdw blurRad="38100" dist="38100" dir="2700000" algn="tl">
                    <a:srgbClr val="000000">
                      <a:alpha val="43137"/>
                    </a:srgbClr>
                  </a:outerShdw>
                </a:effectLst>
              </a:rPr>
              <a:t>Disjunctive Normal Form</a:t>
            </a:r>
          </a:p>
          <a:p>
            <a:pPr lvl="1">
              <a:defRPr/>
            </a:pPr>
            <a:r>
              <a:rPr lang="en-US" b="1" dirty="0">
                <a:effectLst>
                  <a:outerShdw blurRad="38100" dist="38100" dir="2700000" algn="tl">
                    <a:srgbClr val="000000">
                      <a:alpha val="43137"/>
                    </a:srgbClr>
                  </a:outerShdw>
                </a:effectLst>
              </a:rPr>
              <a:t>Conjunctive Normal Form</a:t>
            </a:r>
          </a:p>
          <a:p>
            <a:pPr>
              <a:defRPr/>
            </a:pPr>
            <a:r>
              <a:rPr lang="en-US" b="1" dirty="0">
                <a:effectLst>
                  <a:outerShdw blurRad="38100" dist="38100" dir="2700000" algn="tl">
                    <a:srgbClr val="000000">
                      <a:alpha val="43137"/>
                    </a:srgbClr>
                  </a:outerShdw>
                </a:effectLst>
              </a:rPr>
              <a:t>Propositional </a:t>
            </a:r>
            <a:r>
              <a:rPr lang="en-US" b="1" dirty="0" err="1">
                <a:effectLst>
                  <a:outerShdw blurRad="38100" dist="38100" dir="2700000" algn="tl">
                    <a:srgbClr val="000000">
                      <a:alpha val="43137"/>
                    </a:srgbClr>
                  </a:outerShdw>
                </a:effectLst>
              </a:rPr>
              <a:t>Satisfiability</a:t>
            </a:r>
            <a:endParaRPr lang="en-US" b="1" dirty="0">
              <a:effectLst>
                <a:outerShdw blurRad="38100" dist="38100" dir="2700000" algn="tl">
                  <a:srgbClr val="000000">
                    <a:alpha val="43137"/>
                  </a:srgbClr>
                </a:outerShdw>
              </a:effectLst>
            </a:endParaRPr>
          </a:p>
          <a:p>
            <a:pPr lvl="1">
              <a:defRPr/>
            </a:pPr>
            <a:r>
              <a:rPr lang="en-US" b="1" dirty="0">
                <a:effectLst>
                  <a:outerShdw blurRad="38100" dist="38100" dir="2700000" algn="tl">
                    <a:srgbClr val="000000">
                      <a:alpha val="43137"/>
                    </a:srgbClr>
                  </a:outerShdw>
                </a:effectLst>
              </a:rPr>
              <a:t>The n-Queens Problem</a:t>
            </a:r>
          </a:p>
          <a:p>
            <a:pPr lvl="1">
              <a:defRPr/>
            </a:pPr>
            <a:r>
              <a:rPr lang="en-US" b="1" dirty="0">
                <a:effectLst>
                  <a:outerShdw blurRad="38100" dist="38100" dir="2700000" algn="tl">
                    <a:srgbClr val="000000">
                      <a:alpha val="43137"/>
                    </a:srgbClr>
                  </a:outerShdw>
                </a:effectLst>
              </a:rPr>
              <a:t>Sudoku Example</a:t>
            </a:r>
          </a:p>
          <a:p>
            <a:pPr>
              <a:defRPr/>
            </a:pPr>
            <a:endParaRPr lang="en-US" b="1" dirty="0">
              <a:effectLst>
                <a:outerShdw blurRad="38100" dist="38100" dir="2700000" algn="tl">
                  <a:srgbClr val="000000">
                    <a:alpha val="43137"/>
                  </a:srgbClr>
                </a:outerShdw>
              </a:effectLst>
            </a:endParaRPr>
          </a:p>
          <a:p>
            <a:pPr lvl="1">
              <a:buFontTx/>
              <a:buNone/>
              <a:defRPr/>
            </a:pPr>
            <a:endParaRPr lang="en-US" b="1" dirty="0">
              <a:effectLst>
                <a:outerShdw blurRad="38100" dist="38100" dir="2700000" algn="tl">
                  <a:srgbClr val="000000">
                    <a:alpha val="43137"/>
                  </a:srgbClr>
                </a:outerShdw>
              </a:effectLst>
            </a:endParaRPr>
          </a:p>
          <a:p>
            <a:pPr>
              <a:defRPr/>
            </a:pPr>
            <a:endParaRPr lang="en-US" b="1" dirty="0">
              <a:effectLst>
                <a:outerShdw blurRad="38100" dist="38100" dir="2700000" algn="tl">
                  <a:srgbClr val="000000">
                    <a:alpha val="43137"/>
                  </a:srgbClr>
                </a:outerShdw>
              </a:effectLst>
            </a:endParaRPr>
          </a:p>
        </p:txBody>
      </p:sp>
      <p:sp>
        <p:nvSpPr>
          <p:cNvPr id="2" name="灯片编号占位符 1">
            <a:extLst>
              <a:ext uri="{FF2B5EF4-FFF2-40B4-BE49-F238E27FC236}">
                <a16:creationId xmlns:a16="http://schemas.microsoft.com/office/drawing/2014/main" id="{500D4F66-6F6B-4A04-BF5C-1BE5CC441E75}"/>
              </a:ext>
            </a:extLst>
          </p:cNvPr>
          <p:cNvSpPr>
            <a:spLocks noGrp="1"/>
          </p:cNvSpPr>
          <p:nvPr>
            <p:ph type="sldNum" sz="quarter" idx="12"/>
          </p:nvPr>
        </p:nvSpPr>
        <p:spPr/>
        <p:txBody>
          <a:bodyPr/>
          <a:lstStyle/>
          <a:p>
            <a:pPr>
              <a:defRPr/>
            </a:pPr>
            <a:fld id="{6ED70E9F-2A67-474C-8A89-32AAC5337885}" type="slidenum">
              <a:rPr lang="en-US" altLang="zh-CN" smtClean="0"/>
              <a:pPr>
                <a:defRPr/>
              </a:pPr>
              <a:t>9</a:t>
            </a:fld>
            <a:endParaRPr lang="en-US" altLang="zh-CN"/>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vee r) \wedge (\neg p \vee \neg q \vee \neg r)$&#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 \wedge (p \vee q \vee r) \wedge (\neg p \vee \neg q \vee \neg r)$&#10;\end{document}"/>
  <p:tag name="IGUANATEXSIZE" val="25"/>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vee_{j = 1}^{n} p_j \; \mbox{is used for}\; p_1 \vee p_2 \vee \ldots \vee p_n$&#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wedge_{j = 1}^{n} p_j \; \mbox{is used for}\; p_1 \wedge p_2 \wedge \ldots \wedge p_n$&#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i = 1}^{9}\bigwedge_{n=1}^{9}\bigvee_{j=1}^{9} p(i,j,n)$$&#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j = 1}^{9}\bigwedge_{n=1}^{9}\bigvee_{i=1}^{9} p(i,j,n)$$&#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r = 0}^{2}\bigwedge_{s=0}^{2}\bigwedge_{n = 1}^{9}\bigwedge_{i=1}^{3}\bigvee_{j=1}^{3} p(3r +i,3s +j,n)$$&#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n \not= n'$&#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p(i,j,n) \rightarrow \neg p(i,j,n')$&#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p \vee \neg q)$ &amp; by associative and\\&#10;&amp;&amp;&amp; commutative laws\\&#10;&amp;&amp;&amp; laws for disjunction\\&#10;&amp; $\equiv$ &amp; $T \vee T $ &amp; by truth tables\\&#10;&amp; $\equiv$ &amp; $T$ &amp; by the domination law\\&#10;&#10;\end{tabular}&#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46045</TotalTime>
  <Words>6547</Words>
  <Application>Microsoft Office PowerPoint</Application>
  <PresentationFormat>全屏显示(4:3)</PresentationFormat>
  <Paragraphs>793</Paragraphs>
  <Slides>77</Slides>
  <Notes>17</Notes>
  <HiddenSlides>0</HiddenSlides>
  <MMClips>1</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77</vt:i4>
      </vt:variant>
    </vt:vector>
  </HeadingPairs>
  <TitlesOfParts>
    <vt:vector size="89" baseType="lpstr">
      <vt:lpstr>Arial Unicode MS</vt:lpstr>
      <vt:lpstr>黑体</vt:lpstr>
      <vt:lpstr>宋体</vt:lpstr>
      <vt:lpstr>微软雅黑</vt:lpstr>
      <vt:lpstr>Arial</vt:lpstr>
      <vt:lpstr>Cambria Math</vt:lpstr>
      <vt:lpstr>Symbol</vt:lpstr>
      <vt:lpstr>Times New Roman</vt:lpstr>
      <vt:lpstr>Trebuchet MS</vt:lpstr>
      <vt:lpstr>Wingdings</vt:lpstr>
      <vt:lpstr>默认设计模板</vt:lpstr>
      <vt:lpstr>Document</vt:lpstr>
      <vt:lpstr>1 The Foundations: Logic and Proofs</vt:lpstr>
      <vt:lpstr>Section Summary</vt:lpstr>
      <vt:lpstr>Tautologies 永真式</vt:lpstr>
      <vt:lpstr>Contradictions 永假式</vt:lpstr>
      <vt:lpstr>What’s left besides  Tautologies and Contradictions</vt:lpstr>
      <vt:lpstr>Tautologies, Contradictions,  and Contingencies</vt:lpstr>
      <vt:lpstr>Which of these are tautologies?</vt:lpstr>
      <vt:lpstr>Which of these are tautologies?</vt:lpstr>
      <vt:lpstr>Section Summary</vt:lpstr>
      <vt:lpstr>Logical Equivalence等值式</vt:lpstr>
      <vt:lpstr>Logical Equivalence 等值式</vt:lpstr>
      <vt:lpstr>Logical Equivalence 等值式</vt:lpstr>
      <vt:lpstr>Propositional Equivalence</vt:lpstr>
      <vt:lpstr>Proving Equivalence via Truth Tables</vt:lpstr>
      <vt:lpstr>Equivalence Laws</vt:lpstr>
      <vt:lpstr>Logical Equivalences 逻辑等值式</vt:lpstr>
      <vt:lpstr>Logical Equivalences</vt:lpstr>
      <vt:lpstr>Logical Equivalences</vt:lpstr>
      <vt:lpstr>Logical Equivalences</vt:lpstr>
      <vt:lpstr>Logical Equivalences</vt:lpstr>
      <vt:lpstr>More Equivalence Laws</vt:lpstr>
      <vt:lpstr>Defining Operators via Equivalences</vt:lpstr>
      <vt:lpstr>Tautologies revisited</vt:lpstr>
      <vt:lpstr>What is the difference  between  and  ?</vt:lpstr>
      <vt:lpstr>EXAMPLE 4 </vt:lpstr>
      <vt:lpstr>Table 4</vt:lpstr>
      <vt:lpstr>置换规则</vt:lpstr>
      <vt:lpstr>Constructing New Logical Equivalences</vt:lpstr>
      <vt:lpstr>Equivalence Proofs</vt:lpstr>
      <vt:lpstr> Equivalence Proofs</vt:lpstr>
      <vt:lpstr>An Example Problem</vt:lpstr>
      <vt:lpstr>Example Continued...</vt:lpstr>
      <vt:lpstr>End of Long Example</vt:lpstr>
      <vt:lpstr>Logically Equivalent</vt:lpstr>
      <vt:lpstr>Application</vt:lpstr>
      <vt:lpstr>Application</vt:lpstr>
      <vt:lpstr>PowerPoint 演示文稿</vt:lpstr>
      <vt:lpstr>For you to think about:</vt:lpstr>
      <vt:lpstr>Key Logical Equivalences</vt:lpstr>
      <vt:lpstr>More Logical Equivalences</vt:lpstr>
      <vt:lpstr>Section Summary</vt:lpstr>
      <vt:lpstr>简单析取式,简单合取式</vt:lpstr>
      <vt:lpstr>析取范式,合取范式</vt:lpstr>
      <vt:lpstr>求范式的步骤</vt:lpstr>
      <vt:lpstr>求范式的步骤</vt:lpstr>
      <vt:lpstr>极小项</vt:lpstr>
      <vt:lpstr>主析取范式</vt:lpstr>
      <vt:lpstr>主析取范式</vt:lpstr>
      <vt:lpstr>例题</vt:lpstr>
      <vt:lpstr>例题</vt:lpstr>
      <vt:lpstr>定理</vt:lpstr>
      <vt:lpstr>主合取范式</vt:lpstr>
      <vt:lpstr>极小项和极大项</vt:lpstr>
      <vt:lpstr>主合取范式</vt:lpstr>
      <vt:lpstr>例题</vt:lpstr>
      <vt:lpstr>主析取范式的用途</vt:lpstr>
      <vt:lpstr>主析取范式的用途</vt:lpstr>
      <vt:lpstr>主析取范式的用途</vt:lpstr>
      <vt:lpstr>主析取范式的用途</vt:lpstr>
      <vt:lpstr>Normal or Canonical Forms(范式）</vt:lpstr>
      <vt:lpstr>Normal or Canonical Forms</vt:lpstr>
      <vt:lpstr>Disjunctive Normal Form (DNF)（析取范式）</vt:lpstr>
      <vt:lpstr>Example</vt:lpstr>
      <vt:lpstr>Example</vt:lpstr>
      <vt:lpstr>Section Summary</vt:lpstr>
      <vt:lpstr>Propositional Satisfiability</vt:lpstr>
      <vt:lpstr>Questions on Propositional Satisfiability</vt:lpstr>
      <vt:lpstr>Notation</vt:lpstr>
      <vt:lpstr>EXAMPLE 10 </vt:lpstr>
      <vt:lpstr>PowerPoint 演示文稿</vt:lpstr>
      <vt:lpstr>PowerPoint 演示文稿</vt:lpstr>
      <vt:lpstr>Sudoku</vt:lpstr>
      <vt:lpstr>Encoding as a Satisfiability Problem</vt:lpstr>
      <vt:lpstr>Encoding (cont)</vt:lpstr>
      <vt:lpstr>Encoding (cont)</vt:lpstr>
      <vt:lpstr>Solving Satisfiability Problems</vt:lpstr>
      <vt:lpstr>Homework</vt:lpstr>
    </vt:vector>
  </TitlesOfParts>
  <Company>SJTU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h2006</dc:creator>
  <cp:lastModifiedBy>Jie Hao</cp:lastModifiedBy>
  <cp:revision>439</cp:revision>
  <dcterms:created xsi:type="dcterms:W3CDTF">2006-02-04T04:37:56Z</dcterms:created>
  <dcterms:modified xsi:type="dcterms:W3CDTF">2024-02-28T12:14:46Z</dcterms:modified>
</cp:coreProperties>
</file>