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7"/>
  </p:notesMasterIdLst>
  <p:sldIdLst>
    <p:sldId id="705" r:id="rId3"/>
    <p:sldId id="490" r:id="rId4"/>
    <p:sldId id="440" r:id="rId5"/>
    <p:sldId id="441" r:id="rId6"/>
    <p:sldId id="442" r:id="rId7"/>
    <p:sldId id="444" r:id="rId8"/>
    <p:sldId id="489" r:id="rId9"/>
    <p:sldId id="707" r:id="rId10"/>
    <p:sldId id="279" r:id="rId11"/>
    <p:sldId id="280" r:id="rId12"/>
    <p:sldId id="281" r:id="rId13"/>
    <p:sldId id="282" r:id="rId14"/>
    <p:sldId id="283" r:id="rId15"/>
    <p:sldId id="284" r:id="rId16"/>
    <p:sldId id="400" r:id="rId17"/>
    <p:sldId id="561" r:id="rId18"/>
    <p:sldId id="401" r:id="rId19"/>
    <p:sldId id="285" r:id="rId20"/>
    <p:sldId id="706" r:id="rId21"/>
    <p:sldId id="491" r:id="rId22"/>
    <p:sldId id="409" r:id="rId23"/>
    <p:sldId id="573" r:id="rId24"/>
    <p:sldId id="410" r:id="rId25"/>
    <p:sldId id="411" r:id="rId26"/>
    <p:sldId id="412" r:id="rId27"/>
    <p:sldId id="413" r:id="rId28"/>
    <p:sldId id="414" r:id="rId29"/>
    <p:sldId id="415" r:id="rId30"/>
    <p:sldId id="416" r:id="rId31"/>
    <p:sldId id="417" r:id="rId32"/>
    <p:sldId id="472" r:id="rId33"/>
    <p:sldId id="473" r:id="rId34"/>
    <p:sldId id="474" r:id="rId35"/>
    <p:sldId id="475" r:id="rId36"/>
    <p:sldId id="419" r:id="rId37"/>
    <p:sldId id="286" r:id="rId38"/>
    <p:sldId id="287" r:id="rId39"/>
    <p:sldId id="288" r:id="rId40"/>
    <p:sldId id="289" r:id="rId41"/>
    <p:sldId id="290" r:id="rId42"/>
    <p:sldId id="291" r:id="rId43"/>
    <p:sldId id="424" r:id="rId44"/>
    <p:sldId id="425" r:id="rId45"/>
    <p:sldId id="426" r:id="rId46"/>
    <p:sldId id="427" r:id="rId47"/>
    <p:sldId id="428" r:id="rId48"/>
    <p:sldId id="484" r:id="rId49"/>
    <p:sldId id="429" r:id="rId50"/>
    <p:sldId id="476" r:id="rId51"/>
    <p:sldId id="477" r:id="rId52"/>
    <p:sldId id="478" r:id="rId53"/>
    <p:sldId id="479" r:id="rId54"/>
    <p:sldId id="482" r:id="rId55"/>
    <p:sldId id="445" r:id="rId5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33"/>
    <a:srgbClr val="006600"/>
    <a:srgbClr val="339966"/>
    <a:srgbClr val="00808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990" autoAdjust="0"/>
    <p:restoredTop sz="95837" autoAdjust="0"/>
  </p:normalViewPr>
  <p:slideViewPr>
    <p:cSldViewPr>
      <p:cViewPr varScale="1">
        <p:scale>
          <a:sx n="109" d="100"/>
          <a:sy n="109" d="100"/>
        </p:scale>
        <p:origin x="202" y="58"/>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FB97A69-1482-6A4B-5B0D-D5640FB143B2}"/>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4099" name="Rectangle 3">
            <a:extLst>
              <a:ext uri="{FF2B5EF4-FFF2-40B4-BE49-F238E27FC236}">
                <a16:creationId xmlns:a16="http://schemas.microsoft.com/office/drawing/2014/main" id="{0C3146DC-1D7C-4555-B31D-CC2389EFCB2A}"/>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16388" name="Rectangle 4">
            <a:extLst>
              <a:ext uri="{FF2B5EF4-FFF2-40B4-BE49-F238E27FC236}">
                <a16:creationId xmlns:a16="http://schemas.microsoft.com/office/drawing/2014/main" id="{9EABA795-3A7E-16B4-CD87-3EE43540729E}"/>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a:extLst>
              <a:ext uri="{FF2B5EF4-FFF2-40B4-BE49-F238E27FC236}">
                <a16:creationId xmlns:a16="http://schemas.microsoft.com/office/drawing/2014/main" id="{D5815C2C-A1C3-0D35-D2C5-C3C790FA1C7F}"/>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a:extLst>
              <a:ext uri="{FF2B5EF4-FFF2-40B4-BE49-F238E27FC236}">
                <a16:creationId xmlns:a16="http://schemas.microsoft.com/office/drawing/2014/main" id="{A9DE3FEF-65CD-C671-A45A-70408CCD9E7F}"/>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4103" name="Rectangle 7">
            <a:extLst>
              <a:ext uri="{FF2B5EF4-FFF2-40B4-BE49-F238E27FC236}">
                <a16:creationId xmlns:a16="http://schemas.microsoft.com/office/drawing/2014/main" id="{C27F8FF3-75F7-885F-2927-9380F8879B7D}"/>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2D6086B-E24F-4F0A-B3FF-9327AB6EF08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740530AA-12FB-0DC7-B76C-A1F5AB243C3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FEF1999-F628-411D-98D6-FEBCD0ACA665}" type="slidenum">
              <a:rPr lang="en-US" altLang="zh-CN" smtClean="0"/>
              <a:pPr>
                <a:spcBef>
                  <a:spcPct val="0"/>
                </a:spcBef>
              </a:pPr>
              <a:t>1</a:t>
            </a:fld>
            <a:endParaRPr lang="en-US" altLang="zh-CN"/>
          </a:p>
        </p:txBody>
      </p:sp>
      <p:sp>
        <p:nvSpPr>
          <p:cNvPr id="18435" name="Rectangle 2">
            <a:extLst>
              <a:ext uri="{FF2B5EF4-FFF2-40B4-BE49-F238E27FC236}">
                <a16:creationId xmlns:a16="http://schemas.microsoft.com/office/drawing/2014/main" id="{8D4B9790-CC5E-A6FB-58A2-DCDCC58B5159}"/>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AD4AD2CF-5F65-9674-0C51-6A4F6736209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BAF8B9B1-4F08-4CB4-B8AC-957DF057310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8D1802D-E815-4F41-AF46-93AE29673213}" type="slidenum">
              <a:rPr lang="en-US" altLang="zh-CN" smtClean="0"/>
              <a:pPr>
                <a:spcBef>
                  <a:spcPct val="0"/>
                </a:spcBef>
              </a:pPr>
              <a:t>10</a:t>
            </a:fld>
            <a:endParaRPr lang="en-US" altLang="zh-CN"/>
          </a:p>
        </p:txBody>
      </p:sp>
      <p:sp>
        <p:nvSpPr>
          <p:cNvPr id="40963" name="Rectangle 2">
            <a:extLst>
              <a:ext uri="{FF2B5EF4-FFF2-40B4-BE49-F238E27FC236}">
                <a16:creationId xmlns:a16="http://schemas.microsoft.com/office/drawing/2014/main" id="{55D3E6C5-90F0-6D76-5AE1-456E5A2DD698}"/>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ACC50F05-C129-3EB4-F51B-D55F16ADBBD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45E62BC2-61F7-D27C-89D2-FE7205CB51B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BA7D7A5-998B-4792-BC09-BF940FC38921}" type="slidenum">
              <a:rPr lang="en-US" altLang="zh-CN" smtClean="0"/>
              <a:pPr>
                <a:spcBef>
                  <a:spcPct val="0"/>
                </a:spcBef>
              </a:pPr>
              <a:t>11</a:t>
            </a:fld>
            <a:endParaRPr lang="en-US" altLang="zh-CN"/>
          </a:p>
        </p:txBody>
      </p:sp>
      <p:sp>
        <p:nvSpPr>
          <p:cNvPr id="43011" name="Rectangle 2">
            <a:extLst>
              <a:ext uri="{FF2B5EF4-FFF2-40B4-BE49-F238E27FC236}">
                <a16:creationId xmlns:a16="http://schemas.microsoft.com/office/drawing/2014/main" id="{2C1907F4-A616-1531-B1AD-63E41CA7466E}"/>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77CE10A5-9DB0-6AFB-F9D9-EF77EE24D71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E181A16C-2A40-458C-9709-1FB50A743EF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67282E7-575E-44DD-8044-A6CBAE2B97E7}" type="slidenum">
              <a:rPr lang="en-US" altLang="zh-CN" smtClean="0"/>
              <a:pPr>
                <a:spcBef>
                  <a:spcPct val="0"/>
                </a:spcBef>
              </a:pPr>
              <a:t>12</a:t>
            </a:fld>
            <a:endParaRPr lang="en-US" altLang="zh-CN"/>
          </a:p>
        </p:txBody>
      </p:sp>
      <p:sp>
        <p:nvSpPr>
          <p:cNvPr id="45059" name="Rectangle 2">
            <a:extLst>
              <a:ext uri="{FF2B5EF4-FFF2-40B4-BE49-F238E27FC236}">
                <a16:creationId xmlns:a16="http://schemas.microsoft.com/office/drawing/2014/main" id="{0537829F-BAE0-A4B1-EF5A-3DDC3B298100}"/>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BCFB2B5C-CE3B-3008-FEC0-82B9400B42D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EC3B911D-FC0F-53C8-14A5-8518F286F90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41544C9-13D6-4BE5-8562-F4E16AF2B830}" type="slidenum">
              <a:rPr lang="en-US" altLang="zh-CN" smtClean="0"/>
              <a:pPr>
                <a:spcBef>
                  <a:spcPct val="0"/>
                </a:spcBef>
              </a:pPr>
              <a:t>13</a:t>
            </a:fld>
            <a:endParaRPr lang="en-US" altLang="zh-CN"/>
          </a:p>
        </p:txBody>
      </p:sp>
      <p:sp>
        <p:nvSpPr>
          <p:cNvPr id="47107" name="Rectangle 2">
            <a:extLst>
              <a:ext uri="{FF2B5EF4-FFF2-40B4-BE49-F238E27FC236}">
                <a16:creationId xmlns:a16="http://schemas.microsoft.com/office/drawing/2014/main" id="{57F0103A-FF5C-AF59-3DD4-A6F34AB56459}"/>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3C42C17D-8A72-7B98-933B-01262973D57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CECE862A-5ECD-D868-2B98-CDA495F1274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607BCFD-D06B-4AA1-A6D3-57F60AD730A6}" type="slidenum">
              <a:rPr lang="en-US" altLang="zh-CN" smtClean="0"/>
              <a:pPr>
                <a:spcBef>
                  <a:spcPct val="0"/>
                </a:spcBef>
              </a:pPr>
              <a:t>14</a:t>
            </a:fld>
            <a:endParaRPr lang="en-US" altLang="zh-CN"/>
          </a:p>
        </p:txBody>
      </p:sp>
      <p:sp>
        <p:nvSpPr>
          <p:cNvPr id="49155" name="Rectangle 2">
            <a:extLst>
              <a:ext uri="{FF2B5EF4-FFF2-40B4-BE49-F238E27FC236}">
                <a16:creationId xmlns:a16="http://schemas.microsoft.com/office/drawing/2014/main" id="{9F1B709D-26A0-3714-0ADD-92F481C1EC58}"/>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586E7A68-A58C-89C0-2858-2A2096B6596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66444924-5B58-576E-AA18-B227E401806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2841E7C-5166-4F60-BFE0-84EA15E340C4}" type="slidenum">
              <a:rPr lang="en-US" altLang="zh-CN" smtClean="0"/>
              <a:pPr>
                <a:spcBef>
                  <a:spcPct val="0"/>
                </a:spcBef>
              </a:pPr>
              <a:t>15</a:t>
            </a:fld>
            <a:endParaRPr lang="en-US" altLang="zh-CN"/>
          </a:p>
        </p:txBody>
      </p:sp>
      <p:sp>
        <p:nvSpPr>
          <p:cNvPr id="53251" name="Rectangle 2">
            <a:extLst>
              <a:ext uri="{FF2B5EF4-FFF2-40B4-BE49-F238E27FC236}">
                <a16:creationId xmlns:a16="http://schemas.microsoft.com/office/drawing/2014/main" id="{0D4E55D1-9C8B-0F80-8A03-2D13CB30BF83}"/>
              </a:ext>
            </a:extLst>
          </p:cNvPr>
          <p:cNvSpPr>
            <a:spLocks noGrp="1" noRot="1" noChangeAspect="1" noChangeArrowheads="1" noTextEdit="1"/>
          </p:cNvSpPr>
          <p:nvPr>
            <p:ph type="sldImg"/>
          </p:nvPr>
        </p:nvSpPr>
        <p:spPr>
          <a:xfrm>
            <a:off x="1138238" y="701675"/>
            <a:ext cx="4583112" cy="3436938"/>
          </a:xfrm>
          <a:ln/>
        </p:spPr>
      </p:sp>
      <p:sp>
        <p:nvSpPr>
          <p:cNvPr id="53252" name="Rectangle 3">
            <a:extLst>
              <a:ext uri="{FF2B5EF4-FFF2-40B4-BE49-F238E27FC236}">
                <a16:creationId xmlns:a16="http://schemas.microsoft.com/office/drawing/2014/main" id="{3F296ACB-B2A0-317F-2A9F-86ED277515AF}"/>
              </a:ext>
            </a:extLst>
          </p:cNvPr>
          <p:cNvSpPr>
            <a:spLocks noGrp="1" noChangeArrowheads="1"/>
          </p:cNvSpPr>
          <p:nvPr>
            <p:ph type="body" idx="1"/>
          </p:nvPr>
        </p:nvSpPr>
        <p:spPr>
          <a:xfrm>
            <a:off x="914400" y="4371975"/>
            <a:ext cx="5029200" cy="4060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a:t>It</a:t>
            </a:r>
            <a:r>
              <a:rPr lang="en-US" altLang="zh-CN">
                <a:latin typeface="Times New Roman" panose="02020603050405020304" pitchFamily="18" charset="0"/>
              </a:rPr>
              <a:t>’</a:t>
            </a:r>
            <a:r>
              <a:rPr lang="en-US" altLang="zh-CN"/>
              <a:t>s easy for each fallacy to give a counter-example showing why it is not valid.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EFA85958-36CA-399E-B8A1-65312E6624A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4825001-C3C3-41C3-8B1C-6864064CBFAA}" type="slidenum">
              <a:rPr lang="en-US" altLang="zh-CN" smtClean="0"/>
              <a:pPr>
                <a:spcBef>
                  <a:spcPct val="0"/>
                </a:spcBef>
              </a:pPr>
              <a:t>17</a:t>
            </a:fld>
            <a:endParaRPr lang="en-US" altLang="zh-CN"/>
          </a:p>
        </p:txBody>
      </p:sp>
      <p:sp>
        <p:nvSpPr>
          <p:cNvPr id="56323" name="Rectangle 2">
            <a:extLst>
              <a:ext uri="{FF2B5EF4-FFF2-40B4-BE49-F238E27FC236}">
                <a16:creationId xmlns:a16="http://schemas.microsoft.com/office/drawing/2014/main" id="{C40AC281-1AD1-807F-B95E-B48963EA7F82}"/>
              </a:ext>
            </a:extLst>
          </p:cNvPr>
          <p:cNvSpPr>
            <a:spLocks noGrp="1" noRot="1" noChangeAspect="1" noChangeArrowheads="1" noTextEdit="1"/>
          </p:cNvSpPr>
          <p:nvPr>
            <p:ph type="sldImg"/>
          </p:nvPr>
        </p:nvSpPr>
        <p:spPr>
          <a:xfrm>
            <a:off x="1138238" y="701675"/>
            <a:ext cx="4583112" cy="3436938"/>
          </a:xfrm>
          <a:ln/>
        </p:spPr>
      </p:sp>
      <p:sp>
        <p:nvSpPr>
          <p:cNvPr id="56324" name="Rectangle 3">
            <a:extLst>
              <a:ext uri="{FF2B5EF4-FFF2-40B4-BE49-F238E27FC236}">
                <a16:creationId xmlns:a16="http://schemas.microsoft.com/office/drawing/2014/main" id="{9946B9C6-6BE7-9173-5054-76995CD01BBA}"/>
              </a:ext>
            </a:extLst>
          </p:cNvPr>
          <p:cNvSpPr>
            <a:spLocks noGrp="1" noChangeArrowheads="1"/>
          </p:cNvSpPr>
          <p:nvPr>
            <p:ph type="body" idx="1"/>
          </p:nvPr>
        </p:nvSpPr>
        <p:spPr>
          <a:xfrm>
            <a:off x="914400" y="4371975"/>
            <a:ext cx="5029200" cy="4060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a:t>The given statement is implicitly universal: FORALL integers n, n is even if n-squared is even.</a:t>
            </a:r>
          </a:p>
          <a:p>
            <a:pPr eaLnBrk="1" hangingPunct="1"/>
            <a:r>
              <a:rPr lang="en-US" altLang="zh-CN"/>
              <a:t>Note that although the statement we are trying to prove is true, our proof of it is invalid.  It does not give a clear, valid path to the conclusion.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E55E38E9-F86A-42E0-5BB6-F699178766D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77145D5-2EF4-4A03-AF74-C73B0A67D0C7}" type="slidenum">
              <a:rPr lang="en-US" altLang="zh-CN" smtClean="0"/>
              <a:pPr>
                <a:spcBef>
                  <a:spcPct val="0"/>
                </a:spcBef>
              </a:pPr>
              <a:t>18</a:t>
            </a:fld>
            <a:endParaRPr lang="en-US" altLang="zh-CN"/>
          </a:p>
        </p:txBody>
      </p:sp>
      <p:sp>
        <p:nvSpPr>
          <p:cNvPr id="58371" name="Rectangle 2">
            <a:extLst>
              <a:ext uri="{FF2B5EF4-FFF2-40B4-BE49-F238E27FC236}">
                <a16:creationId xmlns:a16="http://schemas.microsoft.com/office/drawing/2014/main" id="{B3D01591-D65D-757C-3884-DBDDD07F2766}"/>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045CC430-045A-227E-0AAE-C02E89451DD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DF681D81-B96A-D143-9B8B-CC74B540095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F6C6F1C-1314-4272-83B4-8A8F5F56364C}" type="slidenum">
              <a:rPr lang="en-US" altLang="zh-CN" smtClean="0"/>
              <a:pPr>
                <a:spcBef>
                  <a:spcPct val="0"/>
                </a:spcBef>
              </a:pPr>
              <a:t>19</a:t>
            </a:fld>
            <a:endParaRPr lang="en-US" altLang="zh-CN"/>
          </a:p>
        </p:txBody>
      </p:sp>
      <p:sp>
        <p:nvSpPr>
          <p:cNvPr id="60419" name="Rectangle 2">
            <a:extLst>
              <a:ext uri="{FF2B5EF4-FFF2-40B4-BE49-F238E27FC236}">
                <a16:creationId xmlns:a16="http://schemas.microsoft.com/office/drawing/2014/main" id="{8AFCE490-35CB-B93C-ED9A-3807335DD1CB}"/>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BD424099-EB86-86B2-93BD-49A2789AF1B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32A7D957-0B97-7A36-1942-4FEF0E00E1A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136F66F-3C00-4A79-BD12-60E149050F34}" type="slidenum">
              <a:rPr lang="en-US" altLang="zh-CN" smtClean="0"/>
              <a:pPr>
                <a:spcBef>
                  <a:spcPct val="0"/>
                </a:spcBef>
              </a:pPr>
              <a:t>21</a:t>
            </a:fld>
            <a:endParaRPr lang="en-US" altLang="zh-CN"/>
          </a:p>
        </p:txBody>
      </p:sp>
      <p:sp>
        <p:nvSpPr>
          <p:cNvPr id="63491" name="Rectangle 2">
            <a:extLst>
              <a:ext uri="{FF2B5EF4-FFF2-40B4-BE49-F238E27FC236}">
                <a16:creationId xmlns:a16="http://schemas.microsoft.com/office/drawing/2014/main" id="{49A0E377-6C3C-4752-78BC-85FA9E96249F}"/>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9FF96CAC-6484-CE8E-ACD6-9252956413D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D4AE74C0-CC70-2E53-9450-9973547F818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7BC614C-AF8A-4760-BB2A-D7B97D6DD5E4}" type="slidenum">
              <a:rPr lang="en-US" altLang="zh-CN" smtClean="0"/>
              <a:pPr>
                <a:spcBef>
                  <a:spcPct val="0"/>
                </a:spcBef>
              </a:pPr>
              <a:t>2</a:t>
            </a:fld>
            <a:endParaRPr lang="en-US" altLang="zh-CN"/>
          </a:p>
        </p:txBody>
      </p:sp>
      <p:sp>
        <p:nvSpPr>
          <p:cNvPr id="20483" name="Rectangle 2">
            <a:extLst>
              <a:ext uri="{FF2B5EF4-FFF2-40B4-BE49-F238E27FC236}">
                <a16:creationId xmlns:a16="http://schemas.microsoft.com/office/drawing/2014/main" id="{F750EB52-51A9-C50B-B622-3DC5B36819E8}"/>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BAA7E0CC-1304-9C01-D6FE-27CAF94691E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88A74DA9-9BD5-CA82-B0D1-FE979BDFC37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0FBE431-F63E-4EE5-9264-66413A074384}" type="slidenum">
              <a:rPr lang="en-US" altLang="zh-CN" smtClean="0"/>
              <a:pPr>
                <a:spcBef>
                  <a:spcPct val="0"/>
                </a:spcBef>
              </a:pPr>
              <a:t>23</a:t>
            </a:fld>
            <a:endParaRPr lang="en-US" altLang="zh-CN"/>
          </a:p>
        </p:txBody>
      </p:sp>
      <p:sp>
        <p:nvSpPr>
          <p:cNvPr id="66563" name="Rectangle 2">
            <a:extLst>
              <a:ext uri="{FF2B5EF4-FFF2-40B4-BE49-F238E27FC236}">
                <a16:creationId xmlns:a16="http://schemas.microsoft.com/office/drawing/2014/main" id="{2F14884C-E63B-99AB-2686-ACF2D6C07854}"/>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34C977FB-FBAF-BA5E-E0BA-F37EC8448F6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CACB03E4-FFDD-2E07-F12D-BB610F341FA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659C54B-0267-4909-9A38-EC757C5DB1B7}" type="slidenum">
              <a:rPr lang="en-US" altLang="zh-CN" smtClean="0"/>
              <a:pPr>
                <a:spcBef>
                  <a:spcPct val="0"/>
                </a:spcBef>
              </a:pPr>
              <a:t>24</a:t>
            </a:fld>
            <a:endParaRPr lang="en-US" altLang="zh-CN"/>
          </a:p>
        </p:txBody>
      </p:sp>
      <p:sp>
        <p:nvSpPr>
          <p:cNvPr id="68611" name="Rectangle 2">
            <a:extLst>
              <a:ext uri="{FF2B5EF4-FFF2-40B4-BE49-F238E27FC236}">
                <a16:creationId xmlns:a16="http://schemas.microsoft.com/office/drawing/2014/main" id="{15F6BF4D-25C1-49BC-5A82-E21C37B80863}"/>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309EBCC2-CE4D-1F80-1854-C71BAE1272C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275E7258-657E-69B2-3FB7-5634A8C7F58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C17D0FC-7615-4F4B-942C-510EABAF372F}" type="slidenum">
              <a:rPr lang="en-US" altLang="zh-CN" smtClean="0"/>
              <a:pPr>
                <a:spcBef>
                  <a:spcPct val="0"/>
                </a:spcBef>
              </a:pPr>
              <a:t>25</a:t>
            </a:fld>
            <a:endParaRPr lang="en-US" altLang="zh-CN"/>
          </a:p>
        </p:txBody>
      </p:sp>
      <p:sp>
        <p:nvSpPr>
          <p:cNvPr id="70659" name="Rectangle 2">
            <a:extLst>
              <a:ext uri="{FF2B5EF4-FFF2-40B4-BE49-F238E27FC236}">
                <a16:creationId xmlns:a16="http://schemas.microsoft.com/office/drawing/2014/main" id="{B0D66DF8-B50F-96B8-77F8-906575FB8221}"/>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3EE2EBBC-3AED-EDC0-702C-882E0475088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3EFCB540-D582-88EC-C818-C3F1E497CCC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42F3714-B207-4B7C-B783-F57C13EC7D81}" type="slidenum">
              <a:rPr lang="en-US" altLang="zh-CN" smtClean="0"/>
              <a:pPr>
                <a:spcBef>
                  <a:spcPct val="0"/>
                </a:spcBef>
              </a:pPr>
              <a:t>26</a:t>
            </a:fld>
            <a:endParaRPr lang="en-US" altLang="zh-CN"/>
          </a:p>
        </p:txBody>
      </p:sp>
      <p:sp>
        <p:nvSpPr>
          <p:cNvPr id="72707" name="Rectangle 2">
            <a:extLst>
              <a:ext uri="{FF2B5EF4-FFF2-40B4-BE49-F238E27FC236}">
                <a16:creationId xmlns:a16="http://schemas.microsoft.com/office/drawing/2014/main" id="{E19B97A8-2424-0811-7C24-20BDE1C9CC90}"/>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9F4D4095-4045-053D-E4C9-BF18C05CFD5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BA8B1863-D6DA-A668-6D57-4DC37831227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43F2818-A832-42EF-B54C-386A4F99A324}" type="slidenum">
              <a:rPr lang="en-US" altLang="zh-CN" smtClean="0"/>
              <a:pPr>
                <a:spcBef>
                  <a:spcPct val="0"/>
                </a:spcBef>
              </a:pPr>
              <a:t>27</a:t>
            </a:fld>
            <a:endParaRPr lang="en-US" altLang="zh-CN"/>
          </a:p>
        </p:txBody>
      </p:sp>
      <p:sp>
        <p:nvSpPr>
          <p:cNvPr id="74755" name="Rectangle 2">
            <a:extLst>
              <a:ext uri="{FF2B5EF4-FFF2-40B4-BE49-F238E27FC236}">
                <a16:creationId xmlns:a16="http://schemas.microsoft.com/office/drawing/2014/main" id="{F93A1C87-8358-8C84-A30B-4A24267D2679}"/>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F3B1CF91-5BEE-4B7D-3A63-3F3FB9DA0F6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EC658B63-608A-E6DB-41C5-A177C9A674F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2952652-5722-4C12-8414-D9F190CCAD4C}" type="slidenum">
              <a:rPr lang="en-US" altLang="zh-CN" smtClean="0"/>
              <a:pPr>
                <a:spcBef>
                  <a:spcPct val="0"/>
                </a:spcBef>
              </a:pPr>
              <a:t>28</a:t>
            </a:fld>
            <a:endParaRPr lang="en-US" altLang="zh-CN"/>
          </a:p>
        </p:txBody>
      </p:sp>
      <p:sp>
        <p:nvSpPr>
          <p:cNvPr id="76803" name="Rectangle 2">
            <a:extLst>
              <a:ext uri="{FF2B5EF4-FFF2-40B4-BE49-F238E27FC236}">
                <a16:creationId xmlns:a16="http://schemas.microsoft.com/office/drawing/2014/main" id="{A4221353-454A-DD8C-1F15-3030721ECFDF}"/>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6FB1829E-1DCE-BCAD-96AF-1436383CE99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5A352CD1-9960-203F-2EB9-8840FE1D267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0A67660-C302-4393-AFCF-515AD4FAB733}" type="slidenum">
              <a:rPr lang="en-US" altLang="zh-CN" smtClean="0"/>
              <a:pPr>
                <a:spcBef>
                  <a:spcPct val="0"/>
                </a:spcBef>
              </a:pPr>
              <a:t>29</a:t>
            </a:fld>
            <a:endParaRPr lang="en-US" altLang="zh-CN"/>
          </a:p>
        </p:txBody>
      </p:sp>
      <p:sp>
        <p:nvSpPr>
          <p:cNvPr id="78851" name="Rectangle 2">
            <a:extLst>
              <a:ext uri="{FF2B5EF4-FFF2-40B4-BE49-F238E27FC236}">
                <a16:creationId xmlns:a16="http://schemas.microsoft.com/office/drawing/2014/main" id="{A67788B2-3C2D-9B22-EB83-DD6AD918F8EC}"/>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9A98E5F3-AD96-116F-55BF-BAA58B7B308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81411BC7-1229-FD68-A10C-98548567BC0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6B479FB-6865-400A-842D-260F32D81DD4}" type="slidenum">
              <a:rPr lang="en-US" altLang="zh-CN" smtClean="0"/>
              <a:pPr>
                <a:spcBef>
                  <a:spcPct val="0"/>
                </a:spcBef>
              </a:pPr>
              <a:t>30</a:t>
            </a:fld>
            <a:endParaRPr lang="en-US" altLang="zh-CN"/>
          </a:p>
        </p:txBody>
      </p:sp>
      <p:sp>
        <p:nvSpPr>
          <p:cNvPr id="80899" name="Rectangle 2">
            <a:extLst>
              <a:ext uri="{FF2B5EF4-FFF2-40B4-BE49-F238E27FC236}">
                <a16:creationId xmlns:a16="http://schemas.microsoft.com/office/drawing/2014/main" id="{FE44FFD8-F07E-9F0B-81D7-4A878DB1F92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D139949A-3450-C8B1-D70F-BA4A9DB02E2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FD52E8E7-60C0-810E-3ADA-7197B4248AE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7E0AE8E-B8E4-49E6-9A16-078A541C278A}" type="slidenum">
              <a:rPr lang="en-US" altLang="zh-CN" smtClean="0"/>
              <a:pPr>
                <a:spcBef>
                  <a:spcPct val="0"/>
                </a:spcBef>
              </a:pPr>
              <a:t>35</a:t>
            </a:fld>
            <a:endParaRPr lang="en-US" altLang="zh-CN"/>
          </a:p>
        </p:txBody>
      </p:sp>
      <p:sp>
        <p:nvSpPr>
          <p:cNvPr id="89091" name="Rectangle 2">
            <a:extLst>
              <a:ext uri="{FF2B5EF4-FFF2-40B4-BE49-F238E27FC236}">
                <a16:creationId xmlns:a16="http://schemas.microsoft.com/office/drawing/2014/main" id="{B3B2313D-4F35-0E2C-E3B6-BD4883F437E5}"/>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FE88E74E-AC56-1EC8-AD34-C502DFEC7E5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9966E8A5-B145-FB91-6BE5-3AAA49D8614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137CE94-63E7-446A-9AAC-4263FF4364B4}" type="slidenum">
              <a:rPr lang="en-US" altLang="zh-CN" smtClean="0"/>
              <a:pPr>
                <a:spcBef>
                  <a:spcPct val="0"/>
                </a:spcBef>
              </a:pPr>
              <a:t>36</a:t>
            </a:fld>
            <a:endParaRPr lang="en-US" altLang="zh-CN"/>
          </a:p>
        </p:txBody>
      </p:sp>
      <p:sp>
        <p:nvSpPr>
          <p:cNvPr id="93187" name="Rectangle 2">
            <a:extLst>
              <a:ext uri="{FF2B5EF4-FFF2-40B4-BE49-F238E27FC236}">
                <a16:creationId xmlns:a16="http://schemas.microsoft.com/office/drawing/2014/main" id="{B57A8601-E323-9E2C-46C0-0F4F5C887D33}"/>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09E411F5-037C-EB92-6915-24848D046D7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4C2A4FF7-7D02-1287-8346-71A56534211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5DC5746-9B49-40BB-B1AD-7443637BB295}" type="slidenum">
              <a:rPr lang="en-US" altLang="zh-CN" smtClean="0"/>
              <a:pPr>
                <a:spcBef>
                  <a:spcPct val="0"/>
                </a:spcBef>
              </a:pPr>
              <a:t>3</a:t>
            </a:fld>
            <a:endParaRPr lang="en-US" altLang="zh-CN"/>
          </a:p>
        </p:txBody>
      </p:sp>
      <p:sp>
        <p:nvSpPr>
          <p:cNvPr id="22531" name="Rectangle 2">
            <a:extLst>
              <a:ext uri="{FF2B5EF4-FFF2-40B4-BE49-F238E27FC236}">
                <a16:creationId xmlns:a16="http://schemas.microsoft.com/office/drawing/2014/main" id="{CDC32C56-3616-05C4-7673-18C215750A68}"/>
              </a:ext>
            </a:extLst>
          </p:cNvPr>
          <p:cNvSpPr>
            <a:spLocks noGrp="1" noRot="1" noChangeAspect="1" noChangeArrowheads="1" noTextEdit="1"/>
          </p:cNvSpPr>
          <p:nvPr>
            <p:ph type="sldImg"/>
          </p:nvPr>
        </p:nvSpPr>
        <p:spPr>
          <a:xfrm>
            <a:off x="1138238" y="701675"/>
            <a:ext cx="4583112" cy="3436938"/>
          </a:xfrm>
          <a:ln/>
        </p:spPr>
      </p:sp>
      <p:sp>
        <p:nvSpPr>
          <p:cNvPr id="22532" name="Rectangle 3">
            <a:extLst>
              <a:ext uri="{FF2B5EF4-FFF2-40B4-BE49-F238E27FC236}">
                <a16:creationId xmlns:a16="http://schemas.microsoft.com/office/drawing/2014/main" id="{4D9084EF-BFEA-4F25-E89D-57A9A52BDBD5}"/>
              </a:ext>
            </a:extLst>
          </p:cNvPr>
          <p:cNvSpPr>
            <a:spLocks noGrp="1" noChangeArrowheads="1"/>
          </p:cNvSpPr>
          <p:nvPr>
            <p:ph type="body" idx="1"/>
          </p:nvPr>
        </p:nvSpPr>
        <p:spPr>
          <a:xfrm>
            <a:off x="914400" y="4371975"/>
            <a:ext cx="5029200" cy="4060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a:t>Of course, when one is proving things about a mathematical model of the real world, one must always recognize the risk that the postulates that are supposed to connect the premises of the model with the real world may fail to be true.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C3E83383-92BD-9D22-232C-296C3D2E927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D37D7B4-1F3B-449C-B23D-A5E323624618}" type="slidenum">
              <a:rPr lang="en-US" altLang="zh-CN" smtClean="0"/>
              <a:pPr>
                <a:spcBef>
                  <a:spcPct val="0"/>
                </a:spcBef>
              </a:pPr>
              <a:t>37</a:t>
            </a:fld>
            <a:endParaRPr lang="en-US" altLang="zh-CN"/>
          </a:p>
        </p:txBody>
      </p:sp>
      <p:sp>
        <p:nvSpPr>
          <p:cNvPr id="95235" name="Rectangle 2">
            <a:extLst>
              <a:ext uri="{FF2B5EF4-FFF2-40B4-BE49-F238E27FC236}">
                <a16:creationId xmlns:a16="http://schemas.microsoft.com/office/drawing/2014/main" id="{8F724915-7D17-29C8-2864-E6C36B7063C3}"/>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38370200-8349-A70E-22B9-2D8B98E7595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06D025CE-B8DD-D7CC-A888-C5B58054681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8B0BCF5-96A6-42AC-98B1-E12DC11B9935}" type="slidenum">
              <a:rPr lang="en-US" altLang="zh-CN" smtClean="0"/>
              <a:pPr>
                <a:spcBef>
                  <a:spcPct val="0"/>
                </a:spcBef>
              </a:pPr>
              <a:t>38</a:t>
            </a:fld>
            <a:endParaRPr lang="en-US" altLang="zh-CN"/>
          </a:p>
        </p:txBody>
      </p:sp>
      <p:sp>
        <p:nvSpPr>
          <p:cNvPr id="97283" name="Rectangle 2">
            <a:extLst>
              <a:ext uri="{FF2B5EF4-FFF2-40B4-BE49-F238E27FC236}">
                <a16:creationId xmlns:a16="http://schemas.microsoft.com/office/drawing/2014/main" id="{287690BB-CDFD-E0C6-502A-6D7FDEB78652}"/>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0CA10461-3AAE-14A5-430A-6F3FC6DD2E6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E8C84073-2008-91AF-4413-3D40876F6C4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2299D9E-C968-487C-B1A8-185E709C312C}" type="slidenum">
              <a:rPr lang="en-US" altLang="zh-CN" smtClean="0"/>
              <a:pPr>
                <a:spcBef>
                  <a:spcPct val="0"/>
                </a:spcBef>
              </a:pPr>
              <a:t>39</a:t>
            </a:fld>
            <a:endParaRPr lang="en-US" altLang="zh-CN"/>
          </a:p>
        </p:txBody>
      </p:sp>
      <p:sp>
        <p:nvSpPr>
          <p:cNvPr id="99331" name="Rectangle 2">
            <a:extLst>
              <a:ext uri="{FF2B5EF4-FFF2-40B4-BE49-F238E27FC236}">
                <a16:creationId xmlns:a16="http://schemas.microsoft.com/office/drawing/2014/main" id="{37A86A88-CA0D-4184-3283-7653D11B2029}"/>
              </a:ext>
            </a:extLst>
          </p:cNvPr>
          <p:cNvSpPr>
            <a:spLocks noGrp="1" noRot="1" noChangeAspect="1" noChangeArrowheads="1" noTextEdit="1"/>
          </p:cNvSpPr>
          <p:nvPr>
            <p:ph type="sldImg"/>
          </p:nvPr>
        </p:nvSpPr>
        <p:spPr>
          <a:xfrm>
            <a:off x="1138238" y="701675"/>
            <a:ext cx="4583112" cy="3436938"/>
          </a:xfrm>
          <a:ln/>
        </p:spPr>
      </p:sp>
      <p:sp>
        <p:nvSpPr>
          <p:cNvPr id="99332" name="Rectangle 3">
            <a:extLst>
              <a:ext uri="{FF2B5EF4-FFF2-40B4-BE49-F238E27FC236}">
                <a16:creationId xmlns:a16="http://schemas.microsoft.com/office/drawing/2014/main" id="{EE093D03-C54D-225A-5072-3151DD32EA48}"/>
              </a:ext>
            </a:extLst>
          </p:cNvPr>
          <p:cNvSpPr>
            <a:spLocks noGrp="1" noChangeArrowheads="1"/>
          </p:cNvSpPr>
          <p:nvPr>
            <p:ph type="body" idx="1"/>
          </p:nvPr>
        </p:nvSpPr>
        <p:spPr>
          <a:xfrm>
            <a:off x="914400" y="4371975"/>
            <a:ext cx="5029200" cy="4060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a:t>Need number theory for this example.  At least, need the definitions of factorial </a:t>
            </a:r>
            <a:r>
              <a:rPr lang="en-US" altLang="zh-CN">
                <a:latin typeface="Times New Roman" panose="02020603050405020304" pitchFamily="18" charset="0"/>
              </a:rPr>
              <a:t>“</a:t>
            </a:r>
            <a:r>
              <a:rPr lang="en-US" altLang="zh-CN"/>
              <a:t>!</a:t>
            </a:r>
            <a:r>
              <a:rPr lang="en-US" altLang="zh-CN">
                <a:latin typeface="Times New Roman" panose="02020603050405020304" pitchFamily="18" charset="0"/>
              </a:rPr>
              <a:t>”</a:t>
            </a:r>
            <a:r>
              <a:rPr lang="en-US" altLang="zh-CN"/>
              <a:t>, and divides notation </a:t>
            </a:r>
            <a:r>
              <a:rPr lang="en-US" altLang="zh-CN">
                <a:latin typeface="Times New Roman" panose="02020603050405020304" pitchFamily="18" charset="0"/>
              </a:rPr>
              <a:t>“</a:t>
            </a:r>
            <a:r>
              <a:rPr lang="en-US" altLang="zh-CN"/>
              <a:t>|</a:t>
            </a:r>
            <a:r>
              <a:rPr lang="en-US" altLang="zh-CN">
                <a:latin typeface="Times New Roman" panose="02020603050405020304" pitchFamily="18" charset="0"/>
              </a:rPr>
              <a:t>”</a:t>
            </a:r>
            <a:r>
              <a:rPr lang="en-US" altLang="zh-CN"/>
              <a: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548F3AC5-7217-EDB0-760E-1A984162522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0A04807-A5CF-43D7-952D-7F7FAA5A1542}" type="slidenum">
              <a:rPr lang="en-US" altLang="zh-CN" smtClean="0"/>
              <a:pPr>
                <a:spcBef>
                  <a:spcPct val="0"/>
                </a:spcBef>
              </a:pPr>
              <a:t>40</a:t>
            </a:fld>
            <a:endParaRPr lang="en-US" altLang="zh-CN"/>
          </a:p>
        </p:txBody>
      </p:sp>
      <p:sp>
        <p:nvSpPr>
          <p:cNvPr id="101379" name="Rectangle 2">
            <a:extLst>
              <a:ext uri="{FF2B5EF4-FFF2-40B4-BE49-F238E27FC236}">
                <a16:creationId xmlns:a16="http://schemas.microsoft.com/office/drawing/2014/main" id="{D3A3190C-686D-1F75-EC0F-15FBF3D8BF4B}"/>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DE7EDFA7-98BC-3DA4-0C1F-08951996D5B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8F931A51-FC67-E1CC-34F1-DC3E2D455B1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F83B000-4709-4616-8922-4A446201F22D}" type="slidenum">
              <a:rPr lang="en-US" altLang="zh-CN" smtClean="0"/>
              <a:pPr>
                <a:spcBef>
                  <a:spcPct val="0"/>
                </a:spcBef>
              </a:pPr>
              <a:t>41</a:t>
            </a:fld>
            <a:endParaRPr lang="en-US" altLang="zh-CN"/>
          </a:p>
        </p:txBody>
      </p:sp>
      <p:sp>
        <p:nvSpPr>
          <p:cNvPr id="103427" name="Rectangle 2">
            <a:extLst>
              <a:ext uri="{FF2B5EF4-FFF2-40B4-BE49-F238E27FC236}">
                <a16:creationId xmlns:a16="http://schemas.microsoft.com/office/drawing/2014/main" id="{C5E8DCD5-8BE4-9470-3B42-565FF230A48D}"/>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82390D66-D72C-E578-B43B-AC8D213A7A2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8088CFFB-08F6-B648-C799-27226FC32FD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38FC2A6-955A-4681-99D4-532DF92CA1CE}" type="slidenum">
              <a:rPr lang="en-US" altLang="zh-CN" smtClean="0"/>
              <a:pPr>
                <a:spcBef>
                  <a:spcPct val="0"/>
                </a:spcBef>
              </a:pPr>
              <a:t>42</a:t>
            </a:fld>
            <a:endParaRPr lang="en-US" altLang="zh-CN"/>
          </a:p>
        </p:txBody>
      </p:sp>
      <p:sp>
        <p:nvSpPr>
          <p:cNvPr id="105475" name="Rectangle 2">
            <a:extLst>
              <a:ext uri="{FF2B5EF4-FFF2-40B4-BE49-F238E27FC236}">
                <a16:creationId xmlns:a16="http://schemas.microsoft.com/office/drawing/2014/main" id="{3175CFBB-F25F-A99C-0B73-0114224ED4C0}"/>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306C47D5-A084-5280-46CF-6233F78F8D3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a:t>35</a:t>
            </a:r>
            <a:r>
              <a:rPr lang="zh-CN" altLang="en-US" sz="6000"/>
              <a:t>假设只有有限形如</a:t>
            </a:r>
            <a:r>
              <a:rPr lang="en-US" altLang="zh-CN" sz="6000"/>
              <a:t>4k+3</a:t>
            </a:r>
            <a:r>
              <a:rPr lang="zh-CN" altLang="en-US" sz="6000"/>
              <a:t>的素数，即</a:t>
            </a:r>
            <a:r>
              <a:rPr lang="en-US" altLang="zh-CN" sz="6000"/>
              <a:t>q1,q2,…,qn</a:t>
            </a:r>
            <a:r>
              <a:rPr lang="zh-CN" altLang="en-US" sz="6000"/>
              <a:t>，其中</a:t>
            </a:r>
            <a:r>
              <a:rPr lang="en-US" altLang="zh-CN" sz="6000"/>
              <a:t>q1=3,q2=7,</a:t>
            </a:r>
            <a:r>
              <a:rPr lang="zh-CN" altLang="en-US" sz="6000"/>
              <a:t>等等。令</a:t>
            </a:r>
            <a:r>
              <a:rPr lang="en-US" altLang="zh-CN" sz="6000"/>
              <a:t>Q=4q1q2…qn-1</a:t>
            </a:r>
            <a:r>
              <a:rPr lang="zh-CN" altLang="en-US" sz="6000"/>
              <a:t>。注意</a:t>
            </a:r>
            <a:r>
              <a:rPr lang="en-US" altLang="zh-CN" sz="6000"/>
              <a:t>Q</a:t>
            </a:r>
            <a:r>
              <a:rPr lang="zh-CN" altLang="en-US" sz="6000"/>
              <a:t>是形如</a:t>
            </a:r>
            <a:r>
              <a:rPr lang="en-US" altLang="zh-CN" sz="6000"/>
              <a:t>4k+3</a:t>
            </a:r>
            <a:r>
              <a:rPr lang="zh-CN" altLang="en-US" sz="6000"/>
              <a:t>的数</a:t>
            </a:r>
            <a:r>
              <a:rPr lang="en-US" altLang="zh-CN" sz="6000"/>
              <a:t>(</a:t>
            </a:r>
            <a:r>
              <a:rPr lang="zh-CN" altLang="en-US" sz="6000"/>
              <a:t>其中</a:t>
            </a:r>
            <a:r>
              <a:rPr lang="en-US" altLang="zh-CN" sz="6000"/>
              <a:t>k=q1q2…qn-1)</a:t>
            </a:r>
            <a:r>
              <a:rPr lang="zh-CN" altLang="en-US" sz="6000"/>
              <a:t>。如果</a:t>
            </a:r>
            <a:r>
              <a:rPr lang="en-US" altLang="zh-CN" sz="6000"/>
              <a:t>Q</a:t>
            </a:r>
            <a:r>
              <a:rPr lang="zh-CN" altLang="en-US" sz="6000"/>
              <a:t>是素数，那么我们找到了一个所要求的素数，它的形式与所列的那些数不同。如果</a:t>
            </a:r>
            <a:r>
              <a:rPr lang="en-US" altLang="zh-CN" sz="6000"/>
              <a:t>Q</a:t>
            </a:r>
            <a:r>
              <a:rPr lang="zh-CN" altLang="en-US" sz="6000"/>
              <a:t>不是素数，那么</a:t>
            </a:r>
            <a:r>
              <a:rPr lang="en-US" altLang="zh-CN" sz="6000"/>
              <a:t>Q</a:t>
            </a:r>
            <a:r>
              <a:rPr lang="zh-CN" altLang="en-US" sz="6000"/>
              <a:t>至少有一个素因子不在</a:t>
            </a:r>
            <a:r>
              <a:rPr lang="en-US" altLang="zh-CN" sz="6000"/>
              <a:t>q1,q2,…,qn</a:t>
            </a:r>
            <a:r>
              <a:rPr lang="zh-CN" altLang="en-US" sz="6000"/>
              <a:t>中，因为当</a:t>
            </a:r>
            <a:r>
              <a:rPr lang="en-US" altLang="zh-CN" sz="6000"/>
              <a:t>Q</a:t>
            </a:r>
            <a:r>
              <a:rPr lang="zh-CN" altLang="en-US" sz="6000"/>
              <a:t>被</a:t>
            </a:r>
            <a:r>
              <a:rPr lang="en-US" altLang="zh-CN" sz="6000"/>
              <a:t>qj</a:t>
            </a:r>
            <a:r>
              <a:rPr lang="zh-CN" altLang="en-US" sz="6000"/>
              <a:t>除时，余数为</a:t>
            </a:r>
            <a:r>
              <a:rPr lang="en-US" altLang="zh-CN" sz="6000"/>
              <a:t>qj-1,qj-1≠0</a:t>
            </a:r>
            <a:r>
              <a:rPr lang="zh-CN" altLang="en-US" sz="6000"/>
              <a:t>。由于所有奇素数要么形如</a:t>
            </a:r>
            <a:r>
              <a:rPr lang="en-US" altLang="zh-CN" sz="6000"/>
              <a:t>4k+1</a:t>
            </a:r>
            <a:r>
              <a:rPr lang="zh-CN" altLang="en-US" sz="6000"/>
              <a:t>要么</a:t>
            </a:r>
            <a:r>
              <a:rPr lang="en-US" altLang="zh-CN" sz="6000"/>
              <a:t>4k+3</a:t>
            </a:r>
            <a:r>
              <a:rPr lang="zh-CN" altLang="en-US" sz="6000"/>
              <a:t>，并且形如</a:t>
            </a:r>
            <a:r>
              <a:rPr lang="en-US" altLang="zh-CN" sz="6000"/>
              <a:t>4k+1</a:t>
            </a:r>
            <a:r>
              <a:rPr lang="zh-CN" altLang="en-US" sz="6000"/>
              <a:t>的素数的积也是这种形式</a:t>
            </a:r>
            <a:r>
              <a:rPr lang="en-US" altLang="zh-CN" sz="6000"/>
              <a:t>(</a:t>
            </a:r>
            <a:r>
              <a:rPr lang="zh-CN" altLang="en-US" sz="6000"/>
              <a:t>因为</a:t>
            </a:r>
            <a:r>
              <a:rPr lang="en-US" altLang="zh-CN" sz="6000"/>
              <a:t>(4k+1)(4m+1)=4(4km+k+m)+1)</a:t>
            </a:r>
            <a:r>
              <a:rPr lang="zh-CN" altLang="en-US" sz="6000"/>
              <a:t>，一定存在形如</a:t>
            </a:r>
            <a:r>
              <a:rPr lang="en-US" altLang="zh-CN" sz="6000"/>
              <a:t>4k+3</a:t>
            </a:r>
            <a:r>
              <a:rPr lang="zh-CN" altLang="en-US" sz="6000"/>
              <a:t>的</a:t>
            </a:r>
            <a:r>
              <a:rPr lang="en-US" altLang="zh-CN" sz="6000"/>
              <a:t>Q</a:t>
            </a:r>
            <a:r>
              <a:rPr lang="zh-CN" altLang="en-US" sz="6000"/>
              <a:t>的因子，它不同于我们所列的素数。</a:t>
            </a:r>
            <a:endParaRPr lang="zh-CN" altLang="zh-CN" sz="60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B20AFC6E-120D-2251-D58F-F04BAB0E56C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E89FE3F-E6F4-457D-A6DD-9A87123206A2}" type="slidenum">
              <a:rPr lang="en-US" altLang="zh-CN" smtClean="0"/>
              <a:pPr>
                <a:spcBef>
                  <a:spcPct val="0"/>
                </a:spcBef>
              </a:pPr>
              <a:t>43</a:t>
            </a:fld>
            <a:endParaRPr lang="en-US" altLang="zh-CN"/>
          </a:p>
        </p:txBody>
      </p:sp>
      <p:sp>
        <p:nvSpPr>
          <p:cNvPr id="107523" name="Rectangle 2">
            <a:extLst>
              <a:ext uri="{FF2B5EF4-FFF2-40B4-BE49-F238E27FC236}">
                <a16:creationId xmlns:a16="http://schemas.microsoft.com/office/drawing/2014/main" id="{4D8F3AD8-339B-D18B-B99C-A7CAD43FF829}"/>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B03A5980-5B5E-7728-7E10-502C7BFC344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C2DE387F-E08E-E7A4-4957-A429F6BECE3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2E3B6D0-8A6E-4A89-BD22-E33A5BE5D564}" type="slidenum">
              <a:rPr lang="en-US" altLang="zh-CN" smtClean="0"/>
              <a:pPr>
                <a:spcBef>
                  <a:spcPct val="0"/>
                </a:spcBef>
              </a:pPr>
              <a:t>44</a:t>
            </a:fld>
            <a:endParaRPr lang="en-US" altLang="zh-CN"/>
          </a:p>
        </p:txBody>
      </p:sp>
      <p:sp>
        <p:nvSpPr>
          <p:cNvPr id="109571" name="Rectangle 2">
            <a:extLst>
              <a:ext uri="{FF2B5EF4-FFF2-40B4-BE49-F238E27FC236}">
                <a16:creationId xmlns:a16="http://schemas.microsoft.com/office/drawing/2014/main" id="{E942CDB3-DC85-F1BA-8A68-82A71F7C570B}"/>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8D4372FF-5B1B-B69F-39AD-75E95F293B3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59DB8C16-681F-3532-B54E-74167FE28E0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E8F74CC-C01E-45B4-A2B2-B144DACBAA87}" type="slidenum">
              <a:rPr lang="en-US" altLang="zh-CN" smtClean="0"/>
              <a:pPr>
                <a:spcBef>
                  <a:spcPct val="0"/>
                </a:spcBef>
              </a:pPr>
              <a:t>45</a:t>
            </a:fld>
            <a:endParaRPr lang="en-US" altLang="zh-CN"/>
          </a:p>
        </p:txBody>
      </p:sp>
      <p:sp>
        <p:nvSpPr>
          <p:cNvPr id="111619" name="Rectangle 2">
            <a:extLst>
              <a:ext uri="{FF2B5EF4-FFF2-40B4-BE49-F238E27FC236}">
                <a16:creationId xmlns:a16="http://schemas.microsoft.com/office/drawing/2014/main" id="{84810C13-5E6B-4A37-6202-01175B3D75E0}"/>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254C5237-CB7A-E4F1-225D-61A67498E98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B4EF7C89-F7E7-6039-C9B9-530C7C44D61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F34B3D5-A522-414D-A385-B4C6382B61BA}" type="slidenum">
              <a:rPr lang="en-US" altLang="zh-CN" smtClean="0"/>
              <a:pPr>
                <a:spcBef>
                  <a:spcPct val="0"/>
                </a:spcBef>
              </a:pPr>
              <a:t>46</a:t>
            </a:fld>
            <a:endParaRPr lang="en-US" altLang="zh-CN"/>
          </a:p>
        </p:txBody>
      </p:sp>
      <p:sp>
        <p:nvSpPr>
          <p:cNvPr id="113667" name="Rectangle 2">
            <a:extLst>
              <a:ext uri="{FF2B5EF4-FFF2-40B4-BE49-F238E27FC236}">
                <a16:creationId xmlns:a16="http://schemas.microsoft.com/office/drawing/2014/main" id="{F6715B20-7D6F-D08B-3A20-CE9E7733F4EF}"/>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86574140-3120-F518-2CCD-D82F22D9008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9F6C0582-101F-35B9-A370-AFD204A35A9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5E8B93C-E91E-4F80-936C-C268B9ECC4AE}" type="slidenum">
              <a:rPr lang="en-US" altLang="zh-CN" smtClean="0"/>
              <a:pPr>
                <a:spcBef>
                  <a:spcPct val="0"/>
                </a:spcBef>
              </a:pPr>
              <a:t>4</a:t>
            </a:fld>
            <a:endParaRPr lang="en-US" altLang="zh-CN"/>
          </a:p>
        </p:txBody>
      </p:sp>
      <p:sp>
        <p:nvSpPr>
          <p:cNvPr id="24579" name="Rectangle 2">
            <a:extLst>
              <a:ext uri="{FF2B5EF4-FFF2-40B4-BE49-F238E27FC236}">
                <a16:creationId xmlns:a16="http://schemas.microsoft.com/office/drawing/2014/main" id="{80ABC644-1713-5A4D-D053-58B910F2A9B7}"/>
              </a:ext>
            </a:extLst>
          </p:cNvPr>
          <p:cNvSpPr>
            <a:spLocks noGrp="1" noRot="1" noChangeAspect="1" noChangeArrowheads="1" noTextEdit="1"/>
          </p:cNvSpPr>
          <p:nvPr>
            <p:ph type="sldImg"/>
          </p:nvPr>
        </p:nvSpPr>
        <p:spPr>
          <a:xfrm>
            <a:off x="1138238" y="701675"/>
            <a:ext cx="4583112" cy="3436938"/>
          </a:xfrm>
          <a:ln/>
        </p:spPr>
      </p:sp>
      <p:sp>
        <p:nvSpPr>
          <p:cNvPr id="24580" name="Rectangle 3">
            <a:extLst>
              <a:ext uri="{FF2B5EF4-FFF2-40B4-BE49-F238E27FC236}">
                <a16:creationId xmlns:a16="http://schemas.microsoft.com/office/drawing/2014/main" id="{D7B61180-74DB-5576-BC17-4AFC116E246D}"/>
              </a:ext>
            </a:extLst>
          </p:cNvPr>
          <p:cNvSpPr>
            <a:spLocks noGrp="1" noChangeArrowheads="1"/>
          </p:cNvSpPr>
          <p:nvPr>
            <p:ph type="body" idx="1"/>
          </p:nvPr>
        </p:nvSpPr>
        <p:spPr>
          <a:xfrm>
            <a:off x="914400" y="4371975"/>
            <a:ext cx="5029200" cy="4060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i="1"/>
              <a:t>Axioms</a:t>
            </a:r>
            <a:r>
              <a:rPr lang="en-US" altLang="zh-CN"/>
              <a:t> are statements that are taken as true that serve to </a:t>
            </a:r>
            <a:r>
              <a:rPr lang="en-US" altLang="zh-CN" i="1"/>
              <a:t>define</a:t>
            </a:r>
            <a:r>
              <a:rPr lang="en-US" altLang="zh-CN"/>
              <a:t> the very structures we are reasoning about.</a:t>
            </a:r>
          </a:p>
          <a:p>
            <a:pPr eaLnBrk="1" hangingPunct="1"/>
            <a:r>
              <a:rPr lang="en-US" altLang="zh-CN" i="1"/>
              <a:t>Postulates</a:t>
            </a:r>
            <a:r>
              <a:rPr lang="en-US" altLang="zh-CN"/>
              <a:t> are assumptions stating that some characteristic of an applied mathematical model corresponds to some truth about the real world or some situation being modeled.</a:t>
            </a:r>
          </a:p>
          <a:p>
            <a:pPr eaLnBrk="1" hangingPunct="1"/>
            <a:r>
              <a:rPr lang="en-US" altLang="zh-CN" i="1"/>
              <a:t>Hypotheses</a:t>
            </a:r>
            <a:r>
              <a:rPr lang="en-US" altLang="zh-CN"/>
              <a:t> are statements that are temporarily adopted as being true, for purposes of proving the consequences they would have if they were true, leading to possible falsification of the hypothesis if a predicted consequence turns out to be false.  Usually a hypothesis is offered as a way of explaining a known consequence.  Hypotheses are not necessarily believed or disbelieved except in the context of the scenario being explored.</a:t>
            </a:r>
          </a:p>
          <a:p>
            <a:pPr eaLnBrk="1" hangingPunct="1"/>
            <a:r>
              <a:rPr lang="en-US" altLang="zh-CN" i="1"/>
              <a:t>Premises</a:t>
            </a:r>
            <a:r>
              <a:rPr lang="en-US" altLang="zh-CN"/>
              <a:t> are statements that the reasoner adopts as true so he can see what the consequences would be.  Like hypotheses, they may or may not be believed.</a:t>
            </a:r>
          </a:p>
          <a:p>
            <a:pPr eaLnBrk="1" hangingPunct="1"/>
            <a:r>
              <a:rPr lang="en-US" altLang="zh-CN" i="1"/>
              <a:t>Conjectures</a:t>
            </a:r>
            <a:r>
              <a:rPr lang="en-US" altLang="zh-CN"/>
              <a:t> are statements that are proposed to be logical consequences of other statements, and that may be strongly believed to be such, but that have not yet been proven.</a:t>
            </a:r>
          </a:p>
          <a:p>
            <a:pPr eaLnBrk="1" hangingPunct="1"/>
            <a:r>
              <a:rPr lang="en-US" altLang="zh-CN" i="1"/>
              <a:t>Lemmas</a:t>
            </a:r>
            <a:r>
              <a:rPr lang="en-US" altLang="zh-CN"/>
              <a:t> are relatively uninteresting statements that are proved on the way to proving an actual theorem of interest.</a:t>
            </a:r>
          </a:p>
          <a:p>
            <a:pPr eaLnBrk="1" hangingPunct="1"/>
            <a:endParaRPr lang="en-US" altLang="zh-CN" i="1"/>
          </a:p>
          <a:p>
            <a:pPr eaLnBrk="1" hangingPunct="1"/>
            <a:r>
              <a:rPr lang="en-US" altLang="zh-CN" i="1"/>
              <a:t>Doctrine</a:t>
            </a:r>
          </a:p>
          <a:p>
            <a:pPr eaLnBrk="1" hangingPunct="1"/>
            <a:r>
              <a:rPr lang="en-US" altLang="zh-CN" i="1"/>
              <a:t>Ideology</a:t>
            </a:r>
          </a:p>
          <a:p>
            <a:pPr eaLnBrk="1" hangingPunct="1"/>
            <a:endParaRPr lang="en-US" altLang="zh-CN" i="1"/>
          </a:p>
          <a:p>
            <a:pPr eaLnBrk="1" hangingPunct="1"/>
            <a:endParaRPr lang="en-US" altLang="zh-CN" i="1"/>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8ADCCAAD-64C1-56B8-E0BF-22A5921B14B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6AAC6D2-53FF-44A3-A75C-1E230241D04A}" type="slidenum">
              <a:rPr lang="en-US" altLang="zh-CN" smtClean="0"/>
              <a:pPr>
                <a:spcBef>
                  <a:spcPct val="0"/>
                </a:spcBef>
              </a:pPr>
              <a:t>48</a:t>
            </a:fld>
            <a:endParaRPr lang="en-US" altLang="zh-CN"/>
          </a:p>
        </p:txBody>
      </p:sp>
      <p:sp>
        <p:nvSpPr>
          <p:cNvPr id="116739" name="Rectangle 2">
            <a:extLst>
              <a:ext uri="{FF2B5EF4-FFF2-40B4-BE49-F238E27FC236}">
                <a16:creationId xmlns:a16="http://schemas.microsoft.com/office/drawing/2014/main" id="{ED4E1834-424A-5D55-F2C5-79B0D63F31C9}"/>
              </a:ext>
            </a:extLst>
          </p:cNvPr>
          <p:cNvSpPr>
            <a:spLocks noGrp="1" noRot="1" noChangeAspect="1" noChangeArrowheads="1" noTextEdit="1"/>
          </p:cNvSpPr>
          <p:nvPr>
            <p:ph type="sldImg"/>
          </p:nvPr>
        </p:nvSpPr>
        <p:spPr>
          <a:ln/>
        </p:spPr>
      </p:sp>
      <p:sp>
        <p:nvSpPr>
          <p:cNvPr id="116740" name="Rectangle 3">
            <a:extLst>
              <a:ext uri="{FF2B5EF4-FFF2-40B4-BE49-F238E27FC236}">
                <a16:creationId xmlns:a16="http://schemas.microsoft.com/office/drawing/2014/main" id="{F10C6DCC-E81E-0945-F7B5-2CD4EA52723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a:extLst>
              <a:ext uri="{FF2B5EF4-FFF2-40B4-BE49-F238E27FC236}">
                <a16:creationId xmlns:a16="http://schemas.microsoft.com/office/drawing/2014/main" id="{B2925D26-F2E0-7B82-9A54-039B4A02628B}"/>
              </a:ext>
            </a:extLst>
          </p:cNvPr>
          <p:cNvSpPr>
            <a:spLocks noGrp="1" noRot="1" noChangeAspect="1" noChangeArrowheads="1" noTextEdit="1"/>
          </p:cNvSpPr>
          <p:nvPr>
            <p:ph type="sldImg"/>
          </p:nvPr>
        </p:nvSpPr>
        <p:spPr>
          <a:ln/>
        </p:spPr>
      </p:sp>
      <p:sp>
        <p:nvSpPr>
          <p:cNvPr id="123907" name="备注占位符 2">
            <a:extLst>
              <a:ext uri="{FF2B5EF4-FFF2-40B4-BE49-F238E27FC236}">
                <a16:creationId xmlns:a16="http://schemas.microsoft.com/office/drawing/2014/main" id="{0E6EB925-3B0F-F1BC-7B4E-18C7EB07CD4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08" name="灯片编号占位符 3">
            <a:extLst>
              <a:ext uri="{FF2B5EF4-FFF2-40B4-BE49-F238E27FC236}">
                <a16:creationId xmlns:a16="http://schemas.microsoft.com/office/drawing/2014/main" id="{3AF3150B-2E5A-4D8D-3016-DA6DA258484D}"/>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3FF8493-C5FB-4EC4-8D4E-F52FEDBBEA84}" type="slidenum">
              <a:rPr lang="en-US" altLang="zh-CN" smtClean="0"/>
              <a:pPr>
                <a:spcBef>
                  <a:spcPct val="0"/>
                </a:spcBef>
              </a:pPr>
              <a:t>54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78AE6930-6076-30A5-0FE6-D7B3CDE54E2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D29DE3B-C670-481A-9B1A-175CAB1B5387}" type="slidenum">
              <a:rPr lang="en-US" altLang="zh-CN" smtClean="0"/>
              <a:pPr>
                <a:spcBef>
                  <a:spcPct val="0"/>
                </a:spcBef>
              </a:pPr>
              <a:t>5</a:t>
            </a:fld>
            <a:endParaRPr lang="en-US" altLang="zh-CN"/>
          </a:p>
        </p:txBody>
      </p:sp>
      <p:sp>
        <p:nvSpPr>
          <p:cNvPr id="26627" name="Rectangle 2">
            <a:extLst>
              <a:ext uri="{FF2B5EF4-FFF2-40B4-BE49-F238E27FC236}">
                <a16:creationId xmlns:a16="http://schemas.microsoft.com/office/drawing/2014/main" id="{0B9ED5D1-87A5-8937-8DE4-1335D06D799E}"/>
              </a:ext>
            </a:extLst>
          </p:cNvPr>
          <p:cNvSpPr>
            <a:spLocks noGrp="1" noRot="1" noChangeAspect="1" noChangeArrowheads="1" noTextEdit="1"/>
          </p:cNvSpPr>
          <p:nvPr>
            <p:ph type="sldImg"/>
          </p:nvPr>
        </p:nvSpPr>
        <p:spPr>
          <a:xfrm>
            <a:off x="1138238" y="701675"/>
            <a:ext cx="4583112" cy="3436938"/>
          </a:xfrm>
          <a:ln/>
        </p:spPr>
      </p:sp>
      <p:sp>
        <p:nvSpPr>
          <p:cNvPr id="26628" name="Rectangle 3">
            <a:extLst>
              <a:ext uri="{FF2B5EF4-FFF2-40B4-BE49-F238E27FC236}">
                <a16:creationId xmlns:a16="http://schemas.microsoft.com/office/drawing/2014/main" id="{EA9BE62C-9593-34D3-83AC-79F3C909A24B}"/>
              </a:ext>
            </a:extLst>
          </p:cNvPr>
          <p:cNvSpPr>
            <a:spLocks noGrp="1" noChangeArrowheads="1"/>
          </p:cNvSpPr>
          <p:nvPr>
            <p:ph type="body" idx="1"/>
          </p:nvPr>
        </p:nvSpPr>
        <p:spPr>
          <a:xfrm>
            <a:off x="914400" y="4371975"/>
            <a:ext cx="5029200" cy="4060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5F343AC0-DF07-AD0C-31CF-1C9839A6DB2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ADBCE02-71B4-4C50-BA8E-31C2A5EB020A}" type="slidenum">
              <a:rPr lang="en-US" altLang="zh-CN" smtClean="0"/>
              <a:pPr>
                <a:spcBef>
                  <a:spcPct val="0"/>
                </a:spcBef>
              </a:pPr>
              <a:t>6</a:t>
            </a:fld>
            <a:endParaRPr lang="en-US" altLang="zh-CN"/>
          </a:p>
        </p:txBody>
      </p:sp>
      <p:sp>
        <p:nvSpPr>
          <p:cNvPr id="30723" name="Rectangle 2">
            <a:extLst>
              <a:ext uri="{FF2B5EF4-FFF2-40B4-BE49-F238E27FC236}">
                <a16:creationId xmlns:a16="http://schemas.microsoft.com/office/drawing/2014/main" id="{7463546D-71BB-33D4-B659-D74682C8D18F}"/>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4B16CB85-96AC-9935-4540-E079EF186DB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中国各族人民将继续在中国共产党领导下，在马克思列宁主义、毛泽东思想、邓小平理论、“三个代表”重要思想、科学发展观、习近平新时代中国特色社会主义思想指引下，坚持人民民主专政，坚持社会主义道路，坚持改革开放，不断完善社会主义的各项制度，发展社会主义市场经济，发展社会主义民主，健全社会主义法治，贯彻新发展理念，自力更生，艰苦奋斗，逐步实现工业、农业、国防和科学技术的现代化，推动物质文明、政治文明、精神文明、社会文明、生态文明协调发展，把我国建设成为富强民主文明和谐美丽的社会主义现代化强国，实现中华民族伟大复兴。</a:t>
            </a:r>
            <a:endParaRPr lang="en-US" altLang="zh-CN"/>
          </a:p>
          <a:p>
            <a:pPr eaLnBrk="1" hangingPunct="1"/>
            <a:r>
              <a:rPr lang="zh-CN" altLang="en-US"/>
              <a:t>中国共产党以马克思列宁主义、毛泽东思想、邓小平理论、“三个代表”重要思想、科学发展观、习近平新时代中国特色社会主义思想作为自己的行动指南。</a:t>
            </a:r>
          </a:p>
          <a:p>
            <a:pPr eaLnBrk="1" hangingPunct="1"/>
            <a:r>
              <a:rPr lang="en-US" altLang="zh-CN"/>
              <a:t>The Communist Party of China uses Marxism-Leninism, Mao Zedong Thought, Deng Xiaoping Theory, the Theory of Three Represents, the Scientific Outlook on Development, and Xi Jinping Thought on Socialism with Chinese Characteristics for a New Era as its guides to action.</a:t>
            </a:r>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FCEA7806-F2B1-5434-16B7-AD663096A14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29D56C4-691F-4087-9C7F-0F43D803F738}" type="slidenum">
              <a:rPr lang="en-US" altLang="zh-CN" smtClean="0"/>
              <a:pPr>
                <a:spcBef>
                  <a:spcPct val="0"/>
                </a:spcBef>
              </a:pPr>
              <a:t>7</a:t>
            </a:fld>
            <a:endParaRPr lang="en-US" altLang="zh-CN"/>
          </a:p>
        </p:txBody>
      </p:sp>
      <p:sp>
        <p:nvSpPr>
          <p:cNvPr id="32771" name="Rectangle 2">
            <a:extLst>
              <a:ext uri="{FF2B5EF4-FFF2-40B4-BE49-F238E27FC236}">
                <a16:creationId xmlns:a16="http://schemas.microsoft.com/office/drawing/2014/main" id="{28C75220-7E23-6E59-F116-CE1D8D7A74FF}"/>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9163138E-8749-194B-BBB1-0E3DC500F80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7AC4A509-9103-36A4-68C8-8ADC7ECF080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FC3069F-C28E-4C76-82A5-2A9F40022F62}" type="slidenum">
              <a:rPr lang="en-US" altLang="zh-CN" smtClean="0"/>
              <a:pPr>
                <a:spcBef>
                  <a:spcPct val="0"/>
                </a:spcBef>
              </a:pPr>
              <a:t>8</a:t>
            </a:fld>
            <a:endParaRPr lang="en-US" altLang="zh-CN"/>
          </a:p>
        </p:txBody>
      </p:sp>
      <p:sp>
        <p:nvSpPr>
          <p:cNvPr id="36867" name="Rectangle 2">
            <a:extLst>
              <a:ext uri="{FF2B5EF4-FFF2-40B4-BE49-F238E27FC236}">
                <a16:creationId xmlns:a16="http://schemas.microsoft.com/office/drawing/2014/main" id="{BF1FA2E8-8903-0A56-784C-590D1A2D2845}"/>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40BE204D-F8C9-14C7-8C3A-103D079489F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extLst>
      <p:ext uri="{BB962C8B-B14F-4D97-AF65-F5344CB8AC3E}">
        <p14:creationId xmlns:p14="http://schemas.microsoft.com/office/powerpoint/2010/main" val="695374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15D43344-210D-F1A2-3549-59A26EC81D1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E102F70-BCA6-4409-BF2E-100DDE91ED76}" type="slidenum">
              <a:rPr lang="en-US" altLang="zh-CN" smtClean="0"/>
              <a:pPr>
                <a:spcBef>
                  <a:spcPct val="0"/>
                </a:spcBef>
              </a:pPr>
              <a:t>9</a:t>
            </a:fld>
            <a:endParaRPr lang="en-US" altLang="zh-CN"/>
          </a:p>
        </p:txBody>
      </p:sp>
      <p:sp>
        <p:nvSpPr>
          <p:cNvPr id="38915" name="Rectangle 2">
            <a:extLst>
              <a:ext uri="{FF2B5EF4-FFF2-40B4-BE49-F238E27FC236}">
                <a16:creationId xmlns:a16="http://schemas.microsoft.com/office/drawing/2014/main" id="{9B92D370-8EC3-9852-A48A-D7A421E1FA45}"/>
              </a:ext>
            </a:extLst>
          </p:cNvPr>
          <p:cNvSpPr>
            <a:spLocks noGrp="1" noRot="1" noChangeAspect="1" noChangeArrowheads="1" noTextEdit="1"/>
          </p:cNvSpPr>
          <p:nvPr>
            <p:ph type="sldImg"/>
          </p:nvPr>
        </p:nvSpPr>
        <p:spPr>
          <a:xfrm>
            <a:off x="1138238" y="701675"/>
            <a:ext cx="4583112" cy="3436938"/>
          </a:xfrm>
          <a:ln/>
        </p:spPr>
      </p:sp>
      <p:sp>
        <p:nvSpPr>
          <p:cNvPr id="38916" name="Rectangle 3">
            <a:extLst>
              <a:ext uri="{FF2B5EF4-FFF2-40B4-BE49-F238E27FC236}">
                <a16:creationId xmlns:a16="http://schemas.microsoft.com/office/drawing/2014/main" id="{007E390B-B476-046A-ABC8-151076EE218B}"/>
              </a:ext>
            </a:extLst>
          </p:cNvPr>
          <p:cNvSpPr>
            <a:spLocks noGrp="1" noChangeArrowheads="1"/>
          </p:cNvSpPr>
          <p:nvPr>
            <p:ph type="body" idx="1"/>
          </p:nvPr>
        </p:nvSpPr>
        <p:spPr>
          <a:xfrm>
            <a:off x="914400" y="4371975"/>
            <a:ext cx="5029200" cy="4060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a:t>The statement that every integer is either odd or even can actually be proven from simpler axioms, the Peano axioms of arithmetic.  However, for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70DAD5AD-2D61-2501-B019-3DF9654BF039}"/>
              </a:ext>
            </a:extLst>
          </p:cNvPr>
          <p:cNvSpPr>
            <a:spLocks noGrp="1" noChangeArrowheads="1"/>
          </p:cNvSpPr>
          <p:nvPr>
            <p:ph type="dt" sz="half" idx="10"/>
          </p:nvPr>
        </p:nvSpPr>
        <p:spPr>
          <a:ln/>
        </p:spPr>
        <p:txBody>
          <a:bodyPr/>
          <a:lstStyle>
            <a:lvl1pPr>
              <a:defRPr/>
            </a:lvl1pPr>
          </a:lstStyle>
          <a:p>
            <a:pPr>
              <a:defRPr/>
            </a:pPr>
            <a:fld id="{1D7D7442-4A88-41FB-90B8-75955297DC6F}" type="datetime1">
              <a:rPr lang="en-US" altLang="zh-CN"/>
              <a:pPr>
                <a:defRPr/>
              </a:pPr>
              <a:t>3/13/2024</a:t>
            </a:fld>
            <a:endParaRPr lang="en-US" altLang="zh-CN"/>
          </a:p>
        </p:txBody>
      </p:sp>
      <p:sp>
        <p:nvSpPr>
          <p:cNvPr id="5" name="Rectangle 5">
            <a:extLst>
              <a:ext uri="{FF2B5EF4-FFF2-40B4-BE49-F238E27FC236}">
                <a16:creationId xmlns:a16="http://schemas.microsoft.com/office/drawing/2014/main" id="{4146B64E-FF2D-3D80-CDD4-AF9DDD91B5A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055B7F0-6827-5146-A0FC-89BB2EEDE246}"/>
              </a:ext>
            </a:extLst>
          </p:cNvPr>
          <p:cNvSpPr>
            <a:spLocks noGrp="1" noChangeArrowheads="1"/>
          </p:cNvSpPr>
          <p:nvPr>
            <p:ph type="sldNum" sz="quarter" idx="12"/>
          </p:nvPr>
        </p:nvSpPr>
        <p:spPr>
          <a:ln/>
        </p:spPr>
        <p:txBody>
          <a:bodyPr/>
          <a:lstStyle>
            <a:lvl1pPr>
              <a:defRPr/>
            </a:lvl1pPr>
          </a:lstStyle>
          <a:p>
            <a:pPr>
              <a:defRPr/>
            </a:pPr>
            <a:fld id="{B6CA763D-4F52-4408-BFF5-B15D591FEAD1}" type="slidenum">
              <a:rPr lang="en-US" altLang="zh-CN"/>
              <a:pPr>
                <a:defRPr/>
              </a:pPr>
              <a:t>‹#›</a:t>
            </a:fld>
            <a:endParaRPr lang="en-US" altLang="zh-CN"/>
          </a:p>
        </p:txBody>
      </p:sp>
    </p:spTree>
    <p:extLst>
      <p:ext uri="{BB962C8B-B14F-4D97-AF65-F5344CB8AC3E}">
        <p14:creationId xmlns:p14="http://schemas.microsoft.com/office/powerpoint/2010/main" val="1787548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54E0EFD8-5124-B8E2-57AC-FF338DFF36B4}"/>
              </a:ext>
            </a:extLst>
          </p:cNvPr>
          <p:cNvSpPr>
            <a:spLocks noGrp="1" noChangeArrowheads="1"/>
          </p:cNvSpPr>
          <p:nvPr>
            <p:ph type="dt" sz="half" idx="10"/>
          </p:nvPr>
        </p:nvSpPr>
        <p:spPr>
          <a:ln/>
        </p:spPr>
        <p:txBody>
          <a:bodyPr/>
          <a:lstStyle>
            <a:lvl1pPr>
              <a:defRPr/>
            </a:lvl1pPr>
          </a:lstStyle>
          <a:p>
            <a:pPr>
              <a:defRPr/>
            </a:pPr>
            <a:fld id="{37757264-AF12-4B57-90D4-1088DAC751A2}" type="datetime1">
              <a:rPr lang="en-US" altLang="zh-CN"/>
              <a:pPr>
                <a:defRPr/>
              </a:pPr>
              <a:t>3/13/2024</a:t>
            </a:fld>
            <a:endParaRPr lang="en-US" altLang="zh-CN"/>
          </a:p>
        </p:txBody>
      </p:sp>
      <p:sp>
        <p:nvSpPr>
          <p:cNvPr id="5" name="Rectangle 5">
            <a:extLst>
              <a:ext uri="{FF2B5EF4-FFF2-40B4-BE49-F238E27FC236}">
                <a16:creationId xmlns:a16="http://schemas.microsoft.com/office/drawing/2014/main" id="{74910EA7-275E-D433-B15D-BB25AA8B183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B55F672-D2B9-6D4B-4E75-0E193DE3677A}"/>
              </a:ext>
            </a:extLst>
          </p:cNvPr>
          <p:cNvSpPr>
            <a:spLocks noGrp="1" noChangeArrowheads="1"/>
          </p:cNvSpPr>
          <p:nvPr>
            <p:ph type="sldNum" sz="quarter" idx="12"/>
          </p:nvPr>
        </p:nvSpPr>
        <p:spPr>
          <a:ln/>
        </p:spPr>
        <p:txBody>
          <a:bodyPr/>
          <a:lstStyle>
            <a:lvl1pPr>
              <a:defRPr/>
            </a:lvl1pPr>
          </a:lstStyle>
          <a:p>
            <a:pPr>
              <a:defRPr/>
            </a:pPr>
            <a:fld id="{A1C0703A-B399-4B46-9A61-AA84134CC376}" type="slidenum">
              <a:rPr lang="en-US" altLang="zh-CN"/>
              <a:pPr>
                <a:defRPr/>
              </a:pPr>
              <a:t>‹#›</a:t>
            </a:fld>
            <a:endParaRPr lang="en-US" altLang="zh-CN"/>
          </a:p>
        </p:txBody>
      </p:sp>
    </p:spTree>
    <p:extLst>
      <p:ext uri="{BB962C8B-B14F-4D97-AF65-F5344CB8AC3E}">
        <p14:creationId xmlns:p14="http://schemas.microsoft.com/office/powerpoint/2010/main" val="2715344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D2FA88C0-14FA-1972-0B72-A7F72724CEB9}"/>
              </a:ext>
            </a:extLst>
          </p:cNvPr>
          <p:cNvSpPr>
            <a:spLocks noGrp="1" noChangeArrowheads="1"/>
          </p:cNvSpPr>
          <p:nvPr>
            <p:ph type="dt" sz="half" idx="10"/>
          </p:nvPr>
        </p:nvSpPr>
        <p:spPr>
          <a:ln/>
        </p:spPr>
        <p:txBody>
          <a:bodyPr/>
          <a:lstStyle>
            <a:lvl1pPr>
              <a:defRPr/>
            </a:lvl1pPr>
          </a:lstStyle>
          <a:p>
            <a:pPr>
              <a:defRPr/>
            </a:pPr>
            <a:fld id="{7F96AAFB-95CD-4A27-ADB6-AB5F3A21378F}" type="datetime1">
              <a:rPr lang="en-US" altLang="zh-CN"/>
              <a:pPr>
                <a:defRPr/>
              </a:pPr>
              <a:t>3/13/2024</a:t>
            </a:fld>
            <a:endParaRPr lang="en-US" altLang="zh-CN"/>
          </a:p>
        </p:txBody>
      </p:sp>
      <p:sp>
        <p:nvSpPr>
          <p:cNvPr id="5" name="Rectangle 5">
            <a:extLst>
              <a:ext uri="{FF2B5EF4-FFF2-40B4-BE49-F238E27FC236}">
                <a16:creationId xmlns:a16="http://schemas.microsoft.com/office/drawing/2014/main" id="{D0589BCE-C123-1A1F-614D-86276293814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1AC1BF3-9F4A-E4AE-181E-DB52D70CFE59}"/>
              </a:ext>
            </a:extLst>
          </p:cNvPr>
          <p:cNvSpPr>
            <a:spLocks noGrp="1" noChangeArrowheads="1"/>
          </p:cNvSpPr>
          <p:nvPr>
            <p:ph type="sldNum" sz="quarter" idx="12"/>
          </p:nvPr>
        </p:nvSpPr>
        <p:spPr>
          <a:ln/>
        </p:spPr>
        <p:txBody>
          <a:bodyPr/>
          <a:lstStyle>
            <a:lvl1pPr>
              <a:defRPr/>
            </a:lvl1pPr>
          </a:lstStyle>
          <a:p>
            <a:pPr>
              <a:defRPr/>
            </a:pPr>
            <a:fld id="{1B42CAFF-10B8-430A-9E4C-F020211BA87E}" type="slidenum">
              <a:rPr lang="en-US" altLang="zh-CN"/>
              <a:pPr>
                <a:defRPr/>
              </a:pPr>
              <a:t>‹#›</a:t>
            </a:fld>
            <a:endParaRPr lang="en-US" altLang="zh-CN"/>
          </a:p>
        </p:txBody>
      </p:sp>
    </p:spTree>
    <p:extLst>
      <p:ext uri="{BB962C8B-B14F-4D97-AF65-F5344CB8AC3E}">
        <p14:creationId xmlns:p14="http://schemas.microsoft.com/office/powerpoint/2010/main" val="3228287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zh-CN" altLang="en-US"/>
              <a:t>单击此处编辑母版文本样式</a:t>
            </a:r>
          </a:p>
        </p:txBody>
      </p:sp>
      <p:sp>
        <p:nvSpPr>
          <p:cNvPr id="13" name="Photo Credit"/>
          <p:cNvSpPr>
            <a:spLocks noGrp="1"/>
          </p:cNvSpPr>
          <p:nvPr>
            <p:ph type="body" sz="quarter" idx="15"/>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zh-CN" altLang="en-US" noProof="0"/>
              <a:t>单击此处编辑母版文本样式</a:t>
            </a:r>
          </a:p>
        </p:txBody>
      </p:sp>
    </p:spTree>
    <p:extLst>
      <p:ext uri="{BB962C8B-B14F-4D97-AF65-F5344CB8AC3E}">
        <p14:creationId xmlns:p14="http://schemas.microsoft.com/office/powerpoint/2010/main" val="1561373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p:nvPr>
        </p:nvSpPr>
        <p:spPr>
          <a:xfrm>
            <a:off x="3467512" y="6553200"/>
            <a:ext cx="2208976" cy="99950"/>
          </a:xfrm>
          <a:prstGeom prst="rect">
            <a:avLst/>
          </a:prstGeom>
        </p:spPr>
        <p:txBody>
          <a:bodyPr lIns="0" tIns="0" rIns="0" bIns="0"/>
          <a:lstStyle>
            <a:lvl1pPr marL="0" indent="0" algn="ctr">
              <a:buNone/>
              <a:defRPr sz="800"/>
            </a:lvl1pPr>
          </a:lstStyle>
          <a:p>
            <a:pPr lvl="0"/>
            <a:r>
              <a:rPr lang="zh-CN" altLang="en-US"/>
              <a:t>单击此处编辑母版文本样式</a:t>
            </a:r>
          </a:p>
        </p:txBody>
      </p:sp>
      <p:sp>
        <p:nvSpPr>
          <p:cNvPr id="9" name="Photo Credit"/>
          <p:cNvSpPr>
            <a:spLocks noGrp="1"/>
          </p:cNvSpPr>
          <p:nvPr>
            <p:ph type="body" sz="quarter" idx="1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lvl="0"/>
            <a:r>
              <a:rPr lang="zh-CN" altLang="en-US" noProof="0"/>
              <a:t>单击此处编辑母版文本样式</a:t>
            </a:r>
          </a:p>
        </p:txBody>
      </p:sp>
    </p:spTree>
    <p:extLst>
      <p:ext uri="{BB962C8B-B14F-4D97-AF65-F5344CB8AC3E}">
        <p14:creationId xmlns:p14="http://schemas.microsoft.com/office/powerpoint/2010/main" val="22926311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2" name="Date Placeholder 29">
            <a:extLst>
              <a:ext uri="{FF2B5EF4-FFF2-40B4-BE49-F238E27FC236}">
                <a16:creationId xmlns:a16="http://schemas.microsoft.com/office/drawing/2014/main" id="{2840D79B-32F5-22E0-0F4E-3ED62B00D459}"/>
              </a:ext>
            </a:extLst>
          </p:cNvPr>
          <p:cNvSpPr>
            <a:spLocks noGrp="1"/>
          </p:cNvSpPr>
          <p:nvPr>
            <p:ph type="dt" sz="half" idx="10"/>
          </p:nvPr>
        </p:nvSpPr>
        <p:spPr/>
        <p:txBody>
          <a:bodyPr/>
          <a:lstStyle>
            <a:lvl1pPr fontAlgn="base">
              <a:spcBef>
                <a:spcPct val="0"/>
              </a:spcBef>
              <a:spcAft>
                <a:spcPct val="0"/>
              </a:spcAft>
              <a:defRPr>
                <a:solidFill>
                  <a:srgbClr val="DBF5F9">
                    <a:shade val="90000"/>
                  </a:srgbClr>
                </a:solidFill>
                <a:latin typeface="Arial" pitchFamily="34" charset="0"/>
                <a:ea typeface="宋体" pitchFamily="2" charset="-122"/>
              </a:defRPr>
            </a:lvl1pPr>
          </a:lstStyle>
          <a:p>
            <a:pPr>
              <a:defRPr/>
            </a:pPr>
            <a:fld id="{2E5354E8-2B4C-4308-9291-A9D212BE5763}" type="datetime1">
              <a:rPr lang="en-US" altLang="zh-CN"/>
              <a:pPr>
                <a:defRPr/>
              </a:pPr>
              <a:t>3/13/2024</a:t>
            </a:fld>
            <a:endParaRPr lang="en-US"/>
          </a:p>
        </p:txBody>
      </p:sp>
      <p:sp>
        <p:nvSpPr>
          <p:cNvPr id="3" name="Footer Placeholder 18">
            <a:extLst>
              <a:ext uri="{FF2B5EF4-FFF2-40B4-BE49-F238E27FC236}">
                <a16:creationId xmlns:a16="http://schemas.microsoft.com/office/drawing/2014/main" id="{B4C12A2E-B52A-EF48-CFFE-75131FC0EC33}"/>
              </a:ext>
            </a:extLst>
          </p:cNvPr>
          <p:cNvSpPr>
            <a:spLocks noGrp="1"/>
          </p:cNvSpPr>
          <p:nvPr>
            <p:ph type="ftr" sz="quarter" idx="11"/>
          </p:nvPr>
        </p:nvSpPr>
        <p:spPr/>
        <p:txBody>
          <a:bodyPr/>
          <a:lstStyle>
            <a:lvl1pPr fontAlgn="base">
              <a:spcBef>
                <a:spcPct val="0"/>
              </a:spcBef>
              <a:spcAft>
                <a:spcPct val="0"/>
              </a:spcAft>
              <a:defRPr>
                <a:solidFill>
                  <a:srgbClr val="DBF5F9">
                    <a:shade val="90000"/>
                  </a:srgbClr>
                </a:solidFill>
                <a:latin typeface="Arial" pitchFamily="34" charset="0"/>
                <a:ea typeface="宋体" pitchFamily="2" charset="-122"/>
              </a:defRPr>
            </a:lvl1pPr>
          </a:lstStyle>
          <a:p>
            <a:pPr>
              <a:defRPr/>
            </a:pPr>
            <a:endParaRPr lang="en-US"/>
          </a:p>
        </p:txBody>
      </p:sp>
      <p:sp>
        <p:nvSpPr>
          <p:cNvPr id="4" name="Slide Number Placeholder 26">
            <a:extLst>
              <a:ext uri="{FF2B5EF4-FFF2-40B4-BE49-F238E27FC236}">
                <a16:creationId xmlns:a16="http://schemas.microsoft.com/office/drawing/2014/main" id="{7B69B9FE-2AB5-723C-54C6-D078308EC361}"/>
              </a:ext>
            </a:extLst>
          </p:cNvPr>
          <p:cNvSpPr>
            <a:spLocks noGrp="1"/>
          </p:cNvSpPr>
          <p:nvPr>
            <p:ph type="sldNum" sz="quarter" idx="12"/>
          </p:nvPr>
        </p:nvSpPr>
        <p:spPr/>
        <p:txBody>
          <a:bodyPr/>
          <a:lstStyle>
            <a:lvl1pPr>
              <a:defRPr>
                <a:solidFill>
                  <a:srgbClr val="D1EAEE"/>
                </a:solidFill>
                <a:latin typeface="Arial" panose="020B0604020202020204" pitchFamily="34" charset="0"/>
              </a:defRPr>
            </a:lvl1pPr>
          </a:lstStyle>
          <a:p>
            <a:pPr>
              <a:defRPr/>
            </a:pPr>
            <a:fld id="{278A52E9-FDC9-4981-A76F-7C72D56D223E}" type="slidenum">
              <a:rPr lang="en-US" altLang="zh-CN"/>
              <a:pPr>
                <a:defRPr/>
              </a:pPr>
              <a:t>‹#›</a:t>
            </a:fld>
            <a:endParaRPr lang="en-US" altLang="zh-CN"/>
          </a:p>
        </p:txBody>
      </p:sp>
    </p:spTree>
    <p:extLst>
      <p:ext uri="{BB962C8B-B14F-4D97-AF65-F5344CB8AC3E}">
        <p14:creationId xmlns:p14="http://schemas.microsoft.com/office/powerpoint/2010/main" val="2911203781"/>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0E1D49-8A0A-1B0A-25C7-9C557AA8B84D}"/>
              </a:ext>
            </a:extLst>
          </p:cNvPr>
          <p:cNvSpPr>
            <a:spLocks noGrp="1"/>
          </p:cNvSpPr>
          <p:nvPr>
            <p:ph type="dt" sz="half" idx="10"/>
          </p:nvPr>
        </p:nvSpPr>
        <p:spPr/>
        <p:txBody>
          <a:bodyPr/>
          <a:lstStyle>
            <a:lvl1pPr fontAlgn="base">
              <a:spcBef>
                <a:spcPct val="0"/>
              </a:spcBef>
              <a:spcAft>
                <a:spcPct val="0"/>
              </a:spcAft>
              <a:defRPr>
                <a:latin typeface="Arial" pitchFamily="34" charset="0"/>
                <a:ea typeface="宋体" pitchFamily="2" charset="-122"/>
              </a:defRPr>
            </a:lvl1pPr>
          </a:lstStyle>
          <a:p>
            <a:pPr>
              <a:defRPr/>
            </a:pPr>
            <a:fld id="{1E082968-9CAA-4C6B-90DC-5D56A8B62208}" type="datetime1">
              <a:rPr lang="en-US" altLang="zh-CN"/>
              <a:pPr>
                <a:defRPr/>
              </a:pPr>
              <a:t>3/13/2024</a:t>
            </a:fld>
            <a:endParaRPr lang="en-US"/>
          </a:p>
        </p:txBody>
      </p:sp>
      <p:sp>
        <p:nvSpPr>
          <p:cNvPr id="5" name="Footer Placeholder 4">
            <a:extLst>
              <a:ext uri="{FF2B5EF4-FFF2-40B4-BE49-F238E27FC236}">
                <a16:creationId xmlns:a16="http://schemas.microsoft.com/office/drawing/2014/main" id="{33EAC696-9DAC-EA41-848A-8C96ADD99602}"/>
              </a:ext>
            </a:extLst>
          </p:cNvPr>
          <p:cNvSpPr>
            <a:spLocks noGrp="1"/>
          </p:cNvSpPr>
          <p:nvPr>
            <p:ph type="ftr" sz="quarter" idx="11"/>
          </p:nvPr>
        </p:nvSpPr>
        <p:spPr/>
        <p:txBody>
          <a:bodyPr/>
          <a:lstStyle>
            <a:lvl1pPr fontAlgn="base">
              <a:spcBef>
                <a:spcPct val="0"/>
              </a:spcBef>
              <a:spcAft>
                <a:spcPct val="0"/>
              </a:spcAft>
              <a:defRPr>
                <a:latin typeface="Arial" pitchFamily="34" charset="0"/>
                <a:ea typeface="宋体" pitchFamily="2" charset="-122"/>
              </a:defRPr>
            </a:lvl1pPr>
          </a:lstStyle>
          <a:p>
            <a:pPr>
              <a:defRPr/>
            </a:pPr>
            <a:endParaRPr lang="en-US"/>
          </a:p>
        </p:txBody>
      </p:sp>
      <p:sp>
        <p:nvSpPr>
          <p:cNvPr id="6" name="Slide Number Placeholder 5">
            <a:extLst>
              <a:ext uri="{FF2B5EF4-FFF2-40B4-BE49-F238E27FC236}">
                <a16:creationId xmlns:a16="http://schemas.microsoft.com/office/drawing/2014/main" id="{3BB5EE26-2FC9-B828-29C7-82453403031F}"/>
              </a:ext>
            </a:extLst>
          </p:cNvPr>
          <p:cNvSpPr>
            <a:spLocks noGrp="1"/>
          </p:cNvSpPr>
          <p:nvPr>
            <p:ph type="sldNum" sz="quarter" idx="12"/>
          </p:nvPr>
        </p:nvSpPr>
        <p:spPr/>
        <p:txBody>
          <a:bodyPr/>
          <a:lstStyle>
            <a:lvl1pPr>
              <a:defRPr>
                <a:latin typeface="Arial" panose="020B0604020202020204" pitchFamily="34" charset="0"/>
              </a:defRPr>
            </a:lvl1pPr>
          </a:lstStyle>
          <a:p>
            <a:pPr>
              <a:defRPr/>
            </a:pPr>
            <a:fld id="{8CEF7ED6-17B0-4850-B34C-DFE79391585E}" type="slidenum">
              <a:rPr lang="en-US" altLang="zh-CN"/>
              <a:pPr>
                <a:defRPr/>
              </a:pPr>
              <a:t>‹#›</a:t>
            </a:fld>
            <a:endParaRPr lang="en-US" altLang="zh-CN"/>
          </a:p>
        </p:txBody>
      </p:sp>
    </p:spTree>
    <p:extLst>
      <p:ext uri="{BB962C8B-B14F-4D97-AF65-F5344CB8AC3E}">
        <p14:creationId xmlns:p14="http://schemas.microsoft.com/office/powerpoint/2010/main" val="3391074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a:extLst>
              <a:ext uri="{FF2B5EF4-FFF2-40B4-BE49-F238E27FC236}">
                <a16:creationId xmlns:a16="http://schemas.microsoft.com/office/drawing/2014/main" id="{6CB0DD76-014C-ECF6-4D26-18274A56E9F5}"/>
              </a:ext>
            </a:extLst>
          </p:cNvPr>
          <p:cNvSpPr>
            <a:spLocks noGrp="1"/>
          </p:cNvSpPr>
          <p:nvPr>
            <p:ph type="dt" sz="half" idx="10"/>
          </p:nvPr>
        </p:nvSpPr>
        <p:spPr/>
        <p:txBody>
          <a:bodyPr/>
          <a:lstStyle>
            <a:lvl1pPr fontAlgn="base">
              <a:spcBef>
                <a:spcPct val="0"/>
              </a:spcBef>
              <a:spcAft>
                <a:spcPct val="0"/>
              </a:spcAft>
              <a:defRPr>
                <a:solidFill>
                  <a:srgbClr val="DBF5F9">
                    <a:shade val="90000"/>
                  </a:srgbClr>
                </a:solidFill>
                <a:latin typeface="Arial" pitchFamily="34" charset="0"/>
                <a:ea typeface="宋体" pitchFamily="2" charset="-122"/>
              </a:defRPr>
            </a:lvl1pPr>
          </a:lstStyle>
          <a:p>
            <a:pPr>
              <a:defRPr/>
            </a:pPr>
            <a:fld id="{A29B67EC-25B9-4A2D-92FA-9E0EFEB76690}" type="datetime1">
              <a:rPr lang="en-US" altLang="zh-CN"/>
              <a:pPr>
                <a:defRPr/>
              </a:pPr>
              <a:t>3/13/2024</a:t>
            </a:fld>
            <a:endParaRPr lang="en-US"/>
          </a:p>
        </p:txBody>
      </p:sp>
      <p:sp>
        <p:nvSpPr>
          <p:cNvPr id="5" name="Footer Placeholder 4">
            <a:extLst>
              <a:ext uri="{FF2B5EF4-FFF2-40B4-BE49-F238E27FC236}">
                <a16:creationId xmlns:a16="http://schemas.microsoft.com/office/drawing/2014/main" id="{DF91D7E3-1073-C609-F6FB-EE5904926312}"/>
              </a:ext>
            </a:extLst>
          </p:cNvPr>
          <p:cNvSpPr>
            <a:spLocks noGrp="1"/>
          </p:cNvSpPr>
          <p:nvPr>
            <p:ph type="ftr" sz="quarter" idx="11"/>
          </p:nvPr>
        </p:nvSpPr>
        <p:spPr/>
        <p:txBody>
          <a:bodyPr/>
          <a:lstStyle>
            <a:lvl1pPr fontAlgn="base">
              <a:spcBef>
                <a:spcPct val="0"/>
              </a:spcBef>
              <a:spcAft>
                <a:spcPct val="0"/>
              </a:spcAft>
              <a:defRPr>
                <a:solidFill>
                  <a:srgbClr val="DBF5F9">
                    <a:shade val="90000"/>
                  </a:srgbClr>
                </a:solidFill>
                <a:latin typeface="Arial" pitchFamily="34" charset="0"/>
                <a:ea typeface="宋体" pitchFamily="2" charset="-122"/>
              </a:defRPr>
            </a:lvl1pPr>
          </a:lstStyle>
          <a:p>
            <a:pPr>
              <a:defRPr/>
            </a:pPr>
            <a:endParaRPr lang="en-US"/>
          </a:p>
        </p:txBody>
      </p:sp>
      <p:sp>
        <p:nvSpPr>
          <p:cNvPr id="6" name="Slide Number Placeholder 5">
            <a:extLst>
              <a:ext uri="{FF2B5EF4-FFF2-40B4-BE49-F238E27FC236}">
                <a16:creationId xmlns:a16="http://schemas.microsoft.com/office/drawing/2014/main" id="{98390D9F-EB43-A591-7FAE-28D5361B8CAC}"/>
              </a:ext>
            </a:extLst>
          </p:cNvPr>
          <p:cNvSpPr>
            <a:spLocks noGrp="1"/>
          </p:cNvSpPr>
          <p:nvPr>
            <p:ph type="sldNum" sz="quarter" idx="12"/>
          </p:nvPr>
        </p:nvSpPr>
        <p:spPr/>
        <p:txBody>
          <a:bodyPr/>
          <a:lstStyle>
            <a:lvl1pPr>
              <a:defRPr>
                <a:solidFill>
                  <a:srgbClr val="D1EAEE"/>
                </a:solidFill>
                <a:latin typeface="Arial" panose="020B0604020202020204" pitchFamily="34" charset="0"/>
              </a:defRPr>
            </a:lvl1pPr>
          </a:lstStyle>
          <a:p>
            <a:pPr>
              <a:defRPr/>
            </a:pPr>
            <a:fld id="{558F1297-9120-4752-95F0-8991159EC8D8}" type="slidenum">
              <a:rPr lang="en-US" altLang="zh-CN"/>
              <a:pPr>
                <a:defRPr/>
              </a:pPr>
              <a:t>‹#›</a:t>
            </a:fld>
            <a:endParaRPr lang="en-US" altLang="zh-CN"/>
          </a:p>
        </p:txBody>
      </p:sp>
    </p:spTree>
    <p:extLst>
      <p:ext uri="{BB962C8B-B14F-4D97-AF65-F5344CB8AC3E}">
        <p14:creationId xmlns:p14="http://schemas.microsoft.com/office/powerpoint/2010/main" val="2032771715"/>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7A7839-EB4C-329B-B415-8CA051179825}"/>
              </a:ext>
            </a:extLst>
          </p:cNvPr>
          <p:cNvSpPr>
            <a:spLocks noGrp="1"/>
          </p:cNvSpPr>
          <p:nvPr>
            <p:ph type="dt" sz="half" idx="10"/>
          </p:nvPr>
        </p:nvSpPr>
        <p:spPr/>
        <p:txBody>
          <a:bodyPr/>
          <a:lstStyle>
            <a:lvl1pPr fontAlgn="base">
              <a:spcBef>
                <a:spcPct val="0"/>
              </a:spcBef>
              <a:spcAft>
                <a:spcPct val="0"/>
              </a:spcAft>
              <a:defRPr>
                <a:latin typeface="Arial" pitchFamily="34" charset="0"/>
                <a:ea typeface="宋体" pitchFamily="2" charset="-122"/>
              </a:defRPr>
            </a:lvl1pPr>
          </a:lstStyle>
          <a:p>
            <a:pPr>
              <a:defRPr/>
            </a:pPr>
            <a:fld id="{AD10FEDA-5A2A-4896-A199-CAE962CA898A}" type="datetime1">
              <a:rPr lang="en-US" altLang="zh-CN"/>
              <a:pPr>
                <a:defRPr/>
              </a:pPr>
              <a:t>3/13/2024</a:t>
            </a:fld>
            <a:endParaRPr lang="en-US"/>
          </a:p>
        </p:txBody>
      </p:sp>
      <p:sp>
        <p:nvSpPr>
          <p:cNvPr id="6" name="Footer Placeholder 5">
            <a:extLst>
              <a:ext uri="{FF2B5EF4-FFF2-40B4-BE49-F238E27FC236}">
                <a16:creationId xmlns:a16="http://schemas.microsoft.com/office/drawing/2014/main" id="{1B1D8AE8-69FF-85C1-0B4B-CDF2E18B984F}"/>
              </a:ext>
            </a:extLst>
          </p:cNvPr>
          <p:cNvSpPr>
            <a:spLocks noGrp="1"/>
          </p:cNvSpPr>
          <p:nvPr>
            <p:ph type="ftr" sz="quarter" idx="11"/>
          </p:nvPr>
        </p:nvSpPr>
        <p:spPr/>
        <p:txBody>
          <a:bodyPr/>
          <a:lstStyle>
            <a:lvl1pPr fontAlgn="base">
              <a:spcBef>
                <a:spcPct val="0"/>
              </a:spcBef>
              <a:spcAft>
                <a:spcPct val="0"/>
              </a:spcAft>
              <a:defRPr>
                <a:latin typeface="Arial" pitchFamily="34" charset="0"/>
                <a:ea typeface="宋体" pitchFamily="2" charset="-122"/>
              </a:defRPr>
            </a:lvl1pPr>
          </a:lstStyle>
          <a:p>
            <a:pPr>
              <a:defRPr/>
            </a:pPr>
            <a:endParaRPr lang="en-US"/>
          </a:p>
        </p:txBody>
      </p:sp>
      <p:sp>
        <p:nvSpPr>
          <p:cNvPr id="7" name="Slide Number Placeholder 6">
            <a:extLst>
              <a:ext uri="{FF2B5EF4-FFF2-40B4-BE49-F238E27FC236}">
                <a16:creationId xmlns:a16="http://schemas.microsoft.com/office/drawing/2014/main" id="{3D0163DE-F952-46DC-AA71-FCFF945480BD}"/>
              </a:ext>
            </a:extLst>
          </p:cNvPr>
          <p:cNvSpPr>
            <a:spLocks noGrp="1"/>
          </p:cNvSpPr>
          <p:nvPr>
            <p:ph type="sldNum" sz="quarter" idx="12"/>
          </p:nvPr>
        </p:nvSpPr>
        <p:spPr/>
        <p:txBody>
          <a:bodyPr/>
          <a:lstStyle>
            <a:lvl1pPr>
              <a:defRPr>
                <a:latin typeface="Arial" panose="020B0604020202020204" pitchFamily="34" charset="0"/>
              </a:defRPr>
            </a:lvl1pPr>
          </a:lstStyle>
          <a:p>
            <a:pPr>
              <a:defRPr/>
            </a:pPr>
            <a:fld id="{9E373993-F179-45AF-8753-B1751EC5C38E}" type="slidenum">
              <a:rPr lang="en-US" altLang="zh-CN"/>
              <a:pPr>
                <a:defRPr/>
              </a:pPr>
              <a:t>‹#›</a:t>
            </a:fld>
            <a:endParaRPr lang="en-US" altLang="zh-CN"/>
          </a:p>
        </p:txBody>
      </p:sp>
    </p:spTree>
    <p:extLst>
      <p:ext uri="{BB962C8B-B14F-4D97-AF65-F5344CB8AC3E}">
        <p14:creationId xmlns:p14="http://schemas.microsoft.com/office/powerpoint/2010/main" val="10350380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080042-079F-D9F3-2B20-A0359339A6D6}"/>
              </a:ext>
            </a:extLst>
          </p:cNvPr>
          <p:cNvSpPr>
            <a:spLocks noGrp="1"/>
          </p:cNvSpPr>
          <p:nvPr>
            <p:ph type="dt" sz="half" idx="10"/>
          </p:nvPr>
        </p:nvSpPr>
        <p:spPr/>
        <p:txBody>
          <a:bodyPr/>
          <a:lstStyle>
            <a:lvl1pPr fontAlgn="base">
              <a:spcBef>
                <a:spcPct val="0"/>
              </a:spcBef>
              <a:spcAft>
                <a:spcPct val="0"/>
              </a:spcAft>
              <a:defRPr>
                <a:latin typeface="Arial" pitchFamily="34" charset="0"/>
                <a:ea typeface="宋体" pitchFamily="2" charset="-122"/>
              </a:defRPr>
            </a:lvl1pPr>
          </a:lstStyle>
          <a:p>
            <a:pPr>
              <a:defRPr/>
            </a:pPr>
            <a:fld id="{DF470A26-4EB2-4EA5-A651-84B22091ABA0}" type="datetime1">
              <a:rPr lang="en-US" altLang="zh-CN"/>
              <a:pPr>
                <a:defRPr/>
              </a:pPr>
              <a:t>3/13/2024</a:t>
            </a:fld>
            <a:endParaRPr lang="en-US"/>
          </a:p>
        </p:txBody>
      </p:sp>
      <p:sp>
        <p:nvSpPr>
          <p:cNvPr id="8" name="Footer Placeholder 7">
            <a:extLst>
              <a:ext uri="{FF2B5EF4-FFF2-40B4-BE49-F238E27FC236}">
                <a16:creationId xmlns:a16="http://schemas.microsoft.com/office/drawing/2014/main" id="{4D8B231D-3158-3014-D221-C197F062CCC1}"/>
              </a:ext>
            </a:extLst>
          </p:cNvPr>
          <p:cNvSpPr>
            <a:spLocks noGrp="1"/>
          </p:cNvSpPr>
          <p:nvPr>
            <p:ph type="ftr" sz="quarter" idx="11"/>
          </p:nvPr>
        </p:nvSpPr>
        <p:spPr/>
        <p:txBody>
          <a:bodyPr/>
          <a:lstStyle>
            <a:lvl1pPr fontAlgn="base">
              <a:spcBef>
                <a:spcPct val="0"/>
              </a:spcBef>
              <a:spcAft>
                <a:spcPct val="0"/>
              </a:spcAft>
              <a:defRPr>
                <a:latin typeface="Arial" pitchFamily="34" charset="0"/>
                <a:ea typeface="宋体" pitchFamily="2" charset="-122"/>
              </a:defRPr>
            </a:lvl1pPr>
          </a:lstStyle>
          <a:p>
            <a:pPr>
              <a:defRPr/>
            </a:pPr>
            <a:endParaRPr lang="en-US"/>
          </a:p>
        </p:txBody>
      </p:sp>
      <p:sp>
        <p:nvSpPr>
          <p:cNvPr id="9" name="Slide Number Placeholder 8">
            <a:extLst>
              <a:ext uri="{FF2B5EF4-FFF2-40B4-BE49-F238E27FC236}">
                <a16:creationId xmlns:a16="http://schemas.microsoft.com/office/drawing/2014/main" id="{0D4357D9-1325-6373-2990-8563B6644080}"/>
              </a:ext>
            </a:extLst>
          </p:cNvPr>
          <p:cNvSpPr>
            <a:spLocks noGrp="1"/>
          </p:cNvSpPr>
          <p:nvPr>
            <p:ph type="sldNum" sz="quarter" idx="12"/>
          </p:nvPr>
        </p:nvSpPr>
        <p:spPr/>
        <p:txBody>
          <a:bodyPr/>
          <a:lstStyle>
            <a:lvl1pPr>
              <a:defRPr>
                <a:latin typeface="Arial" panose="020B0604020202020204" pitchFamily="34" charset="0"/>
              </a:defRPr>
            </a:lvl1pPr>
          </a:lstStyle>
          <a:p>
            <a:pPr>
              <a:defRPr/>
            </a:pPr>
            <a:fld id="{2E740461-6C20-42D2-AAF1-30BBFDB3BA2D}" type="slidenum">
              <a:rPr lang="en-US" altLang="zh-CN"/>
              <a:pPr>
                <a:defRPr/>
              </a:pPr>
              <a:t>‹#›</a:t>
            </a:fld>
            <a:endParaRPr lang="en-US" altLang="zh-CN"/>
          </a:p>
        </p:txBody>
      </p:sp>
    </p:spTree>
    <p:extLst>
      <p:ext uri="{BB962C8B-B14F-4D97-AF65-F5344CB8AC3E}">
        <p14:creationId xmlns:p14="http://schemas.microsoft.com/office/powerpoint/2010/main" val="5734318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3BE7F6B6-2ACF-6598-EE81-6FC3F51777D3}"/>
              </a:ext>
            </a:extLst>
          </p:cNvPr>
          <p:cNvSpPr>
            <a:spLocks noGrp="1"/>
          </p:cNvSpPr>
          <p:nvPr>
            <p:ph type="dt" sz="half" idx="10"/>
          </p:nvPr>
        </p:nvSpPr>
        <p:spPr/>
        <p:txBody>
          <a:bodyPr/>
          <a:lstStyle>
            <a:lvl1pPr fontAlgn="base">
              <a:spcBef>
                <a:spcPct val="0"/>
              </a:spcBef>
              <a:spcAft>
                <a:spcPct val="0"/>
              </a:spcAft>
              <a:defRPr>
                <a:latin typeface="Arial" pitchFamily="34" charset="0"/>
                <a:ea typeface="宋体" pitchFamily="2" charset="-122"/>
              </a:defRPr>
            </a:lvl1pPr>
          </a:lstStyle>
          <a:p>
            <a:pPr>
              <a:defRPr/>
            </a:pPr>
            <a:fld id="{586163E2-E28A-4F74-8DA2-9172A700FD43}" type="datetime1">
              <a:rPr lang="en-US" altLang="zh-CN"/>
              <a:pPr>
                <a:defRPr/>
              </a:pPr>
              <a:t>3/13/2024</a:t>
            </a:fld>
            <a:endParaRPr lang="en-US"/>
          </a:p>
        </p:txBody>
      </p:sp>
      <p:sp>
        <p:nvSpPr>
          <p:cNvPr id="4" name="Footer Placeholder 3">
            <a:extLst>
              <a:ext uri="{FF2B5EF4-FFF2-40B4-BE49-F238E27FC236}">
                <a16:creationId xmlns:a16="http://schemas.microsoft.com/office/drawing/2014/main" id="{DB4BC090-A858-39A0-E856-E44F0548CBBA}"/>
              </a:ext>
            </a:extLst>
          </p:cNvPr>
          <p:cNvSpPr>
            <a:spLocks noGrp="1"/>
          </p:cNvSpPr>
          <p:nvPr>
            <p:ph type="ftr" sz="quarter" idx="11"/>
          </p:nvPr>
        </p:nvSpPr>
        <p:spPr/>
        <p:txBody>
          <a:bodyPr/>
          <a:lstStyle>
            <a:lvl1pPr fontAlgn="base">
              <a:spcBef>
                <a:spcPct val="0"/>
              </a:spcBef>
              <a:spcAft>
                <a:spcPct val="0"/>
              </a:spcAft>
              <a:defRPr>
                <a:latin typeface="Arial" pitchFamily="34" charset="0"/>
                <a:ea typeface="宋体" pitchFamily="2" charset="-122"/>
              </a:defRPr>
            </a:lvl1pPr>
          </a:lstStyle>
          <a:p>
            <a:pPr>
              <a:defRPr/>
            </a:pPr>
            <a:endParaRPr lang="en-US"/>
          </a:p>
        </p:txBody>
      </p:sp>
      <p:sp>
        <p:nvSpPr>
          <p:cNvPr id="5" name="Slide Number Placeholder 4">
            <a:extLst>
              <a:ext uri="{FF2B5EF4-FFF2-40B4-BE49-F238E27FC236}">
                <a16:creationId xmlns:a16="http://schemas.microsoft.com/office/drawing/2014/main" id="{298D5839-D05E-7CE6-1FB3-7679B8749E30}"/>
              </a:ext>
            </a:extLst>
          </p:cNvPr>
          <p:cNvSpPr>
            <a:spLocks noGrp="1"/>
          </p:cNvSpPr>
          <p:nvPr>
            <p:ph type="sldNum" sz="quarter" idx="12"/>
          </p:nvPr>
        </p:nvSpPr>
        <p:spPr/>
        <p:txBody>
          <a:bodyPr/>
          <a:lstStyle>
            <a:lvl1pPr>
              <a:defRPr>
                <a:latin typeface="Arial" panose="020B0604020202020204" pitchFamily="34" charset="0"/>
              </a:defRPr>
            </a:lvl1pPr>
          </a:lstStyle>
          <a:p>
            <a:pPr>
              <a:defRPr/>
            </a:pPr>
            <a:fld id="{A03D3049-8DED-47BF-A440-9D2586D742ED}" type="slidenum">
              <a:rPr lang="en-US" altLang="zh-CN"/>
              <a:pPr>
                <a:defRPr/>
              </a:pPr>
              <a:t>‹#›</a:t>
            </a:fld>
            <a:endParaRPr lang="en-US" altLang="zh-CN"/>
          </a:p>
        </p:txBody>
      </p:sp>
    </p:spTree>
    <p:extLst>
      <p:ext uri="{BB962C8B-B14F-4D97-AF65-F5344CB8AC3E}">
        <p14:creationId xmlns:p14="http://schemas.microsoft.com/office/powerpoint/2010/main" val="2223785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2970299-671D-642E-AC97-82DFE22F08CC}"/>
              </a:ext>
            </a:extLst>
          </p:cNvPr>
          <p:cNvSpPr>
            <a:spLocks noGrp="1" noChangeArrowheads="1"/>
          </p:cNvSpPr>
          <p:nvPr>
            <p:ph type="dt" sz="half" idx="10"/>
          </p:nvPr>
        </p:nvSpPr>
        <p:spPr>
          <a:ln/>
        </p:spPr>
        <p:txBody>
          <a:bodyPr/>
          <a:lstStyle>
            <a:lvl1pPr>
              <a:defRPr/>
            </a:lvl1pPr>
          </a:lstStyle>
          <a:p>
            <a:pPr>
              <a:defRPr/>
            </a:pPr>
            <a:fld id="{FDBCBBE3-ADE2-4565-A51C-DC30D477B03D}" type="datetime1">
              <a:rPr lang="en-US" altLang="zh-CN"/>
              <a:pPr>
                <a:defRPr/>
              </a:pPr>
              <a:t>3/13/2024</a:t>
            </a:fld>
            <a:endParaRPr lang="en-US" altLang="zh-CN"/>
          </a:p>
        </p:txBody>
      </p:sp>
      <p:sp>
        <p:nvSpPr>
          <p:cNvPr id="5" name="Rectangle 5">
            <a:extLst>
              <a:ext uri="{FF2B5EF4-FFF2-40B4-BE49-F238E27FC236}">
                <a16:creationId xmlns:a16="http://schemas.microsoft.com/office/drawing/2014/main" id="{BBB64B87-402F-6919-061C-5147714D56A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BF4D1A6-CF45-583B-C49B-975C192146E3}"/>
              </a:ext>
            </a:extLst>
          </p:cNvPr>
          <p:cNvSpPr>
            <a:spLocks noGrp="1" noChangeArrowheads="1"/>
          </p:cNvSpPr>
          <p:nvPr>
            <p:ph type="sldNum" sz="quarter" idx="12"/>
          </p:nvPr>
        </p:nvSpPr>
        <p:spPr>
          <a:ln/>
        </p:spPr>
        <p:txBody>
          <a:bodyPr/>
          <a:lstStyle>
            <a:lvl1pPr>
              <a:defRPr/>
            </a:lvl1pPr>
          </a:lstStyle>
          <a:p>
            <a:pPr>
              <a:defRPr/>
            </a:pPr>
            <a:fld id="{A91A1C58-7487-4689-B8FB-C777791A917A}" type="slidenum">
              <a:rPr lang="en-US" altLang="zh-CN"/>
              <a:pPr>
                <a:defRPr/>
              </a:pPr>
              <a:t>‹#›</a:t>
            </a:fld>
            <a:endParaRPr lang="en-US" altLang="zh-CN"/>
          </a:p>
        </p:txBody>
      </p:sp>
    </p:spTree>
    <p:extLst>
      <p:ext uri="{BB962C8B-B14F-4D97-AF65-F5344CB8AC3E}">
        <p14:creationId xmlns:p14="http://schemas.microsoft.com/office/powerpoint/2010/main" val="18778238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54C795-6341-F2A8-C282-F53A8DDEDE44}"/>
              </a:ext>
            </a:extLst>
          </p:cNvPr>
          <p:cNvSpPr>
            <a:spLocks noGrp="1"/>
          </p:cNvSpPr>
          <p:nvPr>
            <p:ph type="dt" sz="half" idx="10"/>
          </p:nvPr>
        </p:nvSpPr>
        <p:spPr/>
        <p:txBody>
          <a:bodyPr/>
          <a:lstStyle>
            <a:lvl1pPr fontAlgn="base">
              <a:spcBef>
                <a:spcPct val="0"/>
              </a:spcBef>
              <a:spcAft>
                <a:spcPct val="0"/>
              </a:spcAft>
              <a:defRPr>
                <a:latin typeface="Arial" pitchFamily="34" charset="0"/>
                <a:ea typeface="宋体" pitchFamily="2" charset="-122"/>
              </a:defRPr>
            </a:lvl1pPr>
          </a:lstStyle>
          <a:p>
            <a:pPr>
              <a:defRPr/>
            </a:pPr>
            <a:fld id="{8A02CA2A-A6A0-4FFE-AEE1-23B4ED84C075}" type="datetime1">
              <a:rPr lang="en-US" altLang="zh-CN"/>
              <a:pPr>
                <a:defRPr/>
              </a:pPr>
              <a:t>3/13/2024</a:t>
            </a:fld>
            <a:endParaRPr lang="en-US"/>
          </a:p>
        </p:txBody>
      </p:sp>
      <p:sp>
        <p:nvSpPr>
          <p:cNvPr id="3" name="Footer Placeholder 2">
            <a:extLst>
              <a:ext uri="{FF2B5EF4-FFF2-40B4-BE49-F238E27FC236}">
                <a16:creationId xmlns:a16="http://schemas.microsoft.com/office/drawing/2014/main" id="{2F345A9C-4376-74AE-B2CB-2EE263B06275}"/>
              </a:ext>
            </a:extLst>
          </p:cNvPr>
          <p:cNvSpPr>
            <a:spLocks noGrp="1"/>
          </p:cNvSpPr>
          <p:nvPr>
            <p:ph type="ftr" sz="quarter" idx="11"/>
          </p:nvPr>
        </p:nvSpPr>
        <p:spPr/>
        <p:txBody>
          <a:bodyPr/>
          <a:lstStyle>
            <a:lvl1pPr fontAlgn="base">
              <a:spcBef>
                <a:spcPct val="0"/>
              </a:spcBef>
              <a:spcAft>
                <a:spcPct val="0"/>
              </a:spcAft>
              <a:defRPr>
                <a:latin typeface="Arial" pitchFamily="34" charset="0"/>
                <a:ea typeface="宋体" pitchFamily="2" charset="-122"/>
              </a:defRPr>
            </a:lvl1pPr>
          </a:lstStyle>
          <a:p>
            <a:pPr>
              <a:defRPr/>
            </a:pPr>
            <a:endParaRPr lang="en-US"/>
          </a:p>
        </p:txBody>
      </p:sp>
      <p:sp>
        <p:nvSpPr>
          <p:cNvPr id="4" name="Slide Number Placeholder 3">
            <a:extLst>
              <a:ext uri="{FF2B5EF4-FFF2-40B4-BE49-F238E27FC236}">
                <a16:creationId xmlns:a16="http://schemas.microsoft.com/office/drawing/2014/main" id="{A734C4F8-C827-6254-E753-BF112CCCE853}"/>
              </a:ext>
            </a:extLst>
          </p:cNvPr>
          <p:cNvSpPr>
            <a:spLocks noGrp="1"/>
          </p:cNvSpPr>
          <p:nvPr>
            <p:ph type="sldNum" sz="quarter" idx="12"/>
          </p:nvPr>
        </p:nvSpPr>
        <p:spPr/>
        <p:txBody>
          <a:bodyPr/>
          <a:lstStyle>
            <a:lvl1pPr>
              <a:defRPr>
                <a:latin typeface="Arial" panose="020B0604020202020204" pitchFamily="34" charset="0"/>
              </a:defRPr>
            </a:lvl1pPr>
          </a:lstStyle>
          <a:p>
            <a:pPr>
              <a:defRPr/>
            </a:pPr>
            <a:fld id="{CCAD1F8B-E466-4998-A586-3965E06B60CA}" type="slidenum">
              <a:rPr lang="en-US" altLang="zh-CN"/>
              <a:pPr>
                <a:defRPr/>
              </a:pPr>
              <a:t>‹#›</a:t>
            </a:fld>
            <a:endParaRPr lang="en-US" altLang="zh-CN"/>
          </a:p>
        </p:txBody>
      </p:sp>
    </p:spTree>
    <p:extLst>
      <p:ext uri="{BB962C8B-B14F-4D97-AF65-F5344CB8AC3E}">
        <p14:creationId xmlns:p14="http://schemas.microsoft.com/office/powerpoint/2010/main" val="38372760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F051A1-2FC2-FF29-A91E-3C7680BF493F}"/>
              </a:ext>
            </a:extLst>
          </p:cNvPr>
          <p:cNvSpPr>
            <a:spLocks noGrp="1"/>
          </p:cNvSpPr>
          <p:nvPr>
            <p:ph type="dt" sz="half" idx="10"/>
          </p:nvPr>
        </p:nvSpPr>
        <p:spPr/>
        <p:txBody>
          <a:bodyPr/>
          <a:lstStyle>
            <a:lvl1pPr fontAlgn="base">
              <a:spcBef>
                <a:spcPct val="0"/>
              </a:spcBef>
              <a:spcAft>
                <a:spcPct val="0"/>
              </a:spcAft>
              <a:defRPr>
                <a:latin typeface="Arial" pitchFamily="34" charset="0"/>
                <a:ea typeface="宋体" pitchFamily="2" charset="-122"/>
              </a:defRPr>
            </a:lvl1pPr>
          </a:lstStyle>
          <a:p>
            <a:pPr>
              <a:defRPr/>
            </a:pPr>
            <a:fld id="{84615325-F0BF-4494-A10B-0AF0E4EB4347}" type="datetime1">
              <a:rPr lang="en-US" altLang="zh-CN"/>
              <a:pPr>
                <a:defRPr/>
              </a:pPr>
              <a:t>3/13/2024</a:t>
            </a:fld>
            <a:endParaRPr lang="en-US"/>
          </a:p>
        </p:txBody>
      </p:sp>
      <p:sp>
        <p:nvSpPr>
          <p:cNvPr id="6" name="Footer Placeholder 5">
            <a:extLst>
              <a:ext uri="{FF2B5EF4-FFF2-40B4-BE49-F238E27FC236}">
                <a16:creationId xmlns:a16="http://schemas.microsoft.com/office/drawing/2014/main" id="{8A754F96-7EC6-286C-626E-BC8973A39B03}"/>
              </a:ext>
            </a:extLst>
          </p:cNvPr>
          <p:cNvSpPr>
            <a:spLocks noGrp="1"/>
          </p:cNvSpPr>
          <p:nvPr>
            <p:ph type="ftr" sz="quarter" idx="11"/>
          </p:nvPr>
        </p:nvSpPr>
        <p:spPr/>
        <p:txBody>
          <a:bodyPr/>
          <a:lstStyle>
            <a:lvl1pPr fontAlgn="base">
              <a:spcBef>
                <a:spcPct val="0"/>
              </a:spcBef>
              <a:spcAft>
                <a:spcPct val="0"/>
              </a:spcAft>
              <a:defRPr>
                <a:latin typeface="Arial" pitchFamily="34" charset="0"/>
                <a:ea typeface="宋体" pitchFamily="2" charset="-122"/>
              </a:defRPr>
            </a:lvl1pPr>
          </a:lstStyle>
          <a:p>
            <a:pPr>
              <a:defRPr/>
            </a:pPr>
            <a:endParaRPr lang="en-US"/>
          </a:p>
        </p:txBody>
      </p:sp>
      <p:sp>
        <p:nvSpPr>
          <p:cNvPr id="7" name="Slide Number Placeholder 6">
            <a:extLst>
              <a:ext uri="{FF2B5EF4-FFF2-40B4-BE49-F238E27FC236}">
                <a16:creationId xmlns:a16="http://schemas.microsoft.com/office/drawing/2014/main" id="{3FDA9A3C-76E6-95DF-0933-218DC0BEAE16}"/>
              </a:ext>
            </a:extLst>
          </p:cNvPr>
          <p:cNvSpPr>
            <a:spLocks noGrp="1"/>
          </p:cNvSpPr>
          <p:nvPr>
            <p:ph type="sldNum" sz="quarter" idx="12"/>
          </p:nvPr>
        </p:nvSpPr>
        <p:spPr/>
        <p:txBody>
          <a:bodyPr/>
          <a:lstStyle>
            <a:lvl1pPr>
              <a:defRPr>
                <a:latin typeface="Arial" panose="020B0604020202020204" pitchFamily="34" charset="0"/>
              </a:defRPr>
            </a:lvl1pPr>
          </a:lstStyle>
          <a:p>
            <a:pPr>
              <a:defRPr/>
            </a:pPr>
            <a:fld id="{DF1A54B6-9937-4DB4-AF11-F995CE5EA197}" type="slidenum">
              <a:rPr lang="en-US" altLang="zh-CN"/>
              <a:pPr>
                <a:defRPr/>
              </a:pPr>
              <a:t>‹#›</a:t>
            </a:fld>
            <a:endParaRPr lang="en-US" altLang="zh-CN"/>
          </a:p>
        </p:txBody>
      </p:sp>
    </p:spTree>
    <p:extLst>
      <p:ext uri="{BB962C8B-B14F-4D97-AF65-F5344CB8AC3E}">
        <p14:creationId xmlns:p14="http://schemas.microsoft.com/office/powerpoint/2010/main" val="5807301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a:extLst>
              <a:ext uri="{FF2B5EF4-FFF2-40B4-BE49-F238E27FC236}">
                <a16:creationId xmlns:a16="http://schemas.microsoft.com/office/drawing/2014/main" id="{4639074C-704F-429C-2C1A-D5FE2ABAD722}"/>
              </a:ext>
            </a:extLst>
          </p:cNvPr>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6" name="Right Triangle 11">
            <a:extLst>
              <a:ext uri="{FF2B5EF4-FFF2-40B4-BE49-F238E27FC236}">
                <a16:creationId xmlns:a16="http://schemas.microsoft.com/office/drawing/2014/main" id="{2107AC14-6D8F-0F51-8F8A-25A2DDCDAB26}"/>
              </a:ext>
            </a:extLst>
          </p:cNvPr>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7" name="Freeform 9">
            <a:extLst>
              <a:ext uri="{FF2B5EF4-FFF2-40B4-BE49-F238E27FC236}">
                <a16:creationId xmlns:a16="http://schemas.microsoft.com/office/drawing/2014/main" id="{8F5A7CF9-7780-7DA1-5B5A-4AE4CB8177A7}"/>
              </a:ext>
            </a:extLst>
          </p:cNvPr>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solidFill>
                <a:prstClr val="black"/>
              </a:solidFill>
              <a:latin typeface="Constantia"/>
              <a:ea typeface="+mn-ea"/>
            </a:endParaRPr>
          </a:p>
        </p:txBody>
      </p:sp>
      <p:sp>
        <p:nvSpPr>
          <p:cNvPr id="8" name="Freeform 10">
            <a:extLst>
              <a:ext uri="{FF2B5EF4-FFF2-40B4-BE49-F238E27FC236}">
                <a16:creationId xmlns:a16="http://schemas.microsoft.com/office/drawing/2014/main" id="{7E824D64-CC03-D63A-7CAC-A0985E27ACD9}"/>
              </a:ext>
            </a:extLst>
          </p:cNvPr>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solidFill>
                <a:prstClr val="black"/>
              </a:solidFill>
              <a:latin typeface="Constantia"/>
              <a:ea typeface="+mn-ea"/>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a:extLst>
              <a:ext uri="{FF2B5EF4-FFF2-40B4-BE49-F238E27FC236}">
                <a16:creationId xmlns:a16="http://schemas.microsoft.com/office/drawing/2014/main" id="{A9D0050A-1752-CD05-514B-BAA1BF5CF428}"/>
              </a:ext>
            </a:extLst>
          </p:cNvPr>
          <p:cNvSpPr>
            <a:spLocks noGrp="1"/>
          </p:cNvSpPr>
          <p:nvPr>
            <p:ph type="dt" sz="half" idx="10"/>
          </p:nvPr>
        </p:nvSpPr>
        <p:spPr/>
        <p:txBody>
          <a:bodyPr/>
          <a:lstStyle>
            <a:lvl1pPr fontAlgn="base">
              <a:spcBef>
                <a:spcPct val="0"/>
              </a:spcBef>
              <a:spcAft>
                <a:spcPct val="0"/>
              </a:spcAft>
              <a:defRPr>
                <a:latin typeface="Arial" pitchFamily="34" charset="0"/>
                <a:ea typeface="宋体" pitchFamily="2" charset="-122"/>
              </a:defRPr>
            </a:lvl1pPr>
          </a:lstStyle>
          <a:p>
            <a:pPr>
              <a:defRPr/>
            </a:pPr>
            <a:fld id="{9728FC76-1A1F-4E8B-A048-9B44CE3C7E86}" type="datetime1">
              <a:rPr lang="en-US" altLang="zh-CN"/>
              <a:pPr>
                <a:defRPr/>
              </a:pPr>
              <a:t>3/13/2024</a:t>
            </a:fld>
            <a:endParaRPr lang="en-US"/>
          </a:p>
        </p:txBody>
      </p:sp>
      <p:sp>
        <p:nvSpPr>
          <p:cNvPr id="10" name="Footer Placeholder 5">
            <a:extLst>
              <a:ext uri="{FF2B5EF4-FFF2-40B4-BE49-F238E27FC236}">
                <a16:creationId xmlns:a16="http://schemas.microsoft.com/office/drawing/2014/main" id="{D49BF1B6-FA77-57C2-191B-ED13C86E36F2}"/>
              </a:ext>
            </a:extLst>
          </p:cNvPr>
          <p:cNvSpPr>
            <a:spLocks noGrp="1"/>
          </p:cNvSpPr>
          <p:nvPr>
            <p:ph type="ftr" sz="quarter" idx="11"/>
          </p:nvPr>
        </p:nvSpPr>
        <p:spPr/>
        <p:txBody>
          <a:bodyPr/>
          <a:lstStyle>
            <a:lvl1pPr fontAlgn="base">
              <a:spcBef>
                <a:spcPct val="0"/>
              </a:spcBef>
              <a:spcAft>
                <a:spcPct val="0"/>
              </a:spcAft>
              <a:defRPr>
                <a:latin typeface="Arial" pitchFamily="34" charset="0"/>
                <a:ea typeface="宋体" pitchFamily="2" charset="-122"/>
              </a:defRPr>
            </a:lvl1pPr>
          </a:lstStyle>
          <a:p>
            <a:pPr>
              <a:defRPr/>
            </a:pPr>
            <a:endParaRPr lang="en-US"/>
          </a:p>
        </p:txBody>
      </p:sp>
      <p:sp>
        <p:nvSpPr>
          <p:cNvPr id="11" name="Slide Number Placeholder 6">
            <a:extLst>
              <a:ext uri="{FF2B5EF4-FFF2-40B4-BE49-F238E27FC236}">
                <a16:creationId xmlns:a16="http://schemas.microsoft.com/office/drawing/2014/main" id="{2BC1C733-C4B3-2FD9-7F8C-761AC5A79EB8}"/>
              </a:ext>
            </a:extLst>
          </p:cNvPr>
          <p:cNvSpPr>
            <a:spLocks noGrp="1"/>
          </p:cNvSpPr>
          <p:nvPr>
            <p:ph type="sldNum" sz="quarter" idx="12"/>
          </p:nvPr>
        </p:nvSpPr>
        <p:spPr>
          <a:xfrm>
            <a:off x="8077200" y="6356350"/>
            <a:ext cx="609600" cy="365125"/>
          </a:xfrm>
        </p:spPr>
        <p:txBody>
          <a:bodyPr/>
          <a:lstStyle>
            <a:lvl1pPr>
              <a:defRPr>
                <a:latin typeface="Arial" panose="020B0604020202020204" pitchFamily="34" charset="0"/>
              </a:defRPr>
            </a:lvl1pPr>
          </a:lstStyle>
          <a:p>
            <a:pPr>
              <a:defRPr/>
            </a:pPr>
            <a:fld id="{90BB5EC6-8341-4309-AB3F-C8E2D41A067B}" type="slidenum">
              <a:rPr lang="en-US" altLang="zh-CN"/>
              <a:pPr>
                <a:defRPr/>
              </a:pPr>
              <a:t>‹#›</a:t>
            </a:fld>
            <a:endParaRPr lang="en-US" altLang="zh-CN"/>
          </a:p>
        </p:txBody>
      </p:sp>
    </p:spTree>
    <p:extLst>
      <p:ext uri="{BB962C8B-B14F-4D97-AF65-F5344CB8AC3E}">
        <p14:creationId xmlns:p14="http://schemas.microsoft.com/office/powerpoint/2010/main" val="23171561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F56740-12B8-40FC-DAA2-88753F192791}"/>
              </a:ext>
            </a:extLst>
          </p:cNvPr>
          <p:cNvSpPr>
            <a:spLocks noGrp="1"/>
          </p:cNvSpPr>
          <p:nvPr>
            <p:ph type="dt" sz="half" idx="10"/>
          </p:nvPr>
        </p:nvSpPr>
        <p:spPr/>
        <p:txBody>
          <a:bodyPr/>
          <a:lstStyle>
            <a:lvl1pPr fontAlgn="base">
              <a:spcBef>
                <a:spcPct val="0"/>
              </a:spcBef>
              <a:spcAft>
                <a:spcPct val="0"/>
              </a:spcAft>
              <a:defRPr>
                <a:latin typeface="Arial" pitchFamily="34" charset="0"/>
                <a:ea typeface="宋体" pitchFamily="2" charset="-122"/>
              </a:defRPr>
            </a:lvl1pPr>
          </a:lstStyle>
          <a:p>
            <a:pPr>
              <a:defRPr/>
            </a:pPr>
            <a:fld id="{1954EDA7-BD2B-4503-95A2-B95FC8232193}" type="datetime1">
              <a:rPr lang="en-US" altLang="zh-CN"/>
              <a:pPr>
                <a:defRPr/>
              </a:pPr>
              <a:t>3/13/2024</a:t>
            </a:fld>
            <a:endParaRPr lang="en-US"/>
          </a:p>
        </p:txBody>
      </p:sp>
      <p:sp>
        <p:nvSpPr>
          <p:cNvPr id="5" name="Footer Placeholder 4">
            <a:extLst>
              <a:ext uri="{FF2B5EF4-FFF2-40B4-BE49-F238E27FC236}">
                <a16:creationId xmlns:a16="http://schemas.microsoft.com/office/drawing/2014/main" id="{D9AEE25D-E832-EC93-DDF3-45B03858D382}"/>
              </a:ext>
            </a:extLst>
          </p:cNvPr>
          <p:cNvSpPr>
            <a:spLocks noGrp="1"/>
          </p:cNvSpPr>
          <p:nvPr>
            <p:ph type="ftr" sz="quarter" idx="11"/>
          </p:nvPr>
        </p:nvSpPr>
        <p:spPr/>
        <p:txBody>
          <a:bodyPr/>
          <a:lstStyle>
            <a:lvl1pPr fontAlgn="base">
              <a:spcBef>
                <a:spcPct val="0"/>
              </a:spcBef>
              <a:spcAft>
                <a:spcPct val="0"/>
              </a:spcAft>
              <a:defRPr>
                <a:latin typeface="Arial" pitchFamily="34" charset="0"/>
                <a:ea typeface="宋体" pitchFamily="2" charset="-122"/>
              </a:defRPr>
            </a:lvl1pPr>
          </a:lstStyle>
          <a:p>
            <a:pPr>
              <a:defRPr/>
            </a:pPr>
            <a:endParaRPr lang="en-US"/>
          </a:p>
        </p:txBody>
      </p:sp>
      <p:sp>
        <p:nvSpPr>
          <p:cNvPr id="6" name="Slide Number Placeholder 5">
            <a:extLst>
              <a:ext uri="{FF2B5EF4-FFF2-40B4-BE49-F238E27FC236}">
                <a16:creationId xmlns:a16="http://schemas.microsoft.com/office/drawing/2014/main" id="{CA988AF2-27A3-F1A9-2764-6AFC104813EA}"/>
              </a:ext>
            </a:extLst>
          </p:cNvPr>
          <p:cNvSpPr>
            <a:spLocks noGrp="1"/>
          </p:cNvSpPr>
          <p:nvPr>
            <p:ph type="sldNum" sz="quarter" idx="12"/>
          </p:nvPr>
        </p:nvSpPr>
        <p:spPr/>
        <p:txBody>
          <a:bodyPr/>
          <a:lstStyle>
            <a:lvl1pPr>
              <a:defRPr>
                <a:latin typeface="Arial" panose="020B0604020202020204" pitchFamily="34" charset="0"/>
              </a:defRPr>
            </a:lvl1pPr>
          </a:lstStyle>
          <a:p>
            <a:pPr>
              <a:defRPr/>
            </a:pPr>
            <a:fld id="{F431CD9A-26D4-47F7-8351-F731EAD9E7C2}" type="slidenum">
              <a:rPr lang="en-US" altLang="zh-CN"/>
              <a:pPr>
                <a:defRPr/>
              </a:pPr>
              <a:t>‹#›</a:t>
            </a:fld>
            <a:endParaRPr lang="en-US" altLang="zh-CN"/>
          </a:p>
        </p:txBody>
      </p:sp>
    </p:spTree>
    <p:extLst>
      <p:ext uri="{BB962C8B-B14F-4D97-AF65-F5344CB8AC3E}">
        <p14:creationId xmlns:p14="http://schemas.microsoft.com/office/powerpoint/2010/main" val="37354931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133000-14FC-81F9-82A9-E3AC61B609FF}"/>
              </a:ext>
            </a:extLst>
          </p:cNvPr>
          <p:cNvSpPr>
            <a:spLocks noGrp="1"/>
          </p:cNvSpPr>
          <p:nvPr>
            <p:ph type="dt" sz="half" idx="10"/>
          </p:nvPr>
        </p:nvSpPr>
        <p:spPr/>
        <p:txBody>
          <a:bodyPr/>
          <a:lstStyle>
            <a:lvl1pPr fontAlgn="base">
              <a:spcBef>
                <a:spcPct val="0"/>
              </a:spcBef>
              <a:spcAft>
                <a:spcPct val="0"/>
              </a:spcAft>
              <a:defRPr>
                <a:latin typeface="Arial" pitchFamily="34" charset="0"/>
                <a:ea typeface="宋体" pitchFamily="2" charset="-122"/>
              </a:defRPr>
            </a:lvl1pPr>
          </a:lstStyle>
          <a:p>
            <a:pPr>
              <a:defRPr/>
            </a:pPr>
            <a:fld id="{1EC927E8-D522-4AD6-B679-357FF606B537}" type="datetime1">
              <a:rPr lang="en-US" altLang="zh-CN"/>
              <a:pPr>
                <a:defRPr/>
              </a:pPr>
              <a:t>3/13/2024</a:t>
            </a:fld>
            <a:endParaRPr lang="en-US"/>
          </a:p>
        </p:txBody>
      </p:sp>
      <p:sp>
        <p:nvSpPr>
          <p:cNvPr id="5" name="Footer Placeholder 4">
            <a:extLst>
              <a:ext uri="{FF2B5EF4-FFF2-40B4-BE49-F238E27FC236}">
                <a16:creationId xmlns:a16="http://schemas.microsoft.com/office/drawing/2014/main" id="{2EA7AAC4-2587-FD12-4EE8-778496AE8412}"/>
              </a:ext>
            </a:extLst>
          </p:cNvPr>
          <p:cNvSpPr>
            <a:spLocks noGrp="1"/>
          </p:cNvSpPr>
          <p:nvPr>
            <p:ph type="ftr" sz="quarter" idx="11"/>
          </p:nvPr>
        </p:nvSpPr>
        <p:spPr/>
        <p:txBody>
          <a:bodyPr/>
          <a:lstStyle>
            <a:lvl1pPr fontAlgn="base">
              <a:spcBef>
                <a:spcPct val="0"/>
              </a:spcBef>
              <a:spcAft>
                <a:spcPct val="0"/>
              </a:spcAft>
              <a:defRPr>
                <a:latin typeface="Arial" pitchFamily="34" charset="0"/>
                <a:ea typeface="宋体" pitchFamily="2" charset="-122"/>
              </a:defRPr>
            </a:lvl1pPr>
          </a:lstStyle>
          <a:p>
            <a:pPr>
              <a:defRPr/>
            </a:pPr>
            <a:endParaRPr lang="en-US"/>
          </a:p>
        </p:txBody>
      </p:sp>
      <p:sp>
        <p:nvSpPr>
          <p:cNvPr id="6" name="Slide Number Placeholder 5">
            <a:extLst>
              <a:ext uri="{FF2B5EF4-FFF2-40B4-BE49-F238E27FC236}">
                <a16:creationId xmlns:a16="http://schemas.microsoft.com/office/drawing/2014/main" id="{A8E4C8E5-BEA7-8200-8FB5-9B084982B027}"/>
              </a:ext>
            </a:extLst>
          </p:cNvPr>
          <p:cNvSpPr>
            <a:spLocks noGrp="1"/>
          </p:cNvSpPr>
          <p:nvPr>
            <p:ph type="sldNum" sz="quarter" idx="12"/>
          </p:nvPr>
        </p:nvSpPr>
        <p:spPr/>
        <p:txBody>
          <a:bodyPr/>
          <a:lstStyle>
            <a:lvl1pPr>
              <a:defRPr>
                <a:latin typeface="Arial" panose="020B0604020202020204" pitchFamily="34" charset="0"/>
              </a:defRPr>
            </a:lvl1pPr>
          </a:lstStyle>
          <a:p>
            <a:pPr>
              <a:defRPr/>
            </a:pPr>
            <a:fld id="{463DA1A4-06F0-4622-981B-0DDF917F5609}" type="slidenum">
              <a:rPr lang="en-US" altLang="zh-CN"/>
              <a:pPr>
                <a:defRPr/>
              </a:pPr>
              <a:t>‹#›</a:t>
            </a:fld>
            <a:endParaRPr lang="en-US" altLang="zh-CN"/>
          </a:p>
        </p:txBody>
      </p:sp>
    </p:spTree>
    <p:extLst>
      <p:ext uri="{BB962C8B-B14F-4D97-AF65-F5344CB8AC3E}">
        <p14:creationId xmlns:p14="http://schemas.microsoft.com/office/powerpoint/2010/main" val="2978407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B1C18C1F-7460-EA5A-85B0-84F9E0CF257D}"/>
              </a:ext>
            </a:extLst>
          </p:cNvPr>
          <p:cNvSpPr>
            <a:spLocks noGrp="1" noChangeArrowheads="1"/>
          </p:cNvSpPr>
          <p:nvPr>
            <p:ph type="dt" sz="half" idx="10"/>
          </p:nvPr>
        </p:nvSpPr>
        <p:spPr>
          <a:ln/>
        </p:spPr>
        <p:txBody>
          <a:bodyPr/>
          <a:lstStyle>
            <a:lvl1pPr>
              <a:defRPr/>
            </a:lvl1pPr>
          </a:lstStyle>
          <a:p>
            <a:pPr>
              <a:defRPr/>
            </a:pPr>
            <a:fld id="{B99454D8-FD75-4165-812E-7B04421CAE96}" type="datetime1">
              <a:rPr lang="en-US" altLang="zh-CN"/>
              <a:pPr>
                <a:defRPr/>
              </a:pPr>
              <a:t>3/13/2024</a:t>
            </a:fld>
            <a:endParaRPr lang="en-US" altLang="zh-CN"/>
          </a:p>
        </p:txBody>
      </p:sp>
      <p:sp>
        <p:nvSpPr>
          <p:cNvPr id="5" name="Rectangle 5">
            <a:extLst>
              <a:ext uri="{FF2B5EF4-FFF2-40B4-BE49-F238E27FC236}">
                <a16:creationId xmlns:a16="http://schemas.microsoft.com/office/drawing/2014/main" id="{271B4DED-D79B-05AE-D78D-F9A523732B7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D522931-A7A5-475F-DD88-BB4FF6A25EAE}"/>
              </a:ext>
            </a:extLst>
          </p:cNvPr>
          <p:cNvSpPr>
            <a:spLocks noGrp="1" noChangeArrowheads="1"/>
          </p:cNvSpPr>
          <p:nvPr>
            <p:ph type="sldNum" sz="quarter" idx="12"/>
          </p:nvPr>
        </p:nvSpPr>
        <p:spPr>
          <a:ln/>
        </p:spPr>
        <p:txBody>
          <a:bodyPr/>
          <a:lstStyle>
            <a:lvl1pPr>
              <a:defRPr/>
            </a:lvl1pPr>
          </a:lstStyle>
          <a:p>
            <a:pPr>
              <a:defRPr/>
            </a:pPr>
            <a:fld id="{40D21FBD-C191-47FE-9ED7-80602F3909A1}" type="slidenum">
              <a:rPr lang="en-US" altLang="zh-CN"/>
              <a:pPr>
                <a:defRPr/>
              </a:pPr>
              <a:t>‹#›</a:t>
            </a:fld>
            <a:endParaRPr lang="en-US" altLang="zh-CN"/>
          </a:p>
        </p:txBody>
      </p:sp>
    </p:spTree>
    <p:extLst>
      <p:ext uri="{BB962C8B-B14F-4D97-AF65-F5344CB8AC3E}">
        <p14:creationId xmlns:p14="http://schemas.microsoft.com/office/powerpoint/2010/main" val="4137555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35D0D1AE-9848-1D37-3A73-515A0CB68216}"/>
              </a:ext>
            </a:extLst>
          </p:cNvPr>
          <p:cNvSpPr>
            <a:spLocks noGrp="1" noChangeArrowheads="1"/>
          </p:cNvSpPr>
          <p:nvPr>
            <p:ph type="dt" sz="half" idx="10"/>
          </p:nvPr>
        </p:nvSpPr>
        <p:spPr>
          <a:ln/>
        </p:spPr>
        <p:txBody>
          <a:bodyPr/>
          <a:lstStyle>
            <a:lvl1pPr>
              <a:defRPr/>
            </a:lvl1pPr>
          </a:lstStyle>
          <a:p>
            <a:pPr>
              <a:defRPr/>
            </a:pPr>
            <a:fld id="{47EB7E08-2C8B-47BE-B6FF-BD45EB478414}" type="datetime1">
              <a:rPr lang="en-US" altLang="zh-CN"/>
              <a:pPr>
                <a:defRPr/>
              </a:pPr>
              <a:t>3/13/2024</a:t>
            </a:fld>
            <a:endParaRPr lang="en-US" altLang="zh-CN"/>
          </a:p>
        </p:txBody>
      </p:sp>
      <p:sp>
        <p:nvSpPr>
          <p:cNvPr id="6" name="Rectangle 5">
            <a:extLst>
              <a:ext uri="{FF2B5EF4-FFF2-40B4-BE49-F238E27FC236}">
                <a16:creationId xmlns:a16="http://schemas.microsoft.com/office/drawing/2014/main" id="{273E3B13-47EC-CBD3-ABDE-64A5C11FF74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2F95942C-E4B0-7F79-5786-2E0EA3E3C0B8}"/>
              </a:ext>
            </a:extLst>
          </p:cNvPr>
          <p:cNvSpPr>
            <a:spLocks noGrp="1" noChangeArrowheads="1"/>
          </p:cNvSpPr>
          <p:nvPr>
            <p:ph type="sldNum" sz="quarter" idx="12"/>
          </p:nvPr>
        </p:nvSpPr>
        <p:spPr>
          <a:ln/>
        </p:spPr>
        <p:txBody>
          <a:bodyPr/>
          <a:lstStyle>
            <a:lvl1pPr>
              <a:defRPr/>
            </a:lvl1pPr>
          </a:lstStyle>
          <a:p>
            <a:pPr>
              <a:defRPr/>
            </a:pPr>
            <a:fld id="{57A070BE-8DA5-4086-8134-B3D4DD283F4A}" type="slidenum">
              <a:rPr lang="en-US" altLang="zh-CN"/>
              <a:pPr>
                <a:defRPr/>
              </a:pPr>
              <a:t>‹#›</a:t>
            </a:fld>
            <a:endParaRPr lang="en-US" altLang="zh-CN"/>
          </a:p>
        </p:txBody>
      </p:sp>
    </p:spTree>
    <p:extLst>
      <p:ext uri="{BB962C8B-B14F-4D97-AF65-F5344CB8AC3E}">
        <p14:creationId xmlns:p14="http://schemas.microsoft.com/office/powerpoint/2010/main" val="3873381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2E273C9D-DB25-E5E9-FE8C-CFB70337AEB4}"/>
              </a:ext>
            </a:extLst>
          </p:cNvPr>
          <p:cNvSpPr>
            <a:spLocks noGrp="1" noChangeArrowheads="1"/>
          </p:cNvSpPr>
          <p:nvPr>
            <p:ph type="dt" sz="half" idx="10"/>
          </p:nvPr>
        </p:nvSpPr>
        <p:spPr>
          <a:ln/>
        </p:spPr>
        <p:txBody>
          <a:bodyPr/>
          <a:lstStyle>
            <a:lvl1pPr>
              <a:defRPr/>
            </a:lvl1pPr>
          </a:lstStyle>
          <a:p>
            <a:pPr>
              <a:defRPr/>
            </a:pPr>
            <a:fld id="{4AB97481-3F83-41DD-BF15-215D813A6662}" type="datetime1">
              <a:rPr lang="en-US" altLang="zh-CN"/>
              <a:pPr>
                <a:defRPr/>
              </a:pPr>
              <a:t>3/13/2024</a:t>
            </a:fld>
            <a:endParaRPr lang="en-US" altLang="zh-CN"/>
          </a:p>
        </p:txBody>
      </p:sp>
      <p:sp>
        <p:nvSpPr>
          <p:cNvPr id="8" name="Rectangle 5">
            <a:extLst>
              <a:ext uri="{FF2B5EF4-FFF2-40B4-BE49-F238E27FC236}">
                <a16:creationId xmlns:a16="http://schemas.microsoft.com/office/drawing/2014/main" id="{4BFBBF26-8489-14F8-2B07-DB3B6D314C1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1E3418CF-ED19-813F-821D-44F658540FEA}"/>
              </a:ext>
            </a:extLst>
          </p:cNvPr>
          <p:cNvSpPr>
            <a:spLocks noGrp="1" noChangeArrowheads="1"/>
          </p:cNvSpPr>
          <p:nvPr>
            <p:ph type="sldNum" sz="quarter" idx="12"/>
          </p:nvPr>
        </p:nvSpPr>
        <p:spPr>
          <a:ln/>
        </p:spPr>
        <p:txBody>
          <a:bodyPr/>
          <a:lstStyle>
            <a:lvl1pPr>
              <a:defRPr/>
            </a:lvl1pPr>
          </a:lstStyle>
          <a:p>
            <a:pPr>
              <a:defRPr/>
            </a:pPr>
            <a:fld id="{311F8E5A-3D26-4710-AD76-A130FA824322}" type="slidenum">
              <a:rPr lang="en-US" altLang="zh-CN"/>
              <a:pPr>
                <a:defRPr/>
              </a:pPr>
              <a:t>‹#›</a:t>
            </a:fld>
            <a:endParaRPr lang="en-US" altLang="zh-CN"/>
          </a:p>
        </p:txBody>
      </p:sp>
    </p:spTree>
    <p:extLst>
      <p:ext uri="{BB962C8B-B14F-4D97-AF65-F5344CB8AC3E}">
        <p14:creationId xmlns:p14="http://schemas.microsoft.com/office/powerpoint/2010/main" val="2481077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982C0E2F-C98B-18BE-BFFA-B9F54928D805}"/>
              </a:ext>
            </a:extLst>
          </p:cNvPr>
          <p:cNvSpPr>
            <a:spLocks noGrp="1" noChangeArrowheads="1"/>
          </p:cNvSpPr>
          <p:nvPr>
            <p:ph type="dt" sz="half" idx="10"/>
          </p:nvPr>
        </p:nvSpPr>
        <p:spPr>
          <a:ln/>
        </p:spPr>
        <p:txBody>
          <a:bodyPr/>
          <a:lstStyle>
            <a:lvl1pPr>
              <a:defRPr/>
            </a:lvl1pPr>
          </a:lstStyle>
          <a:p>
            <a:pPr>
              <a:defRPr/>
            </a:pPr>
            <a:fld id="{2DEE7969-E479-4745-88DB-E8F31687CC71}" type="datetime1">
              <a:rPr lang="en-US" altLang="zh-CN"/>
              <a:pPr>
                <a:defRPr/>
              </a:pPr>
              <a:t>3/13/2024</a:t>
            </a:fld>
            <a:endParaRPr lang="en-US" altLang="zh-CN"/>
          </a:p>
        </p:txBody>
      </p:sp>
      <p:sp>
        <p:nvSpPr>
          <p:cNvPr id="4" name="Rectangle 5">
            <a:extLst>
              <a:ext uri="{FF2B5EF4-FFF2-40B4-BE49-F238E27FC236}">
                <a16:creationId xmlns:a16="http://schemas.microsoft.com/office/drawing/2014/main" id="{237891E0-DECD-C21D-1259-F525DFDDCD4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3BED5518-3AAE-46AD-2F68-D91E374211C4}"/>
              </a:ext>
            </a:extLst>
          </p:cNvPr>
          <p:cNvSpPr>
            <a:spLocks noGrp="1" noChangeArrowheads="1"/>
          </p:cNvSpPr>
          <p:nvPr>
            <p:ph type="sldNum" sz="quarter" idx="12"/>
          </p:nvPr>
        </p:nvSpPr>
        <p:spPr>
          <a:ln/>
        </p:spPr>
        <p:txBody>
          <a:bodyPr/>
          <a:lstStyle>
            <a:lvl1pPr>
              <a:defRPr/>
            </a:lvl1pPr>
          </a:lstStyle>
          <a:p>
            <a:pPr>
              <a:defRPr/>
            </a:pPr>
            <a:fld id="{258F7D29-D40B-4DC9-9A05-B526BFEE1A49}" type="slidenum">
              <a:rPr lang="en-US" altLang="zh-CN"/>
              <a:pPr>
                <a:defRPr/>
              </a:pPr>
              <a:t>‹#›</a:t>
            </a:fld>
            <a:endParaRPr lang="en-US" altLang="zh-CN"/>
          </a:p>
        </p:txBody>
      </p:sp>
    </p:spTree>
    <p:extLst>
      <p:ext uri="{BB962C8B-B14F-4D97-AF65-F5344CB8AC3E}">
        <p14:creationId xmlns:p14="http://schemas.microsoft.com/office/powerpoint/2010/main" val="3746846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1433E25-E344-31EC-21A4-6C2DDC253629}"/>
              </a:ext>
            </a:extLst>
          </p:cNvPr>
          <p:cNvSpPr>
            <a:spLocks noGrp="1" noChangeArrowheads="1"/>
          </p:cNvSpPr>
          <p:nvPr>
            <p:ph type="dt" sz="half" idx="10"/>
          </p:nvPr>
        </p:nvSpPr>
        <p:spPr>
          <a:ln/>
        </p:spPr>
        <p:txBody>
          <a:bodyPr/>
          <a:lstStyle>
            <a:lvl1pPr>
              <a:defRPr/>
            </a:lvl1pPr>
          </a:lstStyle>
          <a:p>
            <a:pPr>
              <a:defRPr/>
            </a:pPr>
            <a:fld id="{5FBE0FBC-7A24-4BBD-859A-5DA7E951D4B1}" type="datetime1">
              <a:rPr lang="en-US" altLang="zh-CN"/>
              <a:pPr>
                <a:defRPr/>
              </a:pPr>
              <a:t>3/13/2024</a:t>
            </a:fld>
            <a:endParaRPr lang="en-US" altLang="zh-CN"/>
          </a:p>
        </p:txBody>
      </p:sp>
      <p:sp>
        <p:nvSpPr>
          <p:cNvPr id="3" name="Rectangle 5">
            <a:extLst>
              <a:ext uri="{FF2B5EF4-FFF2-40B4-BE49-F238E27FC236}">
                <a16:creationId xmlns:a16="http://schemas.microsoft.com/office/drawing/2014/main" id="{69DD08A4-3F42-F6E3-9248-152C8E02602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159BC987-BF01-6694-D999-5C827562AA4D}"/>
              </a:ext>
            </a:extLst>
          </p:cNvPr>
          <p:cNvSpPr>
            <a:spLocks noGrp="1" noChangeArrowheads="1"/>
          </p:cNvSpPr>
          <p:nvPr>
            <p:ph type="sldNum" sz="quarter" idx="12"/>
          </p:nvPr>
        </p:nvSpPr>
        <p:spPr>
          <a:ln/>
        </p:spPr>
        <p:txBody>
          <a:bodyPr/>
          <a:lstStyle>
            <a:lvl1pPr>
              <a:defRPr/>
            </a:lvl1pPr>
          </a:lstStyle>
          <a:p>
            <a:pPr>
              <a:defRPr/>
            </a:pPr>
            <a:fld id="{8A4F1237-3F6C-4520-A92A-F418717EBB37}" type="slidenum">
              <a:rPr lang="en-US" altLang="zh-CN"/>
              <a:pPr>
                <a:defRPr/>
              </a:pPr>
              <a:t>‹#›</a:t>
            </a:fld>
            <a:endParaRPr lang="en-US" altLang="zh-CN"/>
          </a:p>
        </p:txBody>
      </p:sp>
    </p:spTree>
    <p:extLst>
      <p:ext uri="{BB962C8B-B14F-4D97-AF65-F5344CB8AC3E}">
        <p14:creationId xmlns:p14="http://schemas.microsoft.com/office/powerpoint/2010/main" val="3125820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793C82F1-D981-8A38-8FB2-CB91864EF7A7}"/>
              </a:ext>
            </a:extLst>
          </p:cNvPr>
          <p:cNvSpPr>
            <a:spLocks noGrp="1" noChangeArrowheads="1"/>
          </p:cNvSpPr>
          <p:nvPr>
            <p:ph type="dt" sz="half" idx="10"/>
          </p:nvPr>
        </p:nvSpPr>
        <p:spPr>
          <a:ln/>
        </p:spPr>
        <p:txBody>
          <a:bodyPr/>
          <a:lstStyle>
            <a:lvl1pPr>
              <a:defRPr/>
            </a:lvl1pPr>
          </a:lstStyle>
          <a:p>
            <a:pPr>
              <a:defRPr/>
            </a:pPr>
            <a:fld id="{D38A0BA3-8EC1-436D-921F-937B65F03B6C}" type="datetime1">
              <a:rPr lang="en-US" altLang="zh-CN"/>
              <a:pPr>
                <a:defRPr/>
              </a:pPr>
              <a:t>3/13/2024</a:t>
            </a:fld>
            <a:endParaRPr lang="en-US" altLang="zh-CN"/>
          </a:p>
        </p:txBody>
      </p:sp>
      <p:sp>
        <p:nvSpPr>
          <p:cNvPr id="6" name="Rectangle 5">
            <a:extLst>
              <a:ext uri="{FF2B5EF4-FFF2-40B4-BE49-F238E27FC236}">
                <a16:creationId xmlns:a16="http://schemas.microsoft.com/office/drawing/2014/main" id="{B5D36A68-4BFD-86E1-5221-B5BAB87FB4F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6DF4CE2C-3D98-BE11-C1DA-CECF36C4BEF3}"/>
              </a:ext>
            </a:extLst>
          </p:cNvPr>
          <p:cNvSpPr>
            <a:spLocks noGrp="1" noChangeArrowheads="1"/>
          </p:cNvSpPr>
          <p:nvPr>
            <p:ph type="sldNum" sz="quarter" idx="12"/>
          </p:nvPr>
        </p:nvSpPr>
        <p:spPr>
          <a:ln/>
        </p:spPr>
        <p:txBody>
          <a:bodyPr/>
          <a:lstStyle>
            <a:lvl1pPr>
              <a:defRPr/>
            </a:lvl1pPr>
          </a:lstStyle>
          <a:p>
            <a:pPr>
              <a:defRPr/>
            </a:pPr>
            <a:fld id="{9A594A9D-4AA4-4973-B176-6EDADF19C01B}" type="slidenum">
              <a:rPr lang="en-US" altLang="zh-CN"/>
              <a:pPr>
                <a:defRPr/>
              </a:pPr>
              <a:t>‹#›</a:t>
            </a:fld>
            <a:endParaRPr lang="en-US" altLang="zh-CN"/>
          </a:p>
        </p:txBody>
      </p:sp>
    </p:spTree>
    <p:extLst>
      <p:ext uri="{BB962C8B-B14F-4D97-AF65-F5344CB8AC3E}">
        <p14:creationId xmlns:p14="http://schemas.microsoft.com/office/powerpoint/2010/main" val="417833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C7C4E271-DC55-F48F-4867-65D95486E225}"/>
              </a:ext>
            </a:extLst>
          </p:cNvPr>
          <p:cNvSpPr>
            <a:spLocks noGrp="1" noChangeArrowheads="1"/>
          </p:cNvSpPr>
          <p:nvPr>
            <p:ph type="dt" sz="half" idx="10"/>
          </p:nvPr>
        </p:nvSpPr>
        <p:spPr>
          <a:ln/>
        </p:spPr>
        <p:txBody>
          <a:bodyPr/>
          <a:lstStyle>
            <a:lvl1pPr>
              <a:defRPr/>
            </a:lvl1pPr>
          </a:lstStyle>
          <a:p>
            <a:pPr>
              <a:defRPr/>
            </a:pPr>
            <a:fld id="{12D8A60F-F696-4DE7-B558-F5080ADE1AEE}" type="datetime1">
              <a:rPr lang="en-US" altLang="zh-CN"/>
              <a:pPr>
                <a:defRPr/>
              </a:pPr>
              <a:t>3/13/2024</a:t>
            </a:fld>
            <a:endParaRPr lang="en-US" altLang="zh-CN"/>
          </a:p>
        </p:txBody>
      </p:sp>
      <p:sp>
        <p:nvSpPr>
          <p:cNvPr id="6" name="Rectangle 5">
            <a:extLst>
              <a:ext uri="{FF2B5EF4-FFF2-40B4-BE49-F238E27FC236}">
                <a16:creationId xmlns:a16="http://schemas.microsoft.com/office/drawing/2014/main" id="{4FBBDD02-E188-5571-B26D-570FC390EC5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D643FBC-192A-CF4A-0961-5A2D6F59E154}"/>
              </a:ext>
            </a:extLst>
          </p:cNvPr>
          <p:cNvSpPr>
            <a:spLocks noGrp="1" noChangeArrowheads="1"/>
          </p:cNvSpPr>
          <p:nvPr>
            <p:ph type="sldNum" sz="quarter" idx="12"/>
          </p:nvPr>
        </p:nvSpPr>
        <p:spPr>
          <a:ln/>
        </p:spPr>
        <p:txBody>
          <a:bodyPr/>
          <a:lstStyle>
            <a:lvl1pPr>
              <a:defRPr/>
            </a:lvl1pPr>
          </a:lstStyle>
          <a:p>
            <a:pPr>
              <a:defRPr/>
            </a:pPr>
            <a:fld id="{8048F3A5-159D-43C3-A821-C1402B1A5176}" type="slidenum">
              <a:rPr lang="en-US" altLang="zh-CN"/>
              <a:pPr>
                <a:defRPr/>
              </a:pPr>
              <a:t>‹#›</a:t>
            </a:fld>
            <a:endParaRPr lang="en-US" altLang="zh-CN"/>
          </a:p>
        </p:txBody>
      </p:sp>
    </p:spTree>
    <p:extLst>
      <p:ext uri="{BB962C8B-B14F-4D97-AF65-F5344CB8AC3E}">
        <p14:creationId xmlns:p14="http://schemas.microsoft.com/office/powerpoint/2010/main" val="2196886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3BC703C-BBD1-2D73-D257-5F01513B867E}"/>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AA090559-AEDC-8CA6-0EA0-68AA4B4A7D67}"/>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DBABC80B-9F29-B204-39F4-80C7D175583C}"/>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fld id="{7AA1B9B1-C1D6-4F7E-B3FB-4CD2007846AB}" type="datetime1">
              <a:rPr lang="en-US" altLang="zh-CN"/>
              <a:pPr>
                <a:defRPr/>
              </a:pPr>
              <a:t>3/13/2024</a:t>
            </a:fld>
            <a:endParaRPr lang="en-US" altLang="zh-CN"/>
          </a:p>
        </p:txBody>
      </p:sp>
      <p:sp>
        <p:nvSpPr>
          <p:cNvPr id="1029" name="Rectangle 5">
            <a:extLst>
              <a:ext uri="{FF2B5EF4-FFF2-40B4-BE49-F238E27FC236}">
                <a16:creationId xmlns:a16="http://schemas.microsoft.com/office/drawing/2014/main" id="{EE3EF2AD-1188-B8C5-90DE-6C2BF676A827}"/>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zh-CN"/>
          </a:p>
        </p:txBody>
      </p:sp>
      <p:sp>
        <p:nvSpPr>
          <p:cNvPr id="1030" name="Rectangle 6">
            <a:extLst>
              <a:ext uri="{FF2B5EF4-FFF2-40B4-BE49-F238E27FC236}">
                <a16:creationId xmlns:a16="http://schemas.microsoft.com/office/drawing/2014/main" id="{81CE0259-F69B-E3AA-F750-5A0A080E1CAC}"/>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72721010-0214-4443-876C-3FEE416EC9E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576" r:id="rId1"/>
    <p:sldLayoutId id="2147484577" r:id="rId2"/>
    <p:sldLayoutId id="2147484578" r:id="rId3"/>
    <p:sldLayoutId id="2147484579" r:id="rId4"/>
    <p:sldLayoutId id="2147484580" r:id="rId5"/>
    <p:sldLayoutId id="2147484581" r:id="rId6"/>
    <p:sldLayoutId id="2147484582" r:id="rId7"/>
    <p:sldLayoutId id="2147484583" r:id="rId8"/>
    <p:sldLayoutId id="2147484584" r:id="rId9"/>
    <p:sldLayoutId id="2147484585" r:id="rId10"/>
    <p:sldLayoutId id="2147484586" r:id="rId11"/>
    <p:sldLayoutId id="2147484587" r:id="rId12"/>
    <p:sldLayoutId id="2147484588"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430DBB3B-A8DD-1ED4-8BA9-12F8DA368B28}"/>
              </a:ext>
            </a:extLst>
          </p:cNvPr>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solidFill>
                <a:prstClr val="black"/>
              </a:solidFill>
              <a:latin typeface="Constantia"/>
              <a:ea typeface="+mn-ea"/>
            </a:endParaRPr>
          </a:p>
        </p:txBody>
      </p:sp>
      <p:sp>
        <p:nvSpPr>
          <p:cNvPr id="8" name="Freeform 7">
            <a:extLst>
              <a:ext uri="{FF2B5EF4-FFF2-40B4-BE49-F238E27FC236}">
                <a16:creationId xmlns:a16="http://schemas.microsoft.com/office/drawing/2014/main" id="{C1096E39-62F7-BE0C-2006-2AC3660EB6F6}"/>
              </a:ext>
            </a:extLst>
          </p:cNvPr>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solidFill>
                <a:prstClr val="black"/>
              </a:solidFill>
              <a:latin typeface="Constantia"/>
              <a:ea typeface="+mn-ea"/>
            </a:endParaRPr>
          </a:p>
        </p:txBody>
      </p:sp>
      <p:sp>
        <p:nvSpPr>
          <p:cNvPr id="2052" name="Title Placeholder 8">
            <a:extLst>
              <a:ext uri="{FF2B5EF4-FFF2-40B4-BE49-F238E27FC236}">
                <a16:creationId xmlns:a16="http://schemas.microsoft.com/office/drawing/2014/main" id="{33010D4D-EC15-DE22-BB50-F2BA6B9ABF9A}"/>
              </a:ext>
            </a:extLst>
          </p:cNvPr>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zh-CN"/>
              <a:t>Click to edit Master title style</a:t>
            </a:r>
          </a:p>
        </p:txBody>
      </p:sp>
      <p:sp>
        <p:nvSpPr>
          <p:cNvPr id="2053" name="Text Placeholder 29">
            <a:extLst>
              <a:ext uri="{FF2B5EF4-FFF2-40B4-BE49-F238E27FC236}">
                <a16:creationId xmlns:a16="http://schemas.microsoft.com/office/drawing/2014/main" id="{432147D2-DA82-4603-C636-51E5ED83C977}"/>
              </a:ext>
            </a:extLst>
          </p:cNvPr>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 name="Date Placeholder 9">
            <a:extLst>
              <a:ext uri="{FF2B5EF4-FFF2-40B4-BE49-F238E27FC236}">
                <a16:creationId xmlns:a16="http://schemas.microsoft.com/office/drawing/2014/main" id="{26CE4144-8E9B-CB68-C62C-8255C3EE9CE6}"/>
              </a:ext>
            </a:extLst>
          </p:cNvPr>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rgbClr val="04617B">
                    <a:shade val="90000"/>
                  </a:srgbClr>
                </a:solidFill>
                <a:latin typeface="Constantia"/>
                <a:ea typeface="+mn-ea"/>
              </a:defRPr>
            </a:lvl1pPr>
          </a:lstStyle>
          <a:p>
            <a:pPr>
              <a:defRPr/>
            </a:pPr>
            <a:fld id="{1C8BEF1B-8B0E-4797-B83A-B9EAB4FB5A61}" type="datetime1">
              <a:rPr lang="en-US" altLang="zh-CN"/>
              <a:pPr>
                <a:defRPr/>
              </a:pPr>
              <a:t>3/13/2024</a:t>
            </a:fld>
            <a:endParaRPr lang="en-US"/>
          </a:p>
        </p:txBody>
      </p:sp>
      <p:sp>
        <p:nvSpPr>
          <p:cNvPr id="22" name="Footer Placeholder 21">
            <a:extLst>
              <a:ext uri="{FF2B5EF4-FFF2-40B4-BE49-F238E27FC236}">
                <a16:creationId xmlns:a16="http://schemas.microsoft.com/office/drawing/2014/main" id="{3ED5F4BD-82FD-0059-C3F6-41E58070D540}"/>
              </a:ext>
            </a:extLst>
          </p:cNvPr>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rgbClr val="04617B">
                    <a:shade val="90000"/>
                  </a:srgbClr>
                </a:solidFill>
                <a:latin typeface="Constantia"/>
                <a:ea typeface="+mn-ea"/>
              </a:defRPr>
            </a:lvl1pPr>
          </a:lstStyle>
          <a:p>
            <a:pPr>
              <a:defRPr/>
            </a:pPr>
            <a:endParaRPr lang="en-US"/>
          </a:p>
        </p:txBody>
      </p:sp>
      <p:sp>
        <p:nvSpPr>
          <p:cNvPr id="18" name="Slide Number Placeholder 17">
            <a:extLst>
              <a:ext uri="{FF2B5EF4-FFF2-40B4-BE49-F238E27FC236}">
                <a16:creationId xmlns:a16="http://schemas.microsoft.com/office/drawing/2014/main" id="{074B1698-2189-BBBE-8A09-AE5F2BA118C2}"/>
              </a:ext>
            </a:extLst>
          </p:cNvPr>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a:solidFill>
                  <a:srgbClr val="045C75"/>
                </a:solidFill>
                <a:latin typeface="Constantia" panose="02030602050306030303" pitchFamily="18" charset="0"/>
              </a:defRPr>
            </a:lvl1pPr>
          </a:lstStyle>
          <a:p>
            <a:pPr>
              <a:defRPr/>
            </a:pPr>
            <a:fld id="{3BA46585-24C8-4511-8664-490133DA2A2A}" type="slidenum">
              <a:rPr lang="en-US" altLang="zh-CN"/>
              <a:pPr>
                <a:defRPr/>
              </a:pPr>
              <a:t>‹#›</a:t>
            </a:fld>
            <a:endParaRPr lang="en-US" altLang="zh-CN"/>
          </a:p>
        </p:txBody>
      </p:sp>
      <p:grpSp>
        <p:nvGrpSpPr>
          <p:cNvPr id="2057" name="Group 1">
            <a:extLst>
              <a:ext uri="{FF2B5EF4-FFF2-40B4-BE49-F238E27FC236}">
                <a16:creationId xmlns:a16="http://schemas.microsoft.com/office/drawing/2014/main" id="{11BF7039-95BD-3B4E-1C97-5E3FDCDB4A94}"/>
              </a:ext>
            </a:extLst>
          </p:cNvPr>
          <p:cNvGrpSpPr>
            <a:grpSpLocks/>
          </p:cNvGrpSpPr>
          <p:nvPr/>
        </p:nvGrpSpPr>
        <p:grpSpPr bwMode="auto">
          <a:xfrm>
            <a:off x="-19050" y="203200"/>
            <a:ext cx="9180513" cy="647700"/>
            <a:chOff x="-19045" y="216550"/>
            <a:chExt cx="9180548" cy="649224"/>
          </a:xfrm>
        </p:grpSpPr>
        <p:sp>
          <p:nvSpPr>
            <p:cNvPr id="12" name="Freeform 11">
              <a:extLst>
                <a:ext uri="{FF2B5EF4-FFF2-40B4-BE49-F238E27FC236}">
                  <a16:creationId xmlns:a16="http://schemas.microsoft.com/office/drawing/2014/main" id="{05E20EC8-5E6F-0C5C-FEBD-B881EB937BC6}"/>
                </a:ext>
              </a:extLst>
            </p:cNvPr>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solidFill>
                  <a:prstClr val="black"/>
                </a:solidFill>
                <a:latin typeface="Constantia"/>
                <a:ea typeface="+mn-ea"/>
              </a:endParaRPr>
            </a:p>
          </p:txBody>
        </p:sp>
        <p:sp>
          <p:nvSpPr>
            <p:cNvPr id="13" name="Freeform 12">
              <a:extLst>
                <a:ext uri="{FF2B5EF4-FFF2-40B4-BE49-F238E27FC236}">
                  <a16:creationId xmlns:a16="http://schemas.microsoft.com/office/drawing/2014/main" id="{2E90CD93-C02C-405B-DBCB-97DA06CBBEC4}"/>
                </a:ext>
              </a:extLst>
            </p:cNvPr>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solidFill>
                  <a:prstClr val="black"/>
                </a:solidFill>
                <a:latin typeface="Constantia"/>
                <a:ea typeface="+mn-ea"/>
              </a:endParaRPr>
            </a:p>
          </p:txBody>
        </p:sp>
      </p:grpSp>
    </p:spTree>
  </p:cSld>
  <p:clrMap bg1="lt1" tx1="dk1" bg2="lt2" tx2="dk2" accent1="accent1" accent2="accent2" accent3="accent3" accent4="accent4" accent5="accent5" accent6="accent6" hlink="hlink" folHlink="folHlink"/>
  <p:sldLayoutIdLst>
    <p:sldLayoutId id="2147484589" r:id="rId1"/>
    <p:sldLayoutId id="2147484590" r:id="rId2"/>
    <p:sldLayoutId id="2147484591" r:id="rId3"/>
    <p:sldLayoutId id="2147484592" r:id="rId4"/>
    <p:sldLayoutId id="2147484593" r:id="rId5"/>
    <p:sldLayoutId id="2147484594" r:id="rId6"/>
    <p:sldLayoutId id="2147484595" r:id="rId7"/>
    <p:sldLayoutId id="2147484596" r:id="rId8"/>
    <p:sldLayoutId id="2147484597" r:id="rId9"/>
    <p:sldLayoutId id="2147484598" r:id="rId10"/>
    <p:sldLayoutId id="2147484599"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ea typeface="隶书" pitchFamily="49" charset="-122"/>
        </a:defRPr>
      </a:lvl2pPr>
      <a:lvl3pPr algn="l" rtl="0" eaLnBrk="0" fontAlgn="base" hangingPunct="0">
        <a:spcBef>
          <a:spcPct val="0"/>
        </a:spcBef>
        <a:spcAft>
          <a:spcPct val="0"/>
        </a:spcAft>
        <a:defRPr sz="5000">
          <a:solidFill>
            <a:schemeClr val="tx2"/>
          </a:solidFill>
          <a:latin typeface="Calibri" pitchFamily="34" charset="0"/>
          <a:ea typeface="隶书" pitchFamily="49" charset="-122"/>
        </a:defRPr>
      </a:lvl3pPr>
      <a:lvl4pPr algn="l" rtl="0" eaLnBrk="0" fontAlgn="base" hangingPunct="0">
        <a:spcBef>
          <a:spcPct val="0"/>
        </a:spcBef>
        <a:spcAft>
          <a:spcPct val="0"/>
        </a:spcAft>
        <a:defRPr sz="5000">
          <a:solidFill>
            <a:schemeClr val="tx2"/>
          </a:solidFill>
          <a:latin typeface="Calibri" pitchFamily="34" charset="0"/>
          <a:ea typeface="隶书" pitchFamily="49" charset="-122"/>
        </a:defRPr>
      </a:lvl4pPr>
      <a:lvl5pPr algn="l" rtl="0" eaLnBrk="0" fontAlgn="base" hangingPunct="0">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audio" Target="file:///C:\c\202102\course\Richard%20Clayderman%20-%20Music%20Box%20Dancer.mp3"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audio" Target="file:///C:\c\202102\course\Richard%20Clayderman%20-%20Music%20Box%20Dancer.mp3"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7.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5.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1.jpeg"/><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C639C1F-B779-D46E-BB26-97C0763D4B05}"/>
              </a:ext>
            </a:extLst>
          </p:cNvPr>
          <p:cNvSpPr>
            <a:spLocks noGrp="1" noChangeArrowheads="1"/>
          </p:cNvSpPr>
          <p:nvPr>
            <p:ph type="title"/>
          </p:nvPr>
        </p:nvSpPr>
        <p:spPr/>
        <p:txBody>
          <a:bodyPr/>
          <a:lstStyle/>
          <a:p>
            <a:pPr eaLnBrk="1" hangingPunct="1">
              <a:defRPr/>
            </a:pPr>
            <a:r>
              <a:rPr lang="en-US" altLang="zh-CN" sz="4000" b="1" dirty="0">
                <a:effectLst>
                  <a:outerShdw blurRad="38100" dist="38100" dir="2700000" algn="tl">
                    <a:srgbClr val="000000">
                      <a:alpha val="43137"/>
                    </a:srgbClr>
                  </a:outerShdw>
                </a:effectLst>
              </a:rPr>
              <a:t>1 The Foundations: Logic and Proofs</a:t>
            </a:r>
          </a:p>
        </p:txBody>
      </p:sp>
      <p:sp>
        <p:nvSpPr>
          <p:cNvPr id="4099" name="Rectangle 3">
            <a:extLst>
              <a:ext uri="{FF2B5EF4-FFF2-40B4-BE49-F238E27FC236}">
                <a16:creationId xmlns:a16="http://schemas.microsoft.com/office/drawing/2014/main" id="{9BA887E4-A62B-83E9-5A59-F1B43E3917F2}"/>
              </a:ext>
            </a:extLst>
          </p:cNvPr>
          <p:cNvSpPr>
            <a:spLocks noGrp="1" noChangeArrowheads="1"/>
          </p:cNvSpPr>
          <p:nvPr>
            <p:ph type="body" idx="1"/>
          </p:nvPr>
        </p:nvSpPr>
        <p:spPr>
          <a:xfrm>
            <a:off x="684213" y="1196975"/>
            <a:ext cx="8229600" cy="4525963"/>
          </a:xfrm>
        </p:spPr>
        <p:txBody>
          <a:bodyPr/>
          <a:lstStyle/>
          <a:p>
            <a:pPr marL="0" indent="0" eaLnBrk="1" hangingPunct="1">
              <a:buFontTx/>
              <a:buNone/>
              <a:defRPr/>
            </a:pPr>
            <a:r>
              <a:rPr lang="en-US" altLang="zh-CN" b="1" dirty="0">
                <a:effectLst>
                  <a:outerShdw blurRad="38100" dist="38100" dir="2700000" algn="tl">
                    <a:srgbClr val="000000">
                      <a:alpha val="43137"/>
                    </a:srgbClr>
                  </a:outerShdw>
                </a:effectLst>
              </a:rPr>
              <a:t>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1.1 Propositional Logic </a:t>
            </a:r>
          </a:p>
          <a:p>
            <a:pPr marL="0" indent="0" eaLnBrk="1" hangingPunct="1">
              <a:buFontTx/>
              <a:buNone/>
              <a:defRPr/>
            </a:pPr>
            <a:r>
              <a:rPr lang="en-US" altLang="zh-CN" b="1" dirty="0">
                <a:effectLst>
                  <a:outerShdw blurRad="38100" dist="38100" dir="2700000" algn="tl">
                    <a:srgbClr val="000000">
                      <a:alpha val="43137"/>
                    </a:srgbClr>
                  </a:outerShdw>
                </a:effectLst>
              </a:rPr>
              <a:t>1.2 Applications of Propositional Logic</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1.3 Propositional Equivalences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1.4 Predicates and Quantifiers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1.5 Nested Quantifiers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1.6 Rules of Inference </a:t>
            </a:r>
            <a:br>
              <a:rPr lang="en-US" altLang="zh-CN" b="1" dirty="0">
                <a:effectLst>
                  <a:outerShdw blurRad="38100" dist="38100" dir="2700000" algn="tl">
                    <a:srgbClr val="000000">
                      <a:alpha val="43137"/>
                    </a:srgbClr>
                  </a:outerShdw>
                </a:effectLst>
              </a:rPr>
            </a:br>
            <a:r>
              <a:rPr lang="en-US" altLang="zh-CN" b="1" dirty="0">
                <a:solidFill>
                  <a:srgbClr val="FF0000"/>
                </a:solidFill>
                <a:effectLst>
                  <a:outerShdw blurRad="38100" dist="38100" dir="2700000" algn="tl">
                    <a:srgbClr val="000000">
                      <a:alpha val="43137"/>
                    </a:srgbClr>
                  </a:outerShdw>
                </a:effectLst>
              </a:rPr>
              <a:t>1.7 Introduction to Proofs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1.8 Proof Methods and Strategy </a:t>
            </a:r>
          </a:p>
        </p:txBody>
      </p:sp>
      <p:pic>
        <p:nvPicPr>
          <p:cNvPr id="3" name="Richard Clayderman - Music Box Dancer.mp3">
            <a:hlinkClick r:id="" action="ppaction://media"/>
            <a:extLst>
              <a:ext uri="{FF2B5EF4-FFF2-40B4-BE49-F238E27FC236}">
                <a16:creationId xmlns:a16="http://schemas.microsoft.com/office/drawing/2014/main" id="{A68458E0-0637-38A1-41BA-22D6E1370888}"/>
              </a:ext>
            </a:extLst>
          </p:cNvPr>
          <p:cNvPicPr>
            <a:picLocks noRot="1" noChangeAspect="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3924300" y="6045200"/>
            <a:ext cx="4064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灯片编号占位符 1">
            <a:extLst>
              <a:ext uri="{FF2B5EF4-FFF2-40B4-BE49-F238E27FC236}">
                <a16:creationId xmlns:a16="http://schemas.microsoft.com/office/drawing/2014/main" id="{ECBD34AE-C274-434E-DB55-F8839CF7B8FB}"/>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EA1121B-A9E8-40C4-85C8-59A159870203}" type="slidenum">
              <a:rPr lang="en-US" altLang="zh-CN" sz="1400" smtClean="0"/>
              <a:pPr>
                <a:spcBef>
                  <a:spcPct val="0"/>
                </a:spcBef>
                <a:buFontTx/>
                <a:buNone/>
              </a:pPr>
              <a:t>1</a:t>
            </a:fld>
            <a:endParaRPr lang="en-US" altLang="zh-CN" sz="1400"/>
          </a:p>
        </p:txBody>
      </p:sp>
    </p:spTree>
  </p:cSld>
  <p:clrMapOvr>
    <a:masterClrMapping/>
  </p:clrMapOvr>
  <p:transition spd="slow"/>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nodeType="clickPar">
                      <p:stCondLst>
                        <p:cond delay="0"/>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185939" fill="hold"/>
                                        <p:tgtEl>
                                          <p:spTgt spid="3"/>
                                        </p:tgtEl>
                                      </p:cBhvr>
                                    </p:cmd>
                                  </p:childTnLst>
                                </p:cTn>
                              </p:par>
                            </p:childTnLst>
                          </p:cTn>
                        </p:par>
                      </p:childTnLst>
                    </p:cTn>
                  </p:par>
                </p:childTnLst>
              </p:cTn>
              <p:nextCondLst>
                <p:cond evt="onClick" delay="0">
                  <p:tgtEl>
                    <p:spTgt spid="3"/>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FF3441D3-CD98-7CA4-6983-36FD899559CB}"/>
              </a:ext>
            </a:extLst>
          </p:cNvPr>
          <p:cNvSpPr>
            <a:spLocks noGrp="1" noChangeArrowheads="1"/>
          </p:cNvSpPr>
          <p:nvPr>
            <p:ph type="title"/>
          </p:nvPr>
        </p:nvSpPr>
        <p:spPr/>
        <p:txBody>
          <a:bodyPr/>
          <a:lstStyle/>
          <a:p>
            <a:pPr eaLnBrk="1" hangingPunct="1"/>
            <a:r>
              <a:rPr lang="en-US" altLang="zh-CN" b="1"/>
              <a:t>Indirect Proof Example</a:t>
            </a:r>
            <a:br>
              <a:rPr lang="en-US" altLang="zh-CN" b="1"/>
            </a:br>
            <a:r>
              <a:rPr lang="en-US" altLang="zh-CN" sz="3200" b="1">
                <a:solidFill>
                  <a:schemeClr val="tx1"/>
                </a:solidFill>
              </a:rPr>
              <a:t>Proof by Contraposition</a:t>
            </a:r>
            <a:endParaRPr lang="en-US" altLang="zh-CN" b="1">
              <a:solidFill>
                <a:schemeClr val="tx1"/>
              </a:solidFill>
            </a:endParaRPr>
          </a:p>
        </p:txBody>
      </p:sp>
      <p:sp>
        <p:nvSpPr>
          <p:cNvPr id="51203" name="Rectangle 3">
            <a:extLst>
              <a:ext uri="{FF2B5EF4-FFF2-40B4-BE49-F238E27FC236}">
                <a16:creationId xmlns:a16="http://schemas.microsoft.com/office/drawing/2014/main" id="{270D9DC0-88AB-CA14-3DE5-CC9EC190EE7E}"/>
              </a:ext>
            </a:extLst>
          </p:cNvPr>
          <p:cNvSpPr>
            <a:spLocks noGrp="1" noChangeArrowheads="1"/>
          </p:cNvSpPr>
          <p:nvPr>
            <p:ph type="body" idx="1"/>
          </p:nvPr>
        </p:nvSpPr>
        <p:spPr>
          <a:xfrm>
            <a:off x="457200" y="1600200"/>
            <a:ext cx="8686800" cy="4525963"/>
          </a:xfrm>
        </p:spPr>
        <p:txBody>
          <a:bodyPr/>
          <a:lstStyle/>
          <a:p>
            <a:pPr eaLnBrk="1" hangingPunct="1">
              <a:defRPr/>
            </a:pPr>
            <a:r>
              <a:rPr lang="en-US" altLang="zh-CN" sz="2800" b="1" dirty="0"/>
              <a:t>Theorem:</a:t>
            </a:r>
            <a:r>
              <a:rPr lang="en-US" altLang="zh-CN" sz="2800" dirty="0"/>
              <a:t>  (For all integers </a:t>
            </a:r>
            <a:r>
              <a:rPr lang="en-US" altLang="zh-CN" sz="2800" i="1" dirty="0">
                <a:solidFill>
                  <a:srgbClr val="006600"/>
                </a:solidFill>
              </a:rPr>
              <a:t>n</a:t>
            </a:r>
            <a:r>
              <a:rPr lang="en-US" altLang="zh-CN" sz="2800" dirty="0"/>
              <a:t>) </a:t>
            </a:r>
            <a:br>
              <a:rPr lang="en-US" altLang="zh-CN" sz="2800" dirty="0"/>
            </a:br>
            <a:r>
              <a:rPr lang="en-US" altLang="zh-CN" sz="2800" dirty="0"/>
              <a:t>If </a:t>
            </a:r>
            <a:r>
              <a:rPr lang="en-US" altLang="zh-CN" sz="2800" dirty="0">
                <a:solidFill>
                  <a:srgbClr val="006600"/>
                </a:solidFill>
              </a:rPr>
              <a:t>3</a:t>
            </a:r>
            <a:r>
              <a:rPr lang="en-US" altLang="zh-CN" sz="2800" i="1" dirty="0">
                <a:solidFill>
                  <a:srgbClr val="006600"/>
                </a:solidFill>
              </a:rPr>
              <a:t>n</a:t>
            </a:r>
            <a:r>
              <a:rPr lang="en-US" altLang="zh-CN" sz="2800" dirty="0">
                <a:solidFill>
                  <a:srgbClr val="006600"/>
                </a:solidFill>
              </a:rPr>
              <a:t>+2</a:t>
            </a:r>
            <a:r>
              <a:rPr lang="en-US" altLang="zh-CN" sz="2800" dirty="0"/>
              <a:t> is odd, then </a:t>
            </a:r>
            <a:r>
              <a:rPr lang="en-US" altLang="zh-CN" sz="2800" i="1" dirty="0">
                <a:solidFill>
                  <a:srgbClr val="006600"/>
                </a:solidFill>
              </a:rPr>
              <a:t>n</a:t>
            </a:r>
            <a:r>
              <a:rPr lang="en-US" altLang="zh-CN" sz="2800" dirty="0"/>
              <a:t> is odd.</a:t>
            </a:r>
          </a:p>
          <a:p>
            <a:pPr eaLnBrk="1" hangingPunct="1">
              <a:defRPr/>
            </a:pPr>
            <a:r>
              <a:rPr lang="en-US" altLang="zh-CN" sz="2800" b="1" dirty="0"/>
              <a:t>Proof:</a:t>
            </a:r>
            <a:r>
              <a:rPr lang="en-US" altLang="zh-CN" sz="2800" dirty="0"/>
              <a:t>  Suppose that the conclusion is false, </a:t>
            </a:r>
            <a:r>
              <a:rPr lang="en-US" altLang="zh-CN" sz="2800" i="1" dirty="0"/>
              <a:t>i.e.</a:t>
            </a:r>
            <a:r>
              <a:rPr lang="en-US" altLang="zh-CN" sz="2800" dirty="0"/>
              <a:t>, that </a:t>
            </a:r>
            <a:r>
              <a:rPr lang="en-US" altLang="zh-CN" sz="2800" i="1" dirty="0">
                <a:solidFill>
                  <a:srgbClr val="006600"/>
                </a:solidFill>
              </a:rPr>
              <a:t>n</a:t>
            </a:r>
            <a:r>
              <a:rPr lang="en-US" altLang="zh-CN" sz="2800" dirty="0"/>
              <a:t> is even.  Then </a:t>
            </a:r>
            <a:r>
              <a:rPr lang="en-US" altLang="zh-CN" sz="2800" i="1" dirty="0">
                <a:solidFill>
                  <a:srgbClr val="006600"/>
                </a:solidFill>
              </a:rPr>
              <a:t>n</a:t>
            </a:r>
            <a:r>
              <a:rPr lang="en-US" altLang="zh-CN" sz="2800" dirty="0">
                <a:solidFill>
                  <a:srgbClr val="006600"/>
                </a:solidFill>
              </a:rPr>
              <a:t>=2</a:t>
            </a:r>
            <a:r>
              <a:rPr lang="en-US" altLang="zh-CN" sz="2800" i="1" dirty="0">
                <a:solidFill>
                  <a:srgbClr val="006600"/>
                </a:solidFill>
              </a:rPr>
              <a:t>k</a:t>
            </a:r>
            <a:r>
              <a:rPr lang="en-US" altLang="zh-CN" sz="2800" dirty="0">
                <a:solidFill>
                  <a:srgbClr val="006600"/>
                </a:solidFill>
              </a:rPr>
              <a:t> </a:t>
            </a:r>
            <a:r>
              <a:rPr lang="en-US" altLang="zh-CN" sz="2800" dirty="0"/>
              <a:t>for some integer </a:t>
            </a:r>
            <a:r>
              <a:rPr lang="en-US" altLang="zh-CN" sz="2800" i="1" dirty="0">
                <a:solidFill>
                  <a:srgbClr val="006600"/>
                </a:solidFill>
              </a:rPr>
              <a:t>k</a:t>
            </a:r>
            <a:r>
              <a:rPr lang="en-US" altLang="zh-CN" sz="2800" dirty="0"/>
              <a:t>.  Then </a:t>
            </a:r>
            <a:r>
              <a:rPr lang="en-US" altLang="zh-CN" sz="2800" dirty="0">
                <a:solidFill>
                  <a:srgbClr val="006600"/>
                </a:solidFill>
              </a:rPr>
              <a:t>3</a:t>
            </a:r>
            <a:r>
              <a:rPr lang="en-US" altLang="zh-CN" sz="2800" i="1" dirty="0">
                <a:solidFill>
                  <a:srgbClr val="006600"/>
                </a:solidFill>
              </a:rPr>
              <a:t>n</a:t>
            </a:r>
            <a:r>
              <a:rPr lang="en-US" altLang="zh-CN" sz="2800" dirty="0">
                <a:solidFill>
                  <a:srgbClr val="006600"/>
                </a:solidFill>
              </a:rPr>
              <a:t>+2 = 3(2</a:t>
            </a:r>
            <a:r>
              <a:rPr lang="en-US" altLang="zh-CN" sz="2800" i="1" dirty="0">
                <a:solidFill>
                  <a:srgbClr val="006600"/>
                </a:solidFill>
              </a:rPr>
              <a:t>k</a:t>
            </a:r>
            <a:r>
              <a:rPr lang="en-US" altLang="zh-CN" sz="2800" dirty="0">
                <a:solidFill>
                  <a:srgbClr val="006600"/>
                </a:solidFill>
              </a:rPr>
              <a:t>)+2 = 6</a:t>
            </a:r>
            <a:r>
              <a:rPr lang="en-US" altLang="zh-CN" sz="2800" i="1" dirty="0">
                <a:solidFill>
                  <a:srgbClr val="006600"/>
                </a:solidFill>
              </a:rPr>
              <a:t>k</a:t>
            </a:r>
            <a:r>
              <a:rPr lang="en-US" altLang="zh-CN" sz="2800" dirty="0">
                <a:solidFill>
                  <a:srgbClr val="006600"/>
                </a:solidFill>
              </a:rPr>
              <a:t>+2 = 2(3</a:t>
            </a:r>
            <a:r>
              <a:rPr lang="en-US" altLang="zh-CN" sz="2800" i="1" dirty="0">
                <a:solidFill>
                  <a:srgbClr val="006600"/>
                </a:solidFill>
              </a:rPr>
              <a:t>k</a:t>
            </a:r>
            <a:r>
              <a:rPr lang="en-US" altLang="zh-CN" sz="2800" dirty="0">
                <a:solidFill>
                  <a:srgbClr val="006600"/>
                </a:solidFill>
              </a:rPr>
              <a:t>+1)</a:t>
            </a:r>
            <a:r>
              <a:rPr lang="en-US" altLang="zh-CN" sz="2800" dirty="0"/>
              <a:t>.  Thus </a:t>
            </a:r>
            <a:r>
              <a:rPr lang="en-US" altLang="zh-CN" sz="2800" dirty="0">
                <a:solidFill>
                  <a:srgbClr val="006600"/>
                </a:solidFill>
              </a:rPr>
              <a:t>3</a:t>
            </a:r>
            <a:r>
              <a:rPr lang="en-US" altLang="zh-CN" sz="2800" i="1" dirty="0">
                <a:solidFill>
                  <a:srgbClr val="006600"/>
                </a:solidFill>
              </a:rPr>
              <a:t>n</a:t>
            </a:r>
            <a:r>
              <a:rPr lang="en-US" altLang="zh-CN" sz="2800" dirty="0">
                <a:solidFill>
                  <a:srgbClr val="006600"/>
                </a:solidFill>
              </a:rPr>
              <a:t>+2</a:t>
            </a:r>
            <a:r>
              <a:rPr lang="en-US" altLang="zh-CN" sz="2800" dirty="0"/>
              <a:t> is even, because it equals </a:t>
            </a:r>
            <a:r>
              <a:rPr lang="en-US" altLang="zh-CN" sz="2800" dirty="0">
                <a:solidFill>
                  <a:srgbClr val="006600"/>
                </a:solidFill>
              </a:rPr>
              <a:t>2</a:t>
            </a:r>
            <a:r>
              <a:rPr lang="en-US" altLang="zh-CN" sz="2800" i="1" dirty="0">
                <a:solidFill>
                  <a:srgbClr val="006600"/>
                </a:solidFill>
              </a:rPr>
              <a:t>j</a:t>
            </a:r>
            <a:r>
              <a:rPr lang="en-US" altLang="zh-CN" sz="2800" dirty="0"/>
              <a:t> for integer </a:t>
            </a:r>
            <a:r>
              <a:rPr lang="en-US" altLang="zh-CN" sz="2800" i="1" dirty="0">
                <a:solidFill>
                  <a:srgbClr val="006600"/>
                </a:solidFill>
              </a:rPr>
              <a:t>j</a:t>
            </a:r>
            <a:r>
              <a:rPr lang="en-US" altLang="zh-CN" sz="2800" dirty="0">
                <a:solidFill>
                  <a:srgbClr val="006600"/>
                </a:solidFill>
              </a:rPr>
              <a:t> =</a:t>
            </a:r>
            <a:r>
              <a:rPr lang="en-US" altLang="zh-CN" sz="2800" dirty="0">
                <a:solidFill>
                  <a:srgbClr val="FF0000"/>
                </a:solidFill>
              </a:rPr>
              <a:t> </a:t>
            </a:r>
            <a:r>
              <a:rPr lang="en-US" altLang="zh-CN" sz="2800" dirty="0">
                <a:solidFill>
                  <a:srgbClr val="006600"/>
                </a:solidFill>
              </a:rPr>
              <a:t>3</a:t>
            </a:r>
            <a:r>
              <a:rPr lang="en-US" altLang="zh-CN" sz="2800" i="1" dirty="0">
                <a:solidFill>
                  <a:srgbClr val="006600"/>
                </a:solidFill>
              </a:rPr>
              <a:t>k</a:t>
            </a:r>
            <a:r>
              <a:rPr lang="en-US" altLang="zh-CN" sz="2800" dirty="0">
                <a:solidFill>
                  <a:srgbClr val="006600"/>
                </a:solidFill>
              </a:rPr>
              <a:t>+1</a:t>
            </a:r>
            <a:r>
              <a:rPr lang="en-US" altLang="zh-CN" sz="2800" dirty="0"/>
              <a:t>.  So </a:t>
            </a:r>
            <a:r>
              <a:rPr lang="en-US" altLang="zh-CN" sz="2800" dirty="0">
                <a:solidFill>
                  <a:srgbClr val="006600"/>
                </a:solidFill>
              </a:rPr>
              <a:t>3</a:t>
            </a:r>
            <a:r>
              <a:rPr lang="en-US" altLang="zh-CN" sz="2800" i="1" dirty="0">
                <a:solidFill>
                  <a:srgbClr val="006600"/>
                </a:solidFill>
              </a:rPr>
              <a:t>n</a:t>
            </a:r>
            <a:r>
              <a:rPr lang="en-US" altLang="zh-CN" sz="2800" dirty="0">
                <a:solidFill>
                  <a:srgbClr val="006600"/>
                </a:solidFill>
              </a:rPr>
              <a:t>+2</a:t>
            </a:r>
            <a:r>
              <a:rPr lang="en-US" altLang="zh-CN" sz="2800" dirty="0"/>
              <a:t> is not odd.  We have shown that </a:t>
            </a:r>
          </a:p>
          <a:p>
            <a:pPr marL="0" indent="0" algn="ctr" eaLnBrk="1" hangingPunct="1">
              <a:buFontTx/>
              <a:buNone/>
              <a:defRPr/>
            </a:pPr>
            <a:r>
              <a:rPr lang="en-US" altLang="zh-CN" sz="2800" dirty="0">
                <a:solidFill>
                  <a:srgbClr val="006600"/>
                </a:solidFill>
                <a:latin typeface="Times New Roman" panose="02020603050405020304" pitchFamily="18" charset="0"/>
                <a:cs typeface="Times New Roman" panose="02020603050405020304" pitchFamily="18" charset="0"/>
              </a:rPr>
              <a:t>¬</a:t>
            </a:r>
            <a:r>
              <a:rPr lang="en-US" altLang="zh-CN" sz="2800" dirty="0">
                <a:solidFill>
                  <a:srgbClr val="006600"/>
                </a:solidFill>
                <a:cs typeface="Times New Roman" panose="02020603050405020304" pitchFamily="18" charset="0"/>
              </a:rPr>
              <a:t>(</a:t>
            </a:r>
            <a:r>
              <a:rPr lang="en-US" altLang="zh-CN" sz="2800" i="1" dirty="0">
                <a:solidFill>
                  <a:srgbClr val="006600"/>
                </a:solidFill>
                <a:cs typeface="Times New Roman" panose="02020603050405020304" pitchFamily="18" charset="0"/>
              </a:rPr>
              <a:t>n</a:t>
            </a:r>
            <a:r>
              <a:rPr lang="en-US" altLang="zh-CN" sz="2800" dirty="0">
                <a:solidFill>
                  <a:srgbClr val="006600"/>
                </a:solidFill>
                <a:cs typeface="Times New Roman" panose="02020603050405020304" pitchFamily="18" charset="0"/>
              </a:rPr>
              <a:t> is odd)→</a:t>
            </a:r>
            <a:r>
              <a:rPr lang="en-US" altLang="zh-CN" sz="2800" dirty="0">
                <a:solidFill>
                  <a:srgbClr val="006600"/>
                </a:solidFill>
                <a:latin typeface="Times New Roman" panose="02020603050405020304" pitchFamily="18" charset="0"/>
                <a:cs typeface="Times New Roman" panose="02020603050405020304" pitchFamily="18" charset="0"/>
              </a:rPr>
              <a:t>¬</a:t>
            </a:r>
            <a:r>
              <a:rPr lang="en-US" altLang="zh-CN" sz="2800" dirty="0">
                <a:solidFill>
                  <a:srgbClr val="006600"/>
                </a:solidFill>
                <a:cs typeface="Times New Roman" panose="02020603050405020304" pitchFamily="18" charset="0"/>
              </a:rPr>
              <a:t>(3</a:t>
            </a:r>
            <a:r>
              <a:rPr lang="en-US" altLang="zh-CN" sz="2800" i="1" dirty="0">
                <a:solidFill>
                  <a:srgbClr val="006600"/>
                </a:solidFill>
                <a:cs typeface="Times New Roman" panose="02020603050405020304" pitchFamily="18" charset="0"/>
              </a:rPr>
              <a:t>n</a:t>
            </a:r>
            <a:r>
              <a:rPr lang="en-US" altLang="zh-CN" sz="2800" dirty="0">
                <a:solidFill>
                  <a:srgbClr val="006600"/>
                </a:solidFill>
                <a:cs typeface="Times New Roman" panose="02020603050405020304" pitchFamily="18" charset="0"/>
              </a:rPr>
              <a:t>+2 is odd)</a:t>
            </a:r>
            <a:r>
              <a:rPr lang="en-US" altLang="zh-CN" sz="2800" dirty="0">
                <a:cs typeface="Times New Roman" panose="02020603050405020304" pitchFamily="18" charset="0"/>
              </a:rPr>
              <a:t>, </a:t>
            </a:r>
          </a:p>
          <a:p>
            <a:pPr marL="0" indent="0" eaLnBrk="1" hangingPunct="1">
              <a:buFontTx/>
              <a:buNone/>
              <a:defRPr/>
            </a:pPr>
            <a:r>
              <a:rPr lang="en-US" altLang="zh-CN" sz="2800" dirty="0">
                <a:cs typeface="Times New Roman" panose="02020603050405020304" pitchFamily="18" charset="0"/>
              </a:rPr>
              <a:t>   thus its </a:t>
            </a:r>
            <a:r>
              <a:rPr lang="en-US" altLang="zh-CN" sz="2800" b="1" dirty="0">
                <a:solidFill>
                  <a:srgbClr val="C00000"/>
                </a:solidFill>
                <a:cs typeface="Times New Roman" panose="02020603050405020304" pitchFamily="18" charset="0"/>
              </a:rPr>
              <a:t>contrapositive</a:t>
            </a:r>
            <a:r>
              <a:rPr lang="en-US" altLang="zh-CN" sz="2800" dirty="0">
                <a:cs typeface="Times New Roman" panose="02020603050405020304" pitchFamily="18" charset="0"/>
              </a:rPr>
              <a:t> </a:t>
            </a:r>
            <a:r>
              <a:rPr lang="en-US" altLang="zh-CN" sz="2800" dirty="0">
                <a:solidFill>
                  <a:srgbClr val="006600"/>
                </a:solidFill>
                <a:cs typeface="Times New Roman" panose="02020603050405020304" pitchFamily="18" charset="0"/>
              </a:rPr>
              <a:t>(3</a:t>
            </a:r>
            <a:r>
              <a:rPr lang="en-US" altLang="zh-CN" sz="2800" i="1" dirty="0">
                <a:solidFill>
                  <a:srgbClr val="006600"/>
                </a:solidFill>
                <a:cs typeface="Times New Roman" panose="02020603050405020304" pitchFamily="18" charset="0"/>
              </a:rPr>
              <a:t>n</a:t>
            </a:r>
            <a:r>
              <a:rPr lang="en-US" altLang="zh-CN" sz="2800" dirty="0">
                <a:solidFill>
                  <a:srgbClr val="006600"/>
                </a:solidFill>
                <a:cs typeface="Times New Roman" panose="02020603050405020304" pitchFamily="18" charset="0"/>
              </a:rPr>
              <a:t>+2 is odd) → (</a:t>
            </a:r>
            <a:r>
              <a:rPr lang="en-US" altLang="zh-CN" sz="2800" i="1" dirty="0">
                <a:solidFill>
                  <a:srgbClr val="006600"/>
                </a:solidFill>
                <a:cs typeface="Times New Roman" panose="02020603050405020304" pitchFamily="18" charset="0"/>
              </a:rPr>
              <a:t>n</a:t>
            </a:r>
            <a:r>
              <a:rPr lang="en-US" altLang="zh-CN" sz="2800" dirty="0">
                <a:solidFill>
                  <a:srgbClr val="006600"/>
                </a:solidFill>
                <a:cs typeface="Times New Roman" panose="02020603050405020304" pitchFamily="18" charset="0"/>
              </a:rPr>
              <a:t> is odd)</a:t>
            </a:r>
            <a:r>
              <a:rPr lang="en-US" altLang="zh-CN" sz="2800" dirty="0">
                <a:cs typeface="Times New Roman" panose="02020603050405020304" pitchFamily="18" charset="0"/>
              </a:rPr>
              <a:t> </a:t>
            </a:r>
          </a:p>
          <a:p>
            <a:pPr marL="0" indent="0" eaLnBrk="1" hangingPunct="1">
              <a:buFontTx/>
              <a:buNone/>
              <a:defRPr/>
            </a:pPr>
            <a:r>
              <a:rPr lang="en-US" altLang="zh-CN" sz="2800" dirty="0">
                <a:cs typeface="Times New Roman" panose="02020603050405020304" pitchFamily="18" charset="0"/>
              </a:rPr>
              <a:t>   is also true. □</a:t>
            </a:r>
          </a:p>
        </p:txBody>
      </p:sp>
      <p:sp>
        <p:nvSpPr>
          <p:cNvPr id="39940" name="灯片编号占位符 1">
            <a:extLst>
              <a:ext uri="{FF2B5EF4-FFF2-40B4-BE49-F238E27FC236}">
                <a16:creationId xmlns:a16="http://schemas.microsoft.com/office/drawing/2014/main" id="{71B22341-560F-D551-455E-8EF3C9C3313F}"/>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9F7E2B9-3906-41EF-9D9C-D3AF9D49AD19}" type="slidenum">
              <a:rPr lang="en-US" altLang="zh-CN" sz="1400" smtClean="0"/>
              <a:pPr>
                <a:spcBef>
                  <a:spcPct val="0"/>
                </a:spcBef>
                <a:buFontTx/>
                <a:buNone/>
              </a:pPr>
              <a:t>10</a:t>
            </a:fld>
            <a:endParaRPr lang="en-US" altLang="zh-CN" sz="140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animEffect transition="in" filter="fade">
                                      <p:cBhvr>
                                        <p:cTn id="7" dur="500"/>
                                        <p:tgtEl>
                                          <p:spTgt spid="5120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1203">
                                            <p:txEl>
                                              <p:pRg st="2" end="2"/>
                                            </p:txEl>
                                          </p:spTgt>
                                        </p:tgtEl>
                                        <p:attrNameLst>
                                          <p:attrName>style.visibility</p:attrName>
                                        </p:attrNameLst>
                                      </p:cBhvr>
                                      <p:to>
                                        <p:strVal val="visible"/>
                                      </p:to>
                                    </p:set>
                                    <p:animEffect transition="in" filter="fade">
                                      <p:cBhvr>
                                        <p:cTn id="10" dur="500"/>
                                        <p:tgtEl>
                                          <p:spTgt spid="5120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1203">
                                            <p:txEl>
                                              <p:pRg st="3" end="3"/>
                                            </p:txEl>
                                          </p:spTgt>
                                        </p:tgtEl>
                                        <p:attrNameLst>
                                          <p:attrName>style.visibility</p:attrName>
                                        </p:attrNameLst>
                                      </p:cBhvr>
                                      <p:to>
                                        <p:strVal val="visible"/>
                                      </p:to>
                                    </p:set>
                                    <p:animEffect transition="in" filter="fade">
                                      <p:cBhvr>
                                        <p:cTn id="13" dur="500"/>
                                        <p:tgtEl>
                                          <p:spTgt spid="5120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1203">
                                            <p:txEl>
                                              <p:pRg st="4" end="4"/>
                                            </p:txEl>
                                          </p:spTgt>
                                        </p:tgtEl>
                                        <p:attrNameLst>
                                          <p:attrName>style.visibility</p:attrName>
                                        </p:attrNameLst>
                                      </p:cBhvr>
                                      <p:to>
                                        <p:strVal val="visible"/>
                                      </p:to>
                                    </p:set>
                                    <p:animEffect transition="in" filter="fade">
                                      <p:cBhvr>
                                        <p:cTn id="16" dur="500"/>
                                        <p:tgtEl>
                                          <p:spTgt spid="512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C0080CC7-F651-0EBE-9DC0-EDE519CE3E53}"/>
              </a:ext>
            </a:extLst>
          </p:cNvPr>
          <p:cNvSpPr>
            <a:spLocks noGrp="1" noChangeArrowheads="1"/>
          </p:cNvSpPr>
          <p:nvPr>
            <p:ph type="title"/>
          </p:nvPr>
        </p:nvSpPr>
        <p:spPr/>
        <p:txBody>
          <a:bodyPr/>
          <a:lstStyle/>
          <a:p>
            <a:pPr eaLnBrk="1" hangingPunct="1"/>
            <a:r>
              <a:rPr lang="en-US" altLang="zh-CN" b="1"/>
              <a:t>Vacuous Proof Example</a:t>
            </a:r>
          </a:p>
        </p:txBody>
      </p:sp>
      <p:sp>
        <p:nvSpPr>
          <p:cNvPr id="41987" name="Rectangle 3">
            <a:extLst>
              <a:ext uri="{FF2B5EF4-FFF2-40B4-BE49-F238E27FC236}">
                <a16:creationId xmlns:a16="http://schemas.microsoft.com/office/drawing/2014/main" id="{B37145E1-F415-54B9-88BE-102BD4E7ACA2}"/>
              </a:ext>
            </a:extLst>
          </p:cNvPr>
          <p:cNvSpPr>
            <a:spLocks noGrp="1" noChangeArrowheads="1"/>
          </p:cNvSpPr>
          <p:nvPr>
            <p:ph type="body" idx="1"/>
          </p:nvPr>
        </p:nvSpPr>
        <p:spPr/>
        <p:txBody>
          <a:bodyPr/>
          <a:lstStyle/>
          <a:p>
            <a:pPr eaLnBrk="1" hangingPunct="1"/>
            <a:r>
              <a:rPr lang="en-US" altLang="zh-CN" b="1" dirty="0"/>
              <a:t>Theorem:</a:t>
            </a:r>
            <a:r>
              <a:rPr lang="en-US" altLang="zh-CN" dirty="0"/>
              <a:t> (For all </a:t>
            </a:r>
            <a:r>
              <a:rPr lang="en-US" altLang="zh-CN" i="1" dirty="0"/>
              <a:t>n</a:t>
            </a:r>
            <a:r>
              <a:rPr lang="en-US" altLang="zh-CN" dirty="0"/>
              <a:t>) If </a:t>
            </a:r>
            <a:r>
              <a:rPr lang="en-US" altLang="zh-CN" i="1" dirty="0"/>
              <a:t>n</a:t>
            </a:r>
            <a:r>
              <a:rPr lang="en-US" altLang="zh-CN" dirty="0"/>
              <a:t> is both odd and even, then </a:t>
            </a:r>
            <a:r>
              <a:rPr lang="en-US" altLang="zh-CN" i="1" dirty="0"/>
              <a:t>n</a:t>
            </a:r>
            <a:r>
              <a:rPr lang="en-US" altLang="zh-CN" baseline="30000" dirty="0"/>
              <a:t>2</a:t>
            </a:r>
            <a:r>
              <a:rPr lang="en-US" altLang="zh-CN" dirty="0"/>
              <a:t> = </a:t>
            </a:r>
            <a:r>
              <a:rPr lang="en-US" altLang="zh-CN" i="1" dirty="0"/>
              <a:t>n</a:t>
            </a:r>
            <a:r>
              <a:rPr lang="en-US" altLang="zh-CN" dirty="0"/>
              <a:t> + </a:t>
            </a:r>
            <a:r>
              <a:rPr lang="en-US" altLang="zh-CN" i="1" dirty="0"/>
              <a:t>n</a:t>
            </a:r>
            <a:r>
              <a:rPr lang="en-US" altLang="zh-CN" dirty="0"/>
              <a:t>.</a:t>
            </a:r>
          </a:p>
          <a:p>
            <a:pPr eaLnBrk="1" hangingPunct="1"/>
            <a:r>
              <a:rPr lang="en-US" altLang="zh-CN" b="1" dirty="0"/>
              <a:t>Proof: </a:t>
            </a:r>
            <a:r>
              <a:rPr lang="en-US" altLang="zh-CN" dirty="0"/>
              <a:t>The statement </a:t>
            </a:r>
            <a:r>
              <a:rPr lang="en-US" altLang="zh-CN" dirty="0">
                <a:latin typeface="Times New Roman" panose="02020603050405020304" pitchFamily="18" charset="0"/>
              </a:rPr>
              <a:t>“</a:t>
            </a:r>
            <a:r>
              <a:rPr lang="en-US" altLang="zh-CN" i="1" dirty="0"/>
              <a:t>n</a:t>
            </a:r>
            <a:r>
              <a:rPr lang="en-US" altLang="zh-CN" dirty="0"/>
              <a:t> is both odd and even</a:t>
            </a:r>
            <a:r>
              <a:rPr lang="en-US" altLang="zh-CN" dirty="0">
                <a:latin typeface="Times New Roman" panose="02020603050405020304" pitchFamily="18" charset="0"/>
              </a:rPr>
              <a:t>”</a:t>
            </a:r>
            <a:r>
              <a:rPr lang="en-US" altLang="zh-CN" dirty="0"/>
              <a:t> is necessarily false, since no number can be both odd and even.  So, the theorem is vacuously true. </a:t>
            </a:r>
            <a:r>
              <a:rPr lang="en-US" altLang="zh-CN" dirty="0">
                <a:cs typeface="Times New Roman" panose="02020603050405020304" pitchFamily="18" charset="0"/>
              </a:rPr>
              <a:t>□</a:t>
            </a:r>
            <a:endParaRPr lang="en-US" altLang="zh-CN" b="1" dirty="0">
              <a:cs typeface="Times New Roman" panose="02020603050405020304" pitchFamily="18" charset="0"/>
            </a:endParaRPr>
          </a:p>
        </p:txBody>
      </p:sp>
      <p:sp>
        <p:nvSpPr>
          <p:cNvPr id="41988" name="灯片编号占位符 1">
            <a:extLst>
              <a:ext uri="{FF2B5EF4-FFF2-40B4-BE49-F238E27FC236}">
                <a16:creationId xmlns:a16="http://schemas.microsoft.com/office/drawing/2014/main" id="{F712473A-B59A-3F20-D333-816DB605E441}"/>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6E0D334-DF6F-422E-9295-048B25D80020}" type="slidenum">
              <a:rPr lang="en-US" altLang="zh-CN" sz="1400" smtClean="0"/>
              <a:pPr>
                <a:spcBef>
                  <a:spcPct val="0"/>
                </a:spcBef>
                <a:buFontTx/>
                <a:buNone/>
              </a:pPr>
              <a:t>11</a:t>
            </a:fld>
            <a:endParaRPr lang="en-US" altLang="zh-CN" sz="1400"/>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D56610EE-C7B0-FFCF-5E58-CAAD19A7DBE9}"/>
              </a:ext>
            </a:extLst>
          </p:cNvPr>
          <p:cNvSpPr>
            <a:spLocks noGrp="1" noChangeArrowheads="1"/>
          </p:cNvSpPr>
          <p:nvPr>
            <p:ph type="title"/>
          </p:nvPr>
        </p:nvSpPr>
        <p:spPr/>
        <p:txBody>
          <a:bodyPr/>
          <a:lstStyle/>
          <a:p>
            <a:pPr eaLnBrk="1" hangingPunct="1"/>
            <a:r>
              <a:rPr lang="en-US" altLang="zh-CN" b="1"/>
              <a:t>Trivial Proof Example</a:t>
            </a:r>
          </a:p>
        </p:txBody>
      </p:sp>
      <p:sp>
        <p:nvSpPr>
          <p:cNvPr id="44035" name="Rectangle 3">
            <a:extLst>
              <a:ext uri="{FF2B5EF4-FFF2-40B4-BE49-F238E27FC236}">
                <a16:creationId xmlns:a16="http://schemas.microsoft.com/office/drawing/2014/main" id="{7886A68E-02B0-B983-D466-773CBC901B2C}"/>
              </a:ext>
            </a:extLst>
          </p:cNvPr>
          <p:cNvSpPr>
            <a:spLocks noGrp="1" noChangeArrowheads="1"/>
          </p:cNvSpPr>
          <p:nvPr>
            <p:ph type="body" idx="1"/>
          </p:nvPr>
        </p:nvSpPr>
        <p:spPr/>
        <p:txBody>
          <a:bodyPr/>
          <a:lstStyle/>
          <a:p>
            <a:pPr eaLnBrk="1" hangingPunct="1"/>
            <a:r>
              <a:rPr lang="en-US" altLang="zh-CN" b="1"/>
              <a:t>Theorem:</a:t>
            </a:r>
            <a:r>
              <a:rPr lang="en-US" altLang="zh-CN"/>
              <a:t>  (For integers </a:t>
            </a:r>
            <a:r>
              <a:rPr lang="en-US" altLang="zh-CN" i="1"/>
              <a:t>n</a:t>
            </a:r>
            <a:r>
              <a:rPr lang="en-US" altLang="zh-CN"/>
              <a:t>) If </a:t>
            </a:r>
            <a:r>
              <a:rPr lang="en-US" altLang="zh-CN" i="1"/>
              <a:t>n</a:t>
            </a:r>
            <a:r>
              <a:rPr lang="en-US" altLang="zh-CN"/>
              <a:t> is the sum of two prime numbers</a:t>
            </a:r>
            <a:r>
              <a:rPr lang="en-US" altLang="zh-CN">
                <a:cs typeface="Times New Roman" panose="02020603050405020304" pitchFamily="18" charset="0"/>
              </a:rPr>
              <a:t>, then either </a:t>
            </a:r>
            <a:r>
              <a:rPr lang="en-US" altLang="zh-CN" i="1">
                <a:cs typeface="Times New Roman" panose="02020603050405020304" pitchFamily="18" charset="0"/>
              </a:rPr>
              <a:t>n</a:t>
            </a:r>
            <a:r>
              <a:rPr lang="en-US" altLang="zh-CN">
                <a:cs typeface="Times New Roman" panose="02020603050405020304" pitchFamily="18" charset="0"/>
              </a:rPr>
              <a:t> is odd or </a:t>
            </a:r>
            <a:r>
              <a:rPr lang="en-US" altLang="zh-CN" i="1">
                <a:cs typeface="Times New Roman" panose="02020603050405020304" pitchFamily="18" charset="0"/>
              </a:rPr>
              <a:t>n</a:t>
            </a:r>
            <a:r>
              <a:rPr lang="en-US" altLang="zh-CN">
                <a:cs typeface="Times New Roman" panose="02020603050405020304" pitchFamily="18" charset="0"/>
              </a:rPr>
              <a:t> is even.</a:t>
            </a:r>
          </a:p>
          <a:p>
            <a:pPr eaLnBrk="1" hangingPunct="1"/>
            <a:r>
              <a:rPr lang="en-US" altLang="zh-CN" b="1">
                <a:cs typeface="Times New Roman" panose="02020603050405020304" pitchFamily="18" charset="0"/>
              </a:rPr>
              <a:t>Proof:</a:t>
            </a:r>
            <a:r>
              <a:rPr lang="en-US" altLang="zh-CN">
                <a:cs typeface="Times New Roman" panose="02020603050405020304" pitchFamily="18" charset="0"/>
              </a:rPr>
              <a:t>  </a:t>
            </a:r>
            <a:r>
              <a:rPr lang="en-US" altLang="zh-CN" i="1">
                <a:cs typeface="Times New Roman" panose="02020603050405020304" pitchFamily="18" charset="0"/>
              </a:rPr>
              <a:t>Any</a:t>
            </a:r>
            <a:r>
              <a:rPr lang="en-US" altLang="zh-CN">
                <a:cs typeface="Times New Roman" panose="02020603050405020304" pitchFamily="18" charset="0"/>
              </a:rPr>
              <a:t> integer </a:t>
            </a:r>
            <a:r>
              <a:rPr lang="en-US" altLang="zh-CN" i="1">
                <a:cs typeface="Times New Roman" panose="02020603050405020304" pitchFamily="18" charset="0"/>
              </a:rPr>
              <a:t>n</a:t>
            </a:r>
            <a:r>
              <a:rPr lang="en-US" altLang="zh-CN">
                <a:cs typeface="Times New Roman" panose="02020603050405020304" pitchFamily="18" charset="0"/>
              </a:rPr>
              <a:t> is either odd or even.  So the conclusion of the implication is true regardless of the truth of the antecedent.   Thus the implication is true trivially. □</a:t>
            </a:r>
            <a:endParaRPr lang="en-US" altLang="zh-CN" b="1">
              <a:cs typeface="Times New Roman" panose="02020603050405020304" pitchFamily="18" charset="0"/>
            </a:endParaRPr>
          </a:p>
        </p:txBody>
      </p:sp>
      <p:sp>
        <p:nvSpPr>
          <p:cNvPr id="44036" name="灯片编号占位符 1">
            <a:extLst>
              <a:ext uri="{FF2B5EF4-FFF2-40B4-BE49-F238E27FC236}">
                <a16:creationId xmlns:a16="http://schemas.microsoft.com/office/drawing/2014/main" id="{552B770D-E53B-C389-AB73-95FEB531DBD6}"/>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AD4CFC1-05C8-4884-A22C-35899AFF00FE}" type="slidenum">
              <a:rPr lang="en-US" altLang="zh-CN" sz="1400" smtClean="0"/>
              <a:pPr>
                <a:spcBef>
                  <a:spcPct val="0"/>
                </a:spcBef>
                <a:buFontTx/>
                <a:buNone/>
              </a:pPr>
              <a:t>12</a:t>
            </a:fld>
            <a:endParaRPr lang="en-US" altLang="zh-CN"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87D88518-144B-80E2-8121-8D4CBBDAD76E}"/>
              </a:ext>
            </a:extLst>
          </p:cNvPr>
          <p:cNvSpPr>
            <a:spLocks noGrp="1" noChangeArrowheads="1"/>
          </p:cNvSpPr>
          <p:nvPr>
            <p:ph type="title"/>
          </p:nvPr>
        </p:nvSpPr>
        <p:spPr/>
        <p:txBody>
          <a:bodyPr/>
          <a:lstStyle/>
          <a:p>
            <a:pPr eaLnBrk="1" hangingPunct="1"/>
            <a:r>
              <a:rPr lang="en-US" altLang="zh-CN" b="1" dirty="0"/>
              <a:t>Proof by Contradiction</a:t>
            </a:r>
          </a:p>
        </p:txBody>
      </p:sp>
      <p:sp>
        <p:nvSpPr>
          <p:cNvPr id="46083" name="Rectangle 3">
            <a:extLst>
              <a:ext uri="{FF2B5EF4-FFF2-40B4-BE49-F238E27FC236}">
                <a16:creationId xmlns:a16="http://schemas.microsoft.com/office/drawing/2014/main" id="{B050F25E-FA83-16BD-BB91-02EAEBF377CE}"/>
              </a:ext>
            </a:extLst>
          </p:cNvPr>
          <p:cNvSpPr>
            <a:spLocks noGrp="1" noChangeArrowheads="1"/>
          </p:cNvSpPr>
          <p:nvPr>
            <p:ph type="body" idx="1"/>
          </p:nvPr>
        </p:nvSpPr>
        <p:spPr>
          <a:xfrm>
            <a:off x="390525" y="1557338"/>
            <a:ext cx="8362950" cy="4267200"/>
          </a:xfrm>
        </p:spPr>
        <p:txBody>
          <a:bodyPr/>
          <a:lstStyle/>
          <a:p>
            <a:pPr eaLnBrk="1" hangingPunct="1"/>
            <a:r>
              <a:rPr lang="en-US" altLang="zh-CN" dirty="0"/>
              <a:t>A method for proving </a:t>
            </a:r>
            <a:r>
              <a:rPr lang="en-US" altLang="zh-CN" i="1" dirty="0"/>
              <a:t>p</a:t>
            </a:r>
            <a:r>
              <a:rPr lang="en-US" altLang="zh-CN" dirty="0"/>
              <a:t>.</a:t>
            </a:r>
          </a:p>
          <a:p>
            <a:pPr eaLnBrk="1" hangingPunct="1"/>
            <a:r>
              <a:rPr lang="en-US" altLang="zh-CN" dirty="0"/>
              <a:t>Assume </a:t>
            </a:r>
            <a:r>
              <a:rPr lang="en-US" altLang="zh-CN" dirty="0">
                <a:sym typeface="Symbol" panose="05050102010706020507" pitchFamily="18" charset="2"/>
              </a:rPr>
              <a:t></a:t>
            </a:r>
            <a:r>
              <a:rPr lang="en-US" altLang="zh-CN" i="1" dirty="0">
                <a:sym typeface="Symbol" panose="05050102010706020507" pitchFamily="18" charset="2"/>
              </a:rPr>
              <a:t>p</a:t>
            </a:r>
            <a:r>
              <a:rPr lang="en-US" altLang="zh-CN" dirty="0">
                <a:sym typeface="Symbol" panose="05050102010706020507" pitchFamily="18" charset="2"/>
              </a:rPr>
              <a:t>, and prove both </a:t>
            </a:r>
            <a:r>
              <a:rPr lang="en-US" altLang="zh-CN" i="1" dirty="0">
                <a:sym typeface="Symbol" panose="05050102010706020507" pitchFamily="18" charset="2"/>
              </a:rPr>
              <a:t>q</a:t>
            </a:r>
            <a:r>
              <a:rPr lang="en-US" altLang="zh-CN" dirty="0">
                <a:sym typeface="Symbol" panose="05050102010706020507" pitchFamily="18" charset="2"/>
              </a:rPr>
              <a:t> and </a:t>
            </a:r>
            <a:r>
              <a:rPr lang="en-US" altLang="zh-CN" i="1" dirty="0">
                <a:sym typeface="Symbol" panose="05050102010706020507" pitchFamily="18" charset="2"/>
              </a:rPr>
              <a:t>q</a:t>
            </a:r>
            <a:r>
              <a:rPr lang="en-US" altLang="zh-CN" dirty="0">
                <a:sym typeface="Symbol" panose="05050102010706020507" pitchFamily="18" charset="2"/>
              </a:rPr>
              <a:t> for some proposition </a:t>
            </a:r>
            <a:r>
              <a:rPr lang="en-US" altLang="zh-CN" i="1" dirty="0">
                <a:sym typeface="Symbol" panose="05050102010706020507" pitchFamily="18" charset="2"/>
              </a:rPr>
              <a:t>q</a:t>
            </a:r>
            <a:r>
              <a:rPr lang="en-US" altLang="zh-CN" dirty="0">
                <a:sym typeface="Symbol" panose="05050102010706020507" pitchFamily="18" charset="2"/>
              </a:rPr>
              <a:t>.  (Can be anything!)</a:t>
            </a:r>
          </a:p>
          <a:p>
            <a:pPr eaLnBrk="1" hangingPunct="1"/>
            <a:r>
              <a:rPr lang="en-US" altLang="zh-CN" dirty="0">
                <a:sym typeface="Symbol" panose="05050102010706020507" pitchFamily="18" charset="2"/>
              </a:rPr>
              <a:t>Thus </a:t>
            </a:r>
            <a:r>
              <a:rPr lang="en-US" altLang="zh-CN" i="1" dirty="0">
                <a:sym typeface="Symbol" panose="05050102010706020507" pitchFamily="18" charset="2"/>
              </a:rPr>
              <a:t>p</a:t>
            </a:r>
            <a:r>
              <a:rPr lang="en-US" altLang="zh-CN" dirty="0">
                <a:sym typeface="Symbol" panose="05050102010706020507" pitchFamily="18" charset="2"/>
              </a:rPr>
              <a:t> (</a:t>
            </a:r>
            <a:r>
              <a:rPr lang="en-US" altLang="zh-CN" i="1" dirty="0">
                <a:sym typeface="Symbol" panose="05050102010706020507" pitchFamily="18" charset="2"/>
              </a:rPr>
              <a:t>q</a:t>
            </a:r>
            <a:r>
              <a:rPr lang="en-US" altLang="zh-CN" dirty="0">
                <a:sym typeface="Symbol" panose="05050102010706020507" pitchFamily="18" charset="2"/>
              </a:rPr>
              <a:t>  </a:t>
            </a:r>
            <a:r>
              <a:rPr lang="en-US" altLang="zh-CN" i="1" dirty="0">
                <a:sym typeface="Symbol" panose="05050102010706020507" pitchFamily="18" charset="2"/>
              </a:rPr>
              <a:t>q</a:t>
            </a:r>
            <a:r>
              <a:rPr lang="en-US" altLang="zh-CN" dirty="0">
                <a:sym typeface="Symbol" panose="05050102010706020507" pitchFamily="18" charset="2"/>
              </a:rPr>
              <a:t>)</a:t>
            </a:r>
          </a:p>
          <a:p>
            <a:pPr eaLnBrk="1" hangingPunct="1"/>
            <a:r>
              <a:rPr lang="en-US" altLang="zh-CN" dirty="0">
                <a:sym typeface="Symbol" panose="05050102010706020507" pitchFamily="18" charset="2"/>
              </a:rPr>
              <a:t>(</a:t>
            </a:r>
            <a:r>
              <a:rPr lang="en-US" altLang="zh-CN" i="1" dirty="0">
                <a:sym typeface="Symbol" panose="05050102010706020507" pitchFamily="18" charset="2"/>
              </a:rPr>
              <a:t>q</a:t>
            </a:r>
            <a:r>
              <a:rPr lang="en-US" altLang="zh-CN" dirty="0">
                <a:sym typeface="Symbol" panose="05050102010706020507" pitchFamily="18" charset="2"/>
              </a:rPr>
              <a:t>  </a:t>
            </a:r>
            <a:r>
              <a:rPr lang="en-US" altLang="zh-CN" i="1" dirty="0">
                <a:sym typeface="Symbol" panose="05050102010706020507" pitchFamily="18" charset="2"/>
              </a:rPr>
              <a:t>q</a:t>
            </a:r>
            <a:r>
              <a:rPr lang="en-US" altLang="zh-CN" dirty="0">
                <a:sym typeface="Symbol" panose="05050102010706020507" pitchFamily="18" charset="2"/>
              </a:rPr>
              <a:t>) is a trivial contradiction, equal to </a:t>
            </a:r>
            <a:r>
              <a:rPr lang="en-US" altLang="zh-CN" b="1" dirty="0">
                <a:sym typeface="Symbol" panose="05050102010706020507" pitchFamily="18" charset="2"/>
              </a:rPr>
              <a:t>F</a:t>
            </a:r>
            <a:endParaRPr lang="en-US" altLang="zh-CN" dirty="0">
              <a:sym typeface="Symbol" panose="05050102010706020507" pitchFamily="18" charset="2"/>
            </a:endParaRPr>
          </a:p>
          <a:p>
            <a:pPr eaLnBrk="1" hangingPunct="1"/>
            <a:r>
              <a:rPr lang="en-US" altLang="zh-CN" dirty="0">
                <a:sym typeface="Symbol" panose="05050102010706020507" pitchFamily="18" charset="2"/>
              </a:rPr>
              <a:t>Thus </a:t>
            </a:r>
            <a:r>
              <a:rPr lang="en-US" altLang="zh-CN" i="1" dirty="0" err="1">
                <a:sym typeface="Symbol" panose="05050102010706020507" pitchFamily="18" charset="2"/>
              </a:rPr>
              <a:t>p</a:t>
            </a:r>
            <a:r>
              <a:rPr lang="en-US" altLang="zh-CN" dirty="0" err="1">
                <a:sym typeface="Symbol" panose="05050102010706020507" pitchFamily="18" charset="2"/>
              </a:rPr>
              <a:t></a:t>
            </a:r>
            <a:r>
              <a:rPr lang="en-US" altLang="zh-CN" b="1" dirty="0" err="1">
                <a:sym typeface="Symbol" panose="05050102010706020507" pitchFamily="18" charset="2"/>
              </a:rPr>
              <a:t>F</a:t>
            </a:r>
            <a:r>
              <a:rPr lang="en-US" altLang="zh-CN" dirty="0">
                <a:sym typeface="Symbol" panose="05050102010706020507" pitchFamily="18" charset="2"/>
              </a:rPr>
              <a:t>, which is only true if </a:t>
            </a:r>
            <a:r>
              <a:rPr lang="en-US" altLang="zh-CN" i="1" dirty="0">
                <a:sym typeface="Symbol" panose="05050102010706020507" pitchFamily="18" charset="2"/>
              </a:rPr>
              <a:t>p</a:t>
            </a:r>
            <a:r>
              <a:rPr lang="en-US" altLang="zh-CN" dirty="0">
                <a:sym typeface="Symbol" panose="05050102010706020507" pitchFamily="18" charset="2"/>
              </a:rPr>
              <a:t>=</a:t>
            </a:r>
            <a:r>
              <a:rPr lang="en-US" altLang="zh-CN" b="1" dirty="0">
                <a:sym typeface="Symbol" panose="05050102010706020507" pitchFamily="18" charset="2"/>
              </a:rPr>
              <a:t>F</a:t>
            </a:r>
          </a:p>
          <a:p>
            <a:pPr eaLnBrk="1" hangingPunct="1"/>
            <a:r>
              <a:rPr lang="en-US" altLang="zh-CN" dirty="0">
                <a:sym typeface="Symbol" panose="05050102010706020507" pitchFamily="18" charset="2"/>
              </a:rPr>
              <a:t>Thus </a:t>
            </a:r>
            <a:r>
              <a:rPr lang="en-US" altLang="zh-CN" i="1" dirty="0">
                <a:sym typeface="Symbol" panose="05050102010706020507" pitchFamily="18" charset="2"/>
              </a:rPr>
              <a:t>p</a:t>
            </a:r>
            <a:r>
              <a:rPr lang="en-US" altLang="zh-CN" dirty="0">
                <a:sym typeface="Symbol" panose="05050102010706020507" pitchFamily="18" charset="2"/>
              </a:rPr>
              <a:t> is true.</a:t>
            </a:r>
            <a:endParaRPr lang="en-US" altLang="zh-CN" i="1" dirty="0">
              <a:sym typeface="Symbol" panose="05050102010706020507" pitchFamily="18" charset="2"/>
            </a:endParaRPr>
          </a:p>
        </p:txBody>
      </p:sp>
      <p:sp>
        <p:nvSpPr>
          <p:cNvPr id="46084" name="灯片编号占位符 1">
            <a:extLst>
              <a:ext uri="{FF2B5EF4-FFF2-40B4-BE49-F238E27FC236}">
                <a16:creationId xmlns:a16="http://schemas.microsoft.com/office/drawing/2014/main" id="{EC849B5E-8C62-5BE4-6FBE-29D69EB885C9}"/>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1F579B5-5E8B-4EDB-9EC2-AFCFE37CD025}" type="slidenum">
              <a:rPr lang="en-US" altLang="zh-CN" sz="1400" smtClean="0"/>
              <a:pPr>
                <a:spcBef>
                  <a:spcPct val="0"/>
                </a:spcBef>
                <a:buFontTx/>
                <a:buNone/>
              </a:pPr>
              <a:t>13</a:t>
            </a:fld>
            <a:endParaRPr lang="en-US" altLang="zh-CN" sz="1400"/>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06DC9D2-9ADC-3193-7ACE-6A3E2C1BA9DA}"/>
              </a:ext>
            </a:extLst>
          </p:cNvPr>
          <p:cNvSpPr>
            <a:spLocks noGrp="1" noChangeArrowheads="1"/>
          </p:cNvSpPr>
          <p:nvPr>
            <p:ph type="title"/>
          </p:nvPr>
        </p:nvSpPr>
        <p:spPr>
          <a:xfrm>
            <a:off x="215900" y="296863"/>
            <a:ext cx="8712200" cy="1143000"/>
          </a:xfrm>
        </p:spPr>
        <p:txBody>
          <a:bodyPr/>
          <a:lstStyle/>
          <a:p>
            <a:pPr eaLnBrk="1" hangingPunct="1"/>
            <a:r>
              <a:rPr lang="en-US" altLang="zh-CN" b="1" dirty="0"/>
              <a:t>Proof by Contradiction Example</a:t>
            </a:r>
          </a:p>
        </p:txBody>
      </p:sp>
      <p:sp>
        <p:nvSpPr>
          <p:cNvPr id="48131" name="Rectangle 3">
            <a:extLst>
              <a:ext uri="{FF2B5EF4-FFF2-40B4-BE49-F238E27FC236}">
                <a16:creationId xmlns:a16="http://schemas.microsoft.com/office/drawing/2014/main" id="{613A2F39-A149-BD9A-BB88-625123A15E0D}"/>
              </a:ext>
            </a:extLst>
          </p:cNvPr>
          <p:cNvSpPr>
            <a:spLocks noGrp="1" noChangeArrowheads="1"/>
          </p:cNvSpPr>
          <p:nvPr>
            <p:ph type="body" idx="1"/>
          </p:nvPr>
        </p:nvSpPr>
        <p:spPr>
          <a:xfrm>
            <a:off x="390525" y="1627188"/>
            <a:ext cx="8362950" cy="4527550"/>
          </a:xfrm>
        </p:spPr>
        <p:txBody>
          <a:bodyPr/>
          <a:lstStyle/>
          <a:p>
            <a:pPr eaLnBrk="1" hangingPunct="1">
              <a:lnSpc>
                <a:spcPct val="90000"/>
              </a:lnSpc>
            </a:pPr>
            <a:r>
              <a:rPr lang="en-US" altLang="zh-CN" b="1" dirty="0"/>
              <a:t>Theorem:</a:t>
            </a:r>
            <a:r>
              <a:rPr lang="en-US" altLang="zh-CN" dirty="0"/>
              <a:t>      is irrational.</a:t>
            </a:r>
          </a:p>
          <a:p>
            <a:pPr lvl="1" eaLnBrk="1" hangingPunct="1">
              <a:lnSpc>
                <a:spcPct val="90000"/>
              </a:lnSpc>
            </a:pPr>
            <a:r>
              <a:rPr lang="en-US" altLang="zh-CN" b="1" dirty="0"/>
              <a:t>Proof:</a:t>
            </a:r>
            <a:r>
              <a:rPr lang="en-US" altLang="zh-CN" dirty="0"/>
              <a:t> Assume     were rational.  This means there are integers </a:t>
            </a:r>
            <a:r>
              <a:rPr lang="en-US" altLang="zh-CN" i="1" dirty="0" err="1">
                <a:sym typeface="Symbol" panose="05050102010706020507" pitchFamily="18" charset="2"/>
              </a:rPr>
              <a:t>i</a:t>
            </a:r>
            <a:r>
              <a:rPr lang="en-US" altLang="zh-CN" dirty="0" err="1">
                <a:sym typeface="Symbol" panose="05050102010706020507" pitchFamily="18" charset="2"/>
              </a:rPr>
              <a:t>,</a:t>
            </a:r>
            <a:r>
              <a:rPr lang="en-US" altLang="zh-CN" i="1" dirty="0" err="1">
                <a:sym typeface="Symbol" panose="05050102010706020507" pitchFamily="18" charset="2"/>
              </a:rPr>
              <a:t>j</a:t>
            </a:r>
            <a:r>
              <a:rPr lang="en-US" altLang="zh-CN" dirty="0">
                <a:sym typeface="Symbol" panose="05050102010706020507" pitchFamily="18" charset="2"/>
              </a:rPr>
              <a:t> with no common divisors such that      = </a:t>
            </a:r>
            <a:r>
              <a:rPr lang="en-US" altLang="zh-CN" i="1" dirty="0" err="1">
                <a:sym typeface="Symbol" panose="05050102010706020507" pitchFamily="18" charset="2"/>
              </a:rPr>
              <a:t>i</a:t>
            </a:r>
            <a:r>
              <a:rPr lang="en-US" altLang="zh-CN" dirty="0">
                <a:sym typeface="Symbol" panose="05050102010706020507" pitchFamily="18" charset="2"/>
              </a:rPr>
              <a:t>/</a:t>
            </a:r>
            <a:r>
              <a:rPr lang="en-US" altLang="zh-CN" i="1" dirty="0">
                <a:sym typeface="Symbol" panose="05050102010706020507" pitchFamily="18" charset="2"/>
              </a:rPr>
              <a:t>j</a:t>
            </a:r>
            <a:r>
              <a:rPr lang="en-US" altLang="zh-CN" dirty="0">
                <a:sym typeface="Symbol" panose="05050102010706020507" pitchFamily="18" charset="2"/>
              </a:rPr>
              <a:t>.  </a:t>
            </a:r>
          </a:p>
          <a:p>
            <a:pPr lvl="1" eaLnBrk="1" hangingPunct="1">
              <a:lnSpc>
                <a:spcPct val="90000"/>
              </a:lnSpc>
            </a:pPr>
            <a:r>
              <a:rPr lang="en-US" altLang="zh-CN" dirty="0">
                <a:sym typeface="Symbol" panose="05050102010706020507" pitchFamily="18" charset="2"/>
              </a:rPr>
              <a:t>Squaring both sides, 2 = </a:t>
            </a:r>
            <a:r>
              <a:rPr lang="en-US" altLang="zh-CN" i="1" dirty="0">
                <a:sym typeface="Symbol" panose="05050102010706020507" pitchFamily="18" charset="2"/>
              </a:rPr>
              <a:t>i</a:t>
            </a:r>
            <a:r>
              <a:rPr lang="en-US" altLang="zh-CN" baseline="30000" dirty="0">
                <a:sym typeface="Symbol" panose="05050102010706020507" pitchFamily="18" charset="2"/>
              </a:rPr>
              <a:t>2</a:t>
            </a:r>
            <a:r>
              <a:rPr lang="en-US" altLang="zh-CN" dirty="0">
                <a:sym typeface="Symbol" panose="05050102010706020507" pitchFamily="18" charset="2"/>
              </a:rPr>
              <a:t>/</a:t>
            </a:r>
            <a:r>
              <a:rPr lang="en-US" altLang="zh-CN" i="1" dirty="0">
                <a:sym typeface="Symbol" panose="05050102010706020507" pitchFamily="18" charset="2"/>
              </a:rPr>
              <a:t>j</a:t>
            </a:r>
            <a:r>
              <a:rPr lang="en-US" altLang="zh-CN" baseline="30000" dirty="0">
                <a:sym typeface="Symbol" panose="05050102010706020507" pitchFamily="18" charset="2"/>
              </a:rPr>
              <a:t>2</a:t>
            </a:r>
            <a:r>
              <a:rPr lang="en-US" altLang="zh-CN" dirty="0">
                <a:sym typeface="Symbol" panose="05050102010706020507" pitchFamily="18" charset="2"/>
              </a:rPr>
              <a:t>, so 2</a:t>
            </a:r>
            <a:r>
              <a:rPr lang="en-US" altLang="zh-CN" i="1" dirty="0">
                <a:sym typeface="Symbol" panose="05050102010706020507" pitchFamily="18" charset="2"/>
              </a:rPr>
              <a:t>j</a:t>
            </a:r>
            <a:r>
              <a:rPr lang="en-US" altLang="zh-CN" baseline="30000" dirty="0">
                <a:sym typeface="Symbol" panose="05050102010706020507" pitchFamily="18" charset="2"/>
              </a:rPr>
              <a:t>2</a:t>
            </a:r>
            <a:r>
              <a:rPr lang="en-US" altLang="zh-CN" dirty="0">
                <a:sym typeface="Symbol" panose="05050102010706020507" pitchFamily="18" charset="2"/>
              </a:rPr>
              <a:t> = </a:t>
            </a:r>
            <a:r>
              <a:rPr lang="en-US" altLang="zh-CN" i="1" dirty="0">
                <a:sym typeface="Symbol" panose="05050102010706020507" pitchFamily="18" charset="2"/>
              </a:rPr>
              <a:t>i</a:t>
            </a:r>
            <a:r>
              <a:rPr lang="en-US" altLang="zh-CN" baseline="30000" dirty="0">
                <a:sym typeface="Symbol" panose="05050102010706020507" pitchFamily="18" charset="2"/>
              </a:rPr>
              <a:t>2</a:t>
            </a:r>
            <a:r>
              <a:rPr lang="en-US" altLang="zh-CN" dirty="0">
                <a:sym typeface="Symbol" panose="05050102010706020507" pitchFamily="18" charset="2"/>
              </a:rPr>
              <a:t>.  So </a:t>
            </a:r>
            <a:r>
              <a:rPr lang="en-US" altLang="zh-CN" i="1" dirty="0">
                <a:sym typeface="Symbol" panose="05050102010706020507" pitchFamily="18" charset="2"/>
              </a:rPr>
              <a:t>i</a:t>
            </a:r>
            <a:r>
              <a:rPr lang="en-US" altLang="zh-CN" baseline="30000" dirty="0">
                <a:sym typeface="Symbol" panose="05050102010706020507" pitchFamily="18" charset="2"/>
              </a:rPr>
              <a:t>2</a:t>
            </a:r>
            <a:r>
              <a:rPr lang="en-US" altLang="zh-CN" dirty="0">
                <a:sym typeface="Symbol" panose="05050102010706020507" pitchFamily="18" charset="2"/>
              </a:rPr>
              <a:t> is even; thus </a:t>
            </a:r>
            <a:r>
              <a:rPr lang="en-US" altLang="zh-CN" i="1" dirty="0" err="1">
                <a:sym typeface="Symbol" panose="05050102010706020507" pitchFamily="18" charset="2"/>
              </a:rPr>
              <a:t>i</a:t>
            </a:r>
            <a:r>
              <a:rPr lang="en-US" altLang="zh-CN" dirty="0">
                <a:sym typeface="Symbol" panose="05050102010706020507" pitchFamily="18" charset="2"/>
              </a:rPr>
              <a:t> is even.  </a:t>
            </a:r>
          </a:p>
          <a:p>
            <a:pPr lvl="1" eaLnBrk="1" hangingPunct="1">
              <a:lnSpc>
                <a:spcPct val="90000"/>
              </a:lnSpc>
            </a:pPr>
            <a:r>
              <a:rPr lang="en-US" altLang="zh-CN" dirty="0">
                <a:sym typeface="Symbol" panose="05050102010706020507" pitchFamily="18" charset="2"/>
              </a:rPr>
              <a:t>Let </a:t>
            </a:r>
            <a:r>
              <a:rPr lang="en-US" altLang="zh-CN" i="1" dirty="0" err="1">
                <a:sym typeface="Symbol" panose="05050102010706020507" pitchFamily="18" charset="2"/>
              </a:rPr>
              <a:t>i</a:t>
            </a:r>
            <a:r>
              <a:rPr lang="en-US" altLang="zh-CN" dirty="0">
                <a:sym typeface="Symbol" panose="05050102010706020507" pitchFamily="18" charset="2"/>
              </a:rPr>
              <a:t>=2</a:t>
            </a:r>
            <a:r>
              <a:rPr lang="en-US" altLang="zh-CN" i="1" dirty="0">
                <a:sym typeface="Symbol" panose="05050102010706020507" pitchFamily="18" charset="2"/>
              </a:rPr>
              <a:t>k</a:t>
            </a:r>
            <a:r>
              <a:rPr lang="en-US" altLang="zh-CN" dirty="0">
                <a:sym typeface="Symbol" panose="05050102010706020507" pitchFamily="18" charset="2"/>
              </a:rPr>
              <a:t>.  So 2</a:t>
            </a:r>
            <a:r>
              <a:rPr lang="en-US" altLang="zh-CN" i="1" dirty="0">
                <a:sym typeface="Symbol" panose="05050102010706020507" pitchFamily="18" charset="2"/>
              </a:rPr>
              <a:t>j</a:t>
            </a:r>
            <a:r>
              <a:rPr lang="en-US" altLang="zh-CN" baseline="30000" dirty="0">
                <a:sym typeface="Symbol" panose="05050102010706020507" pitchFamily="18" charset="2"/>
              </a:rPr>
              <a:t>2</a:t>
            </a:r>
            <a:r>
              <a:rPr lang="en-US" altLang="zh-CN" dirty="0">
                <a:sym typeface="Symbol" panose="05050102010706020507" pitchFamily="18" charset="2"/>
              </a:rPr>
              <a:t> = (2</a:t>
            </a:r>
            <a:r>
              <a:rPr lang="en-US" altLang="zh-CN" i="1" dirty="0">
                <a:sym typeface="Symbol" panose="05050102010706020507" pitchFamily="18" charset="2"/>
              </a:rPr>
              <a:t>k</a:t>
            </a:r>
            <a:r>
              <a:rPr lang="en-US" altLang="zh-CN" dirty="0">
                <a:sym typeface="Symbol" panose="05050102010706020507" pitchFamily="18" charset="2"/>
              </a:rPr>
              <a:t>)</a:t>
            </a:r>
            <a:r>
              <a:rPr lang="en-US" altLang="zh-CN" baseline="30000" dirty="0">
                <a:sym typeface="Symbol" panose="05050102010706020507" pitchFamily="18" charset="2"/>
              </a:rPr>
              <a:t>2</a:t>
            </a:r>
            <a:r>
              <a:rPr lang="en-US" altLang="zh-CN" dirty="0">
                <a:sym typeface="Symbol" panose="05050102010706020507" pitchFamily="18" charset="2"/>
              </a:rPr>
              <a:t> = 4</a:t>
            </a:r>
            <a:r>
              <a:rPr lang="en-US" altLang="zh-CN" i="1" dirty="0">
                <a:sym typeface="Symbol" panose="05050102010706020507" pitchFamily="18" charset="2"/>
              </a:rPr>
              <a:t>k</a:t>
            </a:r>
            <a:r>
              <a:rPr lang="en-US" altLang="zh-CN" baseline="30000" dirty="0">
                <a:sym typeface="Symbol" panose="05050102010706020507" pitchFamily="18" charset="2"/>
              </a:rPr>
              <a:t>2</a:t>
            </a:r>
            <a:r>
              <a:rPr lang="en-US" altLang="zh-CN" dirty="0">
                <a:sym typeface="Symbol" panose="05050102010706020507" pitchFamily="18" charset="2"/>
              </a:rPr>
              <a:t>.  Dividing both sides by 2, </a:t>
            </a:r>
            <a:r>
              <a:rPr lang="en-US" altLang="zh-CN" i="1" dirty="0">
                <a:sym typeface="Symbol" panose="05050102010706020507" pitchFamily="18" charset="2"/>
              </a:rPr>
              <a:t>j</a:t>
            </a:r>
            <a:r>
              <a:rPr lang="en-US" altLang="zh-CN" baseline="30000" dirty="0">
                <a:sym typeface="Symbol" panose="05050102010706020507" pitchFamily="18" charset="2"/>
              </a:rPr>
              <a:t>2</a:t>
            </a:r>
            <a:r>
              <a:rPr lang="en-US" altLang="zh-CN" dirty="0">
                <a:sym typeface="Symbol" panose="05050102010706020507" pitchFamily="18" charset="2"/>
              </a:rPr>
              <a:t> = 2</a:t>
            </a:r>
            <a:r>
              <a:rPr lang="en-US" altLang="zh-CN" i="1" dirty="0">
                <a:sym typeface="Symbol" panose="05050102010706020507" pitchFamily="18" charset="2"/>
              </a:rPr>
              <a:t>k</a:t>
            </a:r>
            <a:r>
              <a:rPr lang="en-US" altLang="zh-CN" baseline="30000" dirty="0">
                <a:sym typeface="Symbol" panose="05050102010706020507" pitchFamily="18" charset="2"/>
              </a:rPr>
              <a:t>2</a:t>
            </a:r>
            <a:r>
              <a:rPr lang="en-US" altLang="zh-CN" dirty="0">
                <a:sym typeface="Symbol" panose="05050102010706020507" pitchFamily="18" charset="2"/>
              </a:rPr>
              <a:t>.  Thus </a:t>
            </a:r>
            <a:r>
              <a:rPr lang="en-US" altLang="zh-CN" i="1" dirty="0">
                <a:sym typeface="Symbol" panose="05050102010706020507" pitchFamily="18" charset="2"/>
              </a:rPr>
              <a:t>j</a:t>
            </a:r>
            <a:r>
              <a:rPr lang="en-US" altLang="zh-CN" baseline="30000" dirty="0">
                <a:sym typeface="Symbol" panose="05050102010706020507" pitchFamily="18" charset="2"/>
              </a:rPr>
              <a:t>2</a:t>
            </a:r>
            <a:r>
              <a:rPr lang="en-US" altLang="zh-CN" dirty="0">
                <a:sym typeface="Symbol" panose="05050102010706020507" pitchFamily="18" charset="2"/>
              </a:rPr>
              <a:t> is even, so </a:t>
            </a:r>
            <a:r>
              <a:rPr lang="en-US" altLang="zh-CN" i="1" dirty="0">
                <a:sym typeface="Symbol" panose="05050102010706020507" pitchFamily="18" charset="2"/>
              </a:rPr>
              <a:t>j</a:t>
            </a:r>
            <a:r>
              <a:rPr lang="en-US" altLang="zh-CN" dirty="0">
                <a:sym typeface="Symbol" panose="05050102010706020507" pitchFamily="18" charset="2"/>
              </a:rPr>
              <a:t> is even.  </a:t>
            </a:r>
          </a:p>
          <a:p>
            <a:pPr lvl="1" eaLnBrk="1" hangingPunct="1">
              <a:lnSpc>
                <a:spcPct val="90000"/>
              </a:lnSpc>
            </a:pPr>
            <a:r>
              <a:rPr lang="en-US" altLang="zh-CN" dirty="0">
                <a:sym typeface="Symbol" panose="05050102010706020507" pitchFamily="18" charset="2"/>
              </a:rPr>
              <a:t>But then </a:t>
            </a:r>
            <a:r>
              <a:rPr lang="en-US" altLang="zh-CN" i="1" dirty="0" err="1">
                <a:sym typeface="Symbol" panose="05050102010706020507" pitchFamily="18" charset="2"/>
              </a:rPr>
              <a:t>i</a:t>
            </a:r>
            <a:r>
              <a:rPr lang="en-US" altLang="zh-CN" dirty="0">
                <a:sym typeface="Symbol" panose="05050102010706020507" pitchFamily="18" charset="2"/>
              </a:rPr>
              <a:t> and </a:t>
            </a:r>
            <a:r>
              <a:rPr lang="en-US" altLang="zh-CN" i="1" dirty="0">
                <a:sym typeface="Symbol" panose="05050102010706020507" pitchFamily="18" charset="2"/>
              </a:rPr>
              <a:t>j</a:t>
            </a:r>
            <a:r>
              <a:rPr lang="en-US" altLang="zh-CN" dirty="0">
                <a:sym typeface="Symbol" panose="05050102010706020507" pitchFamily="18" charset="2"/>
              </a:rPr>
              <a:t> have a common divisor, namely 2, so we have a contradiction. </a:t>
            </a:r>
            <a:r>
              <a:rPr lang="en-US" altLang="zh-CN" dirty="0">
                <a:cs typeface="Times New Roman" panose="02020603050405020304" pitchFamily="18" charset="0"/>
                <a:sym typeface="Symbol" panose="05050102010706020507" pitchFamily="18" charset="2"/>
              </a:rPr>
              <a:t>□</a:t>
            </a:r>
          </a:p>
        </p:txBody>
      </p:sp>
      <p:graphicFrame>
        <p:nvGraphicFramePr>
          <p:cNvPr id="48132" name="Object 4">
            <a:extLst>
              <a:ext uri="{FF2B5EF4-FFF2-40B4-BE49-F238E27FC236}">
                <a16:creationId xmlns:a16="http://schemas.microsoft.com/office/drawing/2014/main" id="{C9896158-8D4E-2E5E-4B77-1725F562303D}"/>
              </a:ext>
            </a:extLst>
          </p:cNvPr>
          <p:cNvGraphicFramePr>
            <a:graphicFrameLocks noGrp="1" noChangeAspect="1"/>
          </p:cNvGraphicFramePr>
          <p:nvPr>
            <p:ph sz="half" idx="4294967295"/>
          </p:nvPr>
        </p:nvGraphicFramePr>
        <p:xfrm>
          <a:off x="2771775" y="1712913"/>
          <a:ext cx="457200" cy="407987"/>
        </p:xfrm>
        <a:graphic>
          <a:graphicData uri="http://schemas.openxmlformats.org/presentationml/2006/ole">
            <mc:AlternateContent xmlns:mc="http://schemas.openxmlformats.org/markup-compatibility/2006">
              <mc:Choice xmlns:v="urn:schemas-microsoft-com:vml" Requires="v">
                <p:oleObj spid="_x0000_s1038" name="Equation" r:id="rId4" imgW="241091" imgH="215713" progId="Equation.3">
                  <p:embed/>
                </p:oleObj>
              </mc:Choice>
              <mc:Fallback>
                <p:oleObj name="Equation" r:id="rId4" imgW="241091" imgH="215713" progId="Equation.3">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775" y="1712913"/>
                        <a:ext cx="457200"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3" name="Object 4">
            <a:extLst>
              <a:ext uri="{FF2B5EF4-FFF2-40B4-BE49-F238E27FC236}">
                <a16:creationId xmlns:a16="http://schemas.microsoft.com/office/drawing/2014/main" id="{2F7B7AB8-F524-E07A-61D3-0FC20EEE5625}"/>
              </a:ext>
            </a:extLst>
          </p:cNvPr>
          <p:cNvGraphicFramePr>
            <a:graphicFrameLocks noChangeAspect="1"/>
          </p:cNvGraphicFramePr>
          <p:nvPr/>
        </p:nvGraphicFramePr>
        <p:xfrm>
          <a:off x="3635375" y="2151063"/>
          <a:ext cx="457200" cy="407987"/>
        </p:xfrm>
        <a:graphic>
          <a:graphicData uri="http://schemas.openxmlformats.org/presentationml/2006/ole">
            <mc:AlternateContent xmlns:mc="http://schemas.openxmlformats.org/markup-compatibility/2006">
              <mc:Choice xmlns:v="urn:schemas-microsoft-com:vml" Requires="v">
                <p:oleObj spid="_x0000_s1039" name="Equation" r:id="rId6" imgW="241091" imgH="215713" progId="Equation.3">
                  <p:embed/>
                </p:oleObj>
              </mc:Choice>
              <mc:Fallback>
                <p:oleObj name="Equation" r:id="rId6" imgW="241091" imgH="215713"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5375" y="2151063"/>
                        <a:ext cx="457200"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4" name="Object 4">
            <a:extLst>
              <a:ext uri="{FF2B5EF4-FFF2-40B4-BE49-F238E27FC236}">
                <a16:creationId xmlns:a16="http://schemas.microsoft.com/office/drawing/2014/main" id="{2E843D9D-EB78-A40C-4E32-CCB1260B3C7D}"/>
              </a:ext>
            </a:extLst>
          </p:cNvPr>
          <p:cNvGraphicFramePr>
            <a:graphicFrameLocks noChangeAspect="1"/>
          </p:cNvGraphicFramePr>
          <p:nvPr/>
        </p:nvGraphicFramePr>
        <p:xfrm>
          <a:off x="2771775" y="2924175"/>
          <a:ext cx="457200" cy="407988"/>
        </p:xfrm>
        <a:graphic>
          <a:graphicData uri="http://schemas.openxmlformats.org/presentationml/2006/ole">
            <mc:AlternateContent xmlns:mc="http://schemas.openxmlformats.org/markup-compatibility/2006">
              <mc:Choice xmlns:v="urn:schemas-microsoft-com:vml" Requires="v">
                <p:oleObj spid="_x0000_s1040" name="Equation" r:id="rId7" imgW="241091" imgH="215713" progId="Equation.3">
                  <p:embed/>
                </p:oleObj>
              </mc:Choice>
              <mc:Fallback>
                <p:oleObj name="Equation" r:id="rId7" imgW="241091" imgH="215713"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775" y="2924175"/>
                        <a:ext cx="457200"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5" name="灯片编号占位符 1">
            <a:extLst>
              <a:ext uri="{FF2B5EF4-FFF2-40B4-BE49-F238E27FC236}">
                <a16:creationId xmlns:a16="http://schemas.microsoft.com/office/drawing/2014/main" id="{E67B65A0-3FA3-1253-23F6-2D474747B94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D04F3BB-9904-479C-90EC-CEFC89A32E4F}" type="slidenum">
              <a:rPr lang="en-US" altLang="zh-CN" sz="1400" smtClean="0"/>
              <a:pPr>
                <a:spcBef>
                  <a:spcPct val="0"/>
                </a:spcBef>
                <a:buFontTx/>
                <a:buNone/>
              </a:pPr>
              <a:t>14</a:t>
            </a:fld>
            <a:endParaRPr lang="en-US" altLang="zh-CN"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F2A9F30C-5773-9E04-4DBE-921E6038631D}"/>
              </a:ext>
            </a:extLst>
          </p:cNvPr>
          <p:cNvSpPr>
            <a:spLocks noGrp="1" noChangeArrowheads="1"/>
          </p:cNvSpPr>
          <p:nvPr>
            <p:ph type="title"/>
          </p:nvPr>
        </p:nvSpPr>
        <p:spPr/>
        <p:txBody>
          <a:bodyPr/>
          <a:lstStyle/>
          <a:p>
            <a:pPr eaLnBrk="1" hangingPunct="1"/>
            <a:r>
              <a:rPr lang="en-US" altLang="zh-CN" b="1"/>
              <a:t>Common Fallacies</a:t>
            </a:r>
          </a:p>
        </p:txBody>
      </p:sp>
      <p:sp>
        <p:nvSpPr>
          <p:cNvPr id="52227" name="Rectangle 3">
            <a:extLst>
              <a:ext uri="{FF2B5EF4-FFF2-40B4-BE49-F238E27FC236}">
                <a16:creationId xmlns:a16="http://schemas.microsoft.com/office/drawing/2014/main" id="{11F57A65-4DA7-BB6F-960D-34D6C401E0C5}"/>
              </a:ext>
            </a:extLst>
          </p:cNvPr>
          <p:cNvSpPr>
            <a:spLocks noGrp="1" noChangeArrowheads="1"/>
          </p:cNvSpPr>
          <p:nvPr>
            <p:ph type="body" idx="1"/>
          </p:nvPr>
        </p:nvSpPr>
        <p:spPr>
          <a:xfrm>
            <a:off x="647700" y="1557338"/>
            <a:ext cx="7848600" cy="4648200"/>
          </a:xfrm>
        </p:spPr>
        <p:txBody>
          <a:bodyPr/>
          <a:lstStyle/>
          <a:p>
            <a:pPr eaLnBrk="1" hangingPunct="1"/>
            <a:r>
              <a:rPr lang="en-US" altLang="zh-CN"/>
              <a:t>A </a:t>
            </a:r>
            <a:r>
              <a:rPr lang="en-US" altLang="zh-CN" i="1"/>
              <a:t>fallacy</a:t>
            </a:r>
            <a:r>
              <a:rPr lang="en-US" altLang="zh-CN"/>
              <a:t> is an inference rule or other proof method that is not logically valid.</a:t>
            </a:r>
          </a:p>
          <a:p>
            <a:pPr lvl="1" eaLnBrk="1" hangingPunct="1"/>
            <a:r>
              <a:rPr lang="en-US" altLang="zh-CN"/>
              <a:t>A fallacy may yield a false conclusion!</a:t>
            </a:r>
          </a:p>
          <a:p>
            <a:pPr eaLnBrk="1" hangingPunct="1"/>
            <a:r>
              <a:rPr lang="en-US" altLang="zh-CN"/>
              <a:t>Fallacy of </a:t>
            </a:r>
            <a:r>
              <a:rPr lang="en-US" altLang="zh-CN" i="1"/>
              <a:t>affirming the conclusion</a:t>
            </a:r>
            <a:r>
              <a:rPr lang="en-US" altLang="zh-CN"/>
              <a:t>:</a:t>
            </a:r>
          </a:p>
          <a:p>
            <a:pPr lvl="1" eaLnBrk="1" hangingPunct="1"/>
            <a:r>
              <a:rPr lang="en-US" altLang="zh-CN">
                <a:latin typeface="Times New Roman" panose="02020603050405020304" pitchFamily="18" charset="0"/>
              </a:rPr>
              <a:t>“</a:t>
            </a:r>
            <a:r>
              <a:rPr lang="en-US" altLang="zh-CN" i="1"/>
              <a:t>p</a:t>
            </a:r>
            <a:r>
              <a:rPr lang="en-US" altLang="zh-CN">
                <a:sym typeface="Symbol" panose="05050102010706020507" pitchFamily="18" charset="2"/>
              </a:rPr>
              <a:t></a:t>
            </a:r>
            <a:r>
              <a:rPr lang="en-US" altLang="zh-CN" i="1">
                <a:sym typeface="Symbol" panose="05050102010706020507" pitchFamily="18" charset="2"/>
              </a:rPr>
              <a:t>q</a:t>
            </a:r>
            <a:r>
              <a:rPr lang="en-US" altLang="zh-CN">
                <a:sym typeface="Symbol" panose="05050102010706020507" pitchFamily="18" charset="2"/>
              </a:rPr>
              <a:t> is true, and </a:t>
            </a:r>
            <a:r>
              <a:rPr lang="en-US" altLang="zh-CN" i="1">
                <a:sym typeface="Symbol" panose="05050102010706020507" pitchFamily="18" charset="2"/>
              </a:rPr>
              <a:t>q</a:t>
            </a:r>
            <a:r>
              <a:rPr lang="en-US" altLang="zh-CN">
                <a:sym typeface="Symbol" panose="05050102010706020507" pitchFamily="18" charset="2"/>
              </a:rPr>
              <a:t> is true, so </a:t>
            </a:r>
            <a:r>
              <a:rPr lang="en-US" altLang="zh-CN" i="1">
                <a:sym typeface="Symbol" panose="05050102010706020507" pitchFamily="18" charset="2"/>
              </a:rPr>
              <a:t>p</a:t>
            </a:r>
            <a:r>
              <a:rPr lang="en-US" altLang="zh-CN">
                <a:sym typeface="Symbol" panose="05050102010706020507" pitchFamily="18" charset="2"/>
              </a:rPr>
              <a:t> must be true.</a:t>
            </a:r>
            <a:r>
              <a:rPr lang="en-US" altLang="zh-CN">
                <a:latin typeface="Times New Roman" panose="02020603050405020304" pitchFamily="18" charset="0"/>
                <a:sym typeface="Symbol" panose="05050102010706020507" pitchFamily="18" charset="2"/>
              </a:rPr>
              <a:t>”</a:t>
            </a:r>
            <a:r>
              <a:rPr lang="en-US" altLang="zh-CN">
                <a:sym typeface="Symbol" panose="05050102010706020507" pitchFamily="18" charset="2"/>
              </a:rPr>
              <a:t> (No, because </a:t>
            </a:r>
            <a:r>
              <a:rPr lang="en-US" altLang="zh-CN" b="1">
                <a:sym typeface="Symbol" panose="05050102010706020507" pitchFamily="18" charset="2"/>
              </a:rPr>
              <a:t>F</a:t>
            </a:r>
            <a:r>
              <a:rPr lang="en-US" altLang="zh-CN">
                <a:sym typeface="Symbol" panose="05050102010706020507" pitchFamily="18" charset="2"/>
              </a:rPr>
              <a:t></a:t>
            </a:r>
            <a:r>
              <a:rPr lang="en-US" altLang="zh-CN" b="1">
                <a:sym typeface="Symbol" panose="05050102010706020507" pitchFamily="18" charset="2"/>
              </a:rPr>
              <a:t>T</a:t>
            </a:r>
            <a:r>
              <a:rPr lang="en-US" altLang="zh-CN">
                <a:sym typeface="Symbol" panose="05050102010706020507" pitchFamily="18" charset="2"/>
              </a:rPr>
              <a:t> is true.)</a:t>
            </a:r>
          </a:p>
          <a:p>
            <a:pPr eaLnBrk="1" hangingPunct="1"/>
            <a:r>
              <a:rPr lang="en-US" altLang="zh-CN">
                <a:sym typeface="Symbol" panose="05050102010706020507" pitchFamily="18" charset="2"/>
              </a:rPr>
              <a:t>Fallacy of </a:t>
            </a:r>
            <a:r>
              <a:rPr lang="en-US" altLang="zh-CN" i="1">
                <a:sym typeface="Symbol" panose="05050102010706020507" pitchFamily="18" charset="2"/>
              </a:rPr>
              <a:t>denying the hypothesis</a:t>
            </a:r>
            <a:r>
              <a:rPr lang="en-US" altLang="zh-CN">
                <a:sym typeface="Symbol" panose="05050102010706020507" pitchFamily="18" charset="2"/>
              </a:rPr>
              <a:t>:</a:t>
            </a:r>
          </a:p>
          <a:p>
            <a:pPr lvl="1" eaLnBrk="1" hangingPunct="1"/>
            <a:r>
              <a:rPr lang="en-US" altLang="zh-CN">
                <a:latin typeface="Times New Roman" panose="02020603050405020304" pitchFamily="18" charset="0"/>
                <a:sym typeface="Symbol" panose="05050102010706020507" pitchFamily="18" charset="2"/>
              </a:rPr>
              <a:t>“</a:t>
            </a:r>
            <a:r>
              <a:rPr lang="en-US" altLang="zh-CN" i="1">
                <a:sym typeface="Symbol" panose="05050102010706020507" pitchFamily="18" charset="2"/>
              </a:rPr>
              <a:t>p</a:t>
            </a:r>
            <a:r>
              <a:rPr lang="en-US" altLang="zh-CN">
                <a:sym typeface="Symbol" panose="05050102010706020507" pitchFamily="18" charset="2"/>
              </a:rPr>
              <a:t></a:t>
            </a:r>
            <a:r>
              <a:rPr lang="en-US" altLang="zh-CN" i="1">
                <a:sym typeface="Symbol" panose="05050102010706020507" pitchFamily="18" charset="2"/>
              </a:rPr>
              <a:t>q</a:t>
            </a:r>
            <a:r>
              <a:rPr lang="en-US" altLang="zh-CN">
                <a:sym typeface="Symbol" panose="05050102010706020507" pitchFamily="18" charset="2"/>
              </a:rPr>
              <a:t> is true, and </a:t>
            </a:r>
            <a:r>
              <a:rPr lang="en-US" altLang="zh-CN" i="1">
                <a:sym typeface="Symbol" panose="05050102010706020507" pitchFamily="18" charset="2"/>
              </a:rPr>
              <a:t>p</a:t>
            </a:r>
            <a:r>
              <a:rPr lang="en-US" altLang="zh-CN">
                <a:sym typeface="Symbol" panose="05050102010706020507" pitchFamily="18" charset="2"/>
              </a:rPr>
              <a:t> is false, so </a:t>
            </a:r>
            <a:r>
              <a:rPr lang="en-US" altLang="zh-CN" i="1">
                <a:sym typeface="Symbol" panose="05050102010706020507" pitchFamily="18" charset="2"/>
              </a:rPr>
              <a:t>q</a:t>
            </a:r>
            <a:r>
              <a:rPr lang="en-US" altLang="zh-CN">
                <a:sym typeface="Symbol" panose="05050102010706020507" pitchFamily="18" charset="2"/>
              </a:rPr>
              <a:t> must be false.</a:t>
            </a:r>
            <a:r>
              <a:rPr lang="en-US" altLang="zh-CN">
                <a:latin typeface="Times New Roman" panose="02020603050405020304" pitchFamily="18" charset="0"/>
                <a:sym typeface="Symbol" panose="05050102010706020507" pitchFamily="18" charset="2"/>
              </a:rPr>
              <a:t>”</a:t>
            </a:r>
            <a:r>
              <a:rPr lang="en-US" altLang="zh-CN">
                <a:sym typeface="Symbol" panose="05050102010706020507" pitchFamily="18" charset="2"/>
              </a:rPr>
              <a:t> (No, again because </a:t>
            </a:r>
            <a:r>
              <a:rPr lang="en-US" altLang="zh-CN" b="1">
                <a:sym typeface="Symbol" panose="05050102010706020507" pitchFamily="18" charset="2"/>
              </a:rPr>
              <a:t>F</a:t>
            </a:r>
            <a:r>
              <a:rPr lang="en-US" altLang="zh-CN">
                <a:sym typeface="Symbol" panose="05050102010706020507" pitchFamily="18" charset="2"/>
              </a:rPr>
              <a:t></a:t>
            </a:r>
            <a:r>
              <a:rPr lang="en-US" altLang="zh-CN" b="1">
                <a:sym typeface="Symbol" panose="05050102010706020507" pitchFamily="18" charset="2"/>
              </a:rPr>
              <a:t>T</a:t>
            </a:r>
            <a:r>
              <a:rPr lang="en-US" altLang="zh-CN">
                <a:sym typeface="Symbol" panose="05050102010706020507" pitchFamily="18" charset="2"/>
              </a:rPr>
              <a:t> is true.)</a:t>
            </a:r>
          </a:p>
        </p:txBody>
      </p:sp>
      <p:sp>
        <p:nvSpPr>
          <p:cNvPr id="52228" name="灯片编号占位符 1">
            <a:extLst>
              <a:ext uri="{FF2B5EF4-FFF2-40B4-BE49-F238E27FC236}">
                <a16:creationId xmlns:a16="http://schemas.microsoft.com/office/drawing/2014/main" id="{061D8324-FCF2-A140-EE7A-C7958D6E9C1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7182F21-D087-441D-8944-3AA385830BE4}" type="slidenum">
              <a:rPr lang="en-US" altLang="zh-CN" sz="1400" smtClean="0"/>
              <a:pPr>
                <a:spcBef>
                  <a:spcPct val="0"/>
                </a:spcBef>
                <a:buFontTx/>
                <a:buNone/>
              </a:pPr>
              <a:t>15</a:t>
            </a:fld>
            <a:endParaRPr lang="en-US" altLang="zh-CN" sz="1400"/>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61500F9E-8E2F-7FB1-07FF-AE89927B8BE3}"/>
              </a:ext>
            </a:extLst>
          </p:cNvPr>
          <p:cNvSpPr>
            <a:spLocks noGrp="1" noChangeArrowheads="1"/>
          </p:cNvSpPr>
          <p:nvPr>
            <p:ph type="title"/>
          </p:nvPr>
        </p:nvSpPr>
        <p:spPr>
          <a:xfrm>
            <a:off x="0" y="0"/>
            <a:ext cx="9144000" cy="1189038"/>
          </a:xfrm>
        </p:spPr>
        <p:txBody>
          <a:bodyPr/>
          <a:lstStyle/>
          <a:p>
            <a:r>
              <a:rPr lang="en-IN" altLang="zh-CN" b="1">
                <a:solidFill>
                  <a:schemeClr val="tx2"/>
                </a:solidFill>
              </a:rPr>
              <a:t>What is wrong with this?</a:t>
            </a:r>
          </a:p>
        </p:txBody>
      </p:sp>
      <p:sp>
        <p:nvSpPr>
          <p:cNvPr id="3" name="Content Placeholder 2">
            <a:extLst>
              <a:ext uri="{FF2B5EF4-FFF2-40B4-BE49-F238E27FC236}">
                <a16:creationId xmlns:a16="http://schemas.microsoft.com/office/drawing/2014/main" id="{AED858F5-ED1A-E3D4-C16C-C64BD795F13B}"/>
              </a:ext>
            </a:extLst>
          </p:cNvPr>
          <p:cNvSpPr>
            <a:spLocks noGrp="1"/>
          </p:cNvSpPr>
          <p:nvPr>
            <p:ph idx="1"/>
          </p:nvPr>
        </p:nvSpPr>
        <p:spPr>
          <a:xfrm>
            <a:off x="457200" y="1295400"/>
            <a:ext cx="8229600" cy="427038"/>
          </a:xfrm>
        </p:spPr>
        <p:txBody>
          <a:bodyPr/>
          <a:lstStyle/>
          <a:p>
            <a:pPr>
              <a:defRPr/>
            </a:pPr>
            <a:r>
              <a:rPr lang="en-US" sz="2800" dirty="0"/>
              <a:t>Pro</a:t>
            </a:r>
            <a:r>
              <a:rPr lang="en-US" altLang="zh-CN" sz="2800" dirty="0"/>
              <a:t>ve</a:t>
            </a:r>
            <a:r>
              <a:rPr lang="en-US" sz="2800" dirty="0"/>
              <a:t> that </a:t>
            </a:r>
            <a:r>
              <a:rPr lang="en-US" sz="2800" i="1" dirty="0"/>
              <a:t>1</a:t>
            </a:r>
            <a:r>
              <a:rPr lang="en-US" sz="2800" dirty="0"/>
              <a:t> = </a:t>
            </a:r>
            <a:r>
              <a:rPr lang="en-US" sz="2800" i="1" dirty="0"/>
              <a:t>2</a:t>
            </a:r>
          </a:p>
        </p:txBody>
      </p:sp>
      <p:graphicFrame>
        <p:nvGraphicFramePr>
          <p:cNvPr id="54276" name="Object 3">
            <a:extLst>
              <a:ext uri="{FF2B5EF4-FFF2-40B4-BE49-F238E27FC236}">
                <a16:creationId xmlns:a16="http://schemas.microsoft.com/office/drawing/2014/main" id="{609CBCFE-1688-DF90-7A6B-B0185AD4AA78}"/>
              </a:ext>
            </a:extLst>
          </p:cNvPr>
          <p:cNvGraphicFramePr>
            <a:graphicFrameLocks noChangeAspect="1"/>
          </p:cNvGraphicFramePr>
          <p:nvPr/>
        </p:nvGraphicFramePr>
        <p:xfrm>
          <a:off x="593725" y="2057400"/>
          <a:ext cx="7483475" cy="3667125"/>
        </p:xfrm>
        <a:graphic>
          <a:graphicData uri="http://schemas.openxmlformats.org/presentationml/2006/ole">
            <mc:AlternateContent xmlns:mc="http://schemas.openxmlformats.org/markup-compatibility/2006">
              <mc:Choice xmlns:v="urn:schemas-microsoft-com:vml" Requires="v">
                <p:oleObj spid="_x0000_s2054" name="Equation" r:id="rId3" imgW="3937000" imgH="1930400" progId="Equation.DSMT4">
                  <p:embed/>
                </p:oleObj>
              </mc:Choice>
              <mc:Fallback>
                <p:oleObj name="Equation" r:id="rId3" imgW="3937000" imgH="19304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725" y="2057400"/>
                        <a:ext cx="7483475"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Content Placeholder 4">
            <a:extLst>
              <a:ext uri="{FF2B5EF4-FFF2-40B4-BE49-F238E27FC236}">
                <a16:creationId xmlns:a16="http://schemas.microsoft.com/office/drawing/2014/main" id="{65B59A02-7BD2-4E62-001C-077A24B15D69}"/>
              </a:ext>
            </a:extLst>
          </p:cNvPr>
          <p:cNvSpPr>
            <a:spLocks noGrp="1"/>
          </p:cNvSpPr>
          <p:nvPr>
            <p:ph idx="13"/>
          </p:nvPr>
        </p:nvSpPr>
        <p:spPr>
          <a:xfrm>
            <a:off x="539750" y="6021388"/>
            <a:ext cx="8229600" cy="381000"/>
          </a:xfrm>
        </p:spPr>
        <p:txBody>
          <a:bodyPr/>
          <a:lstStyle/>
          <a:p>
            <a:pPr>
              <a:defRPr/>
            </a:pPr>
            <a:r>
              <a:rPr lang="en-US" sz="2000" b="1" dirty="0"/>
              <a:t>Solution</a:t>
            </a:r>
            <a:r>
              <a:rPr lang="en-US" sz="2000" dirty="0"/>
              <a:t>: Step 5. a - b = </a:t>
            </a:r>
            <a:r>
              <a:rPr lang="en-US" sz="2000" dirty="0">
                <a:ea typeface="Cambria Math" pitchFamily="18" charset="0"/>
              </a:rPr>
              <a:t>0 by the premise and division by 0 is undefined.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77230752-E6F9-8303-9068-FA5B75C9644A}"/>
              </a:ext>
            </a:extLst>
          </p:cNvPr>
          <p:cNvSpPr>
            <a:spLocks noGrp="1" noChangeArrowheads="1"/>
          </p:cNvSpPr>
          <p:nvPr>
            <p:ph type="title"/>
          </p:nvPr>
        </p:nvSpPr>
        <p:spPr>
          <a:xfrm>
            <a:off x="455613" y="255588"/>
            <a:ext cx="8229600" cy="1143000"/>
          </a:xfrm>
        </p:spPr>
        <p:txBody>
          <a:bodyPr/>
          <a:lstStyle/>
          <a:p>
            <a:pPr eaLnBrk="1" hangingPunct="1"/>
            <a:r>
              <a:rPr lang="en-US" altLang="zh-CN" b="1"/>
              <a:t>Circular Reasoning</a:t>
            </a:r>
          </a:p>
        </p:txBody>
      </p:sp>
      <p:sp>
        <p:nvSpPr>
          <p:cNvPr id="55299" name="Rectangle 3">
            <a:extLst>
              <a:ext uri="{FF2B5EF4-FFF2-40B4-BE49-F238E27FC236}">
                <a16:creationId xmlns:a16="http://schemas.microsoft.com/office/drawing/2014/main" id="{4B6EC5DC-4B66-A65C-B996-05BC571F5A4D}"/>
              </a:ext>
            </a:extLst>
          </p:cNvPr>
          <p:cNvSpPr>
            <a:spLocks noGrp="1" noChangeArrowheads="1"/>
          </p:cNvSpPr>
          <p:nvPr>
            <p:ph type="body" idx="1"/>
          </p:nvPr>
        </p:nvSpPr>
        <p:spPr>
          <a:xfrm>
            <a:off x="684213" y="1412875"/>
            <a:ext cx="7772400" cy="4191000"/>
          </a:xfrm>
        </p:spPr>
        <p:txBody>
          <a:bodyPr/>
          <a:lstStyle/>
          <a:p>
            <a:pPr eaLnBrk="1" hangingPunct="1"/>
            <a:r>
              <a:rPr lang="en-US" altLang="zh-CN" sz="2800"/>
              <a:t>The fallacy of (explicitly or implicitly) assuming the very statement you are trying to prove in the course of its proof.  </a:t>
            </a:r>
          </a:p>
          <a:p>
            <a:pPr eaLnBrk="1" hangingPunct="1"/>
            <a:r>
              <a:rPr lang="en-US" altLang="zh-CN" sz="2800"/>
              <a:t>Example:</a:t>
            </a:r>
          </a:p>
          <a:p>
            <a:pPr eaLnBrk="1" hangingPunct="1"/>
            <a:r>
              <a:rPr lang="en-US" altLang="zh-CN" sz="2800">
                <a:solidFill>
                  <a:schemeClr val="accent2"/>
                </a:solidFill>
              </a:rPr>
              <a:t>Prove if </a:t>
            </a:r>
            <a:r>
              <a:rPr lang="en-US" altLang="zh-CN" sz="2800" i="1">
                <a:solidFill>
                  <a:srgbClr val="006600"/>
                </a:solidFill>
              </a:rPr>
              <a:t>n</a:t>
            </a:r>
            <a:r>
              <a:rPr lang="en-US" altLang="zh-CN" sz="2800" baseline="30000">
                <a:solidFill>
                  <a:srgbClr val="006600"/>
                </a:solidFill>
              </a:rPr>
              <a:t>2</a:t>
            </a:r>
            <a:r>
              <a:rPr lang="en-US" altLang="zh-CN" sz="2800">
                <a:solidFill>
                  <a:schemeClr val="accent2"/>
                </a:solidFill>
              </a:rPr>
              <a:t> is even, then an integer </a:t>
            </a:r>
            <a:r>
              <a:rPr lang="en-US" altLang="zh-CN" sz="2800" i="1">
                <a:solidFill>
                  <a:srgbClr val="006600"/>
                </a:solidFill>
              </a:rPr>
              <a:t>n</a:t>
            </a:r>
            <a:r>
              <a:rPr lang="en-US" altLang="zh-CN" sz="2800">
                <a:solidFill>
                  <a:schemeClr val="accent2"/>
                </a:solidFill>
              </a:rPr>
              <a:t> is even.</a:t>
            </a:r>
          </a:p>
          <a:p>
            <a:pPr eaLnBrk="1" hangingPunct="1"/>
            <a:r>
              <a:rPr lang="en-US" altLang="zh-CN" sz="2800" b="1">
                <a:solidFill>
                  <a:schemeClr val="accent2"/>
                </a:solidFill>
              </a:rPr>
              <a:t>Attempted proof:</a:t>
            </a:r>
            <a:r>
              <a:rPr lang="en-US" altLang="zh-CN" sz="2800">
                <a:solidFill>
                  <a:schemeClr val="accent2"/>
                </a:solidFill>
              </a:rPr>
              <a:t>  </a:t>
            </a:r>
            <a:r>
              <a:rPr lang="en-US" altLang="zh-CN" sz="2800">
                <a:solidFill>
                  <a:schemeClr val="accent2"/>
                </a:solidFill>
                <a:latin typeface="Times New Roman" panose="02020603050405020304" pitchFamily="18" charset="0"/>
              </a:rPr>
              <a:t>“</a:t>
            </a:r>
            <a:r>
              <a:rPr lang="en-US" altLang="zh-CN" sz="2800">
                <a:solidFill>
                  <a:schemeClr val="accent2"/>
                </a:solidFill>
              </a:rPr>
              <a:t>Assume </a:t>
            </a:r>
            <a:r>
              <a:rPr lang="en-US" altLang="zh-CN" sz="2800" i="1">
                <a:solidFill>
                  <a:srgbClr val="006600"/>
                </a:solidFill>
              </a:rPr>
              <a:t>n</a:t>
            </a:r>
            <a:r>
              <a:rPr lang="en-US" altLang="zh-CN" sz="2800" baseline="30000">
                <a:solidFill>
                  <a:srgbClr val="006600"/>
                </a:solidFill>
              </a:rPr>
              <a:t>2</a:t>
            </a:r>
            <a:r>
              <a:rPr lang="en-US" altLang="zh-CN" sz="2800">
                <a:solidFill>
                  <a:schemeClr val="accent2"/>
                </a:solidFill>
              </a:rPr>
              <a:t> is even.  Then </a:t>
            </a:r>
            <a:r>
              <a:rPr lang="en-US" altLang="zh-CN" sz="2800" i="1">
                <a:solidFill>
                  <a:srgbClr val="006600"/>
                </a:solidFill>
              </a:rPr>
              <a:t>n</a:t>
            </a:r>
            <a:r>
              <a:rPr lang="en-US" altLang="zh-CN" sz="2800" baseline="30000">
                <a:solidFill>
                  <a:srgbClr val="006600"/>
                </a:solidFill>
              </a:rPr>
              <a:t>2</a:t>
            </a:r>
            <a:r>
              <a:rPr lang="en-US" altLang="zh-CN" sz="2800">
                <a:solidFill>
                  <a:srgbClr val="006600"/>
                </a:solidFill>
              </a:rPr>
              <a:t>=2</a:t>
            </a:r>
            <a:r>
              <a:rPr lang="en-US" altLang="zh-CN" sz="2800" i="1">
                <a:solidFill>
                  <a:srgbClr val="006600"/>
                </a:solidFill>
              </a:rPr>
              <a:t>k</a:t>
            </a:r>
            <a:r>
              <a:rPr lang="en-US" altLang="zh-CN" sz="2800">
                <a:solidFill>
                  <a:schemeClr val="accent2"/>
                </a:solidFill>
              </a:rPr>
              <a:t> for some integer </a:t>
            </a:r>
            <a:r>
              <a:rPr lang="en-US" altLang="zh-CN" sz="2800" i="1">
                <a:solidFill>
                  <a:srgbClr val="006600"/>
                </a:solidFill>
              </a:rPr>
              <a:t>k</a:t>
            </a:r>
            <a:r>
              <a:rPr lang="en-US" altLang="zh-CN" sz="2800">
                <a:solidFill>
                  <a:schemeClr val="accent2"/>
                </a:solidFill>
              </a:rPr>
              <a:t>. Dividing both sides by </a:t>
            </a:r>
            <a:r>
              <a:rPr lang="en-US" altLang="zh-CN" sz="2800" i="1">
                <a:solidFill>
                  <a:srgbClr val="006600"/>
                </a:solidFill>
              </a:rPr>
              <a:t>n</a:t>
            </a:r>
            <a:r>
              <a:rPr lang="en-US" altLang="zh-CN" sz="2800">
                <a:solidFill>
                  <a:schemeClr val="accent2"/>
                </a:solidFill>
              </a:rPr>
              <a:t> gives </a:t>
            </a:r>
            <a:r>
              <a:rPr lang="en-US" altLang="zh-CN" sz="2800" i="1">
                <a:solidFill>
                  <a:srgbClr val="006600"/>
                </a:solidFill>
              </a:rPr>
              <a:t>n </a:t>
            </a:r>
            <a:r>
              <a:rPr lang="en-US" altLang="zh-CN" sz="2800">
                <a:solidFill>
                  <a:srgbClr val="006600"/>
                </a:solidFill>
              </a:rPr>
              <a:t>= (2</a:t>
            </a:r>
            <a:r>
              <a:rPr lang="en-US" altLang="zh-CN" sz="2800" i="1">
                <a:solidFill>
                  <a:srgbClr val="006600"/>
                </a:solidFill>
              </a:rPr>
              <a:t>k</a:t>
            </a:r>
            <a:r>
              <a:rPr lang="en-US" altLang="zh-CN" sz="2800">
                <a:solidFill>
                  <a:srgbClr val="006600"/>
                </a:solidFill>
              </a:rPr>
              <a:t>)/</a:t>
            </a:r>
            <a:r>
              <a:rPr lang="en-US" altLang="zh-CN" sz="2800" i="1">
                <a:solidFill>
                  <a:srgbClr val="006600"/>
                </a:solidFill>
              </a:rPr>
              <a:t>n </a:t>
            </a:r>
            <a:r>
              <a:rPr lang="en-US" altLang="zh-CN" sz="2800">
                <a:solidFill>
                  <a:srgbClr val="006600"/>
                </a:solidFill>
              </a:rPr>
              <a:t>= 2(</a:t>
            </a:r>
            <a:r>
              <a:rPr lang="en-US" altLang="zh-CN" sz="2800" i="1">
                <a:solidFill>
                  <a:srgbClr val="006600"/>
                </a:solidFill>
              </a:rPr>
              <a:t>k</a:t>
            </a:r>
            <a:r>
              <a:rPr lang="en-US" altLang="zh-CN" sz="2800">
                <a:solidFill>
                  <a:srgbClr val="006600"/>
                </a:solidFill>
              </a:rPr>
              <a:t>/</a:t>
            </a:r>
            <a:r>
              <a:rPr lang="en-US" altLang="zh-CN" sz="2800" i="1">
                <a:solidFill>
                  <a:srgbClr val="006600"/>
                </a:solidFill>
              </a:rPr>
              <a:t>n</a:t>
            </a:r>
            <a:r>
              <a:rPr lang="en-US" altLang="zh-CN" sz="2800">
                <a:solidFill>
                  <a:srgbClr val="006600"/>
                </a:solidFill>
              </a:rPr>
              <a:t>)</a:t>
            </a:r>
            <a:r>
              <a:rPr lang="en-US" altLang="zh-CN" sz="2800">
                <a:solidFill>
                  <a:schemeClr val="accent2"/>
                </a:solidFill>
              </a:rPr>
              <a:t>. So there is an integer </a:t>
            </a:r>
            <a:r>
              <a:rPr lang="en-US" altLang="zh-CN" sz="2800" i="1">
                <a:solidFill>
                  <a:srgbClr val="006600"/>
                </a:solidFill>
              </a:rPr>
              <a:t>j</a:t>
            </a:r>
            <a:r>
              <a:rPr lang="en-US" altLang="zh-CN" sz="2800">
                <a:solidFill>
                  <a:schemeClr val="accent2"/>
                </a:solidFill>
              </a:rPr>
              <a:t> (namely </a:t>
            </a:r>
            <a:r>
              <a:rPr lang="en-US" altLang="zh-CN" sz="2800" i="1">
                <a:solidFill>
                  <a:srgbClr val="006600"/>
                </a:solidFill>
              </a:rPr>
              <a:t>k</a:t>
            </a:r>
            <a:r>
              <a:rPr lang="en-US" altLang="zh-CN" sz="2800">
                <a:solidFill>
                  <a:srgbClr val="006600"/>
                </a:solidFill>
              </a:rPr>
              <a:t>/</a:t>
            </a:r>
            <a:r>
              <a:rPr lang="en-US" altLang="zh-CN" sz="2800" i="1">
                <a:solidFill>
                  <a:srgbClr val="006600"/>
                </a:solidFill>
              </a:rPr>
              <a:t>n</a:t>
            </a:r>
            <a:r>
              <a:rPr lang="en-US" altLang="zh-CN" sz="2800">
                <a:solidFill>
                  <a:schemeClr val="accent2"/>
                </a:solidFill>
              </a:rPr>
              <a:t>) such that </a:t>
            </a:r>
            <a:r>
              <a:rPr lang="en-US" altLang="zh-CN" sz="2800" i="1">
                <a:solidFill>
                  <a:srgbClr val="006600"/>
                </a:solidFill>
              </a:rPr>
              <a:t>n</a:t>
            </a:r>
            <a:r>
              <a:rPr lang="en-US" altLang="zh-CN" sz="2800">
                <a:solidFill>
                  <a:srgbClr val="006600"/>
                </a:solidFill>
              </a:rPr>
              <a:t>=2</a:t>
            </a:r>
            <a:r>
              <a:rPr lang="en-US" altLang="zh-CN" sz="2800" i="1">
                <a:solidFill>
                  <a:srgbClr val="006600"/>
                </a:solidFill>
              </a:rPr>
              <a:t>j</a:t>
            </a:r>
            <a:r>
              <a:rPr lang="en-US" altLang="zh-CN" sz="2800">
                <a:solidFill>
                  <a:schemeClr val="accent2"/>
                </a:solidFill>
              </a:rPr>
              <a:t>.  Therefore </a:t>
            </a:r>
            <a:r>
              <a:rPr lang="en-US" altLang="zh-CN" sz="2800" i="1">
                <a:solidFill>
                  <a:srgbClr val="006600"/>
                </a:solidFill>
              </a:rPr>
              <a:t>n</a:t>
            </a:r>
            <a:r>
              <a:rPr lang="en-US" altLang="zh-CN" sz="2800">
                <a:solidFill>
                  <a:schemeClr val="accent2"/>
                </a:solidFill>
              </a:rPr>
              <a:t> is even.</a:t>
            </a:r>
            <a:r>
              <a:rPr lang="en-US" altLang="zh-CN" sz="2800">
                <a:solidFill>
                  <a:schemeClr val="accent2"/>
                </a:solidFill>
                <a:latin typeface="Times New Roman" panose="02020603050405020304" pitchFamily="18" charset="0"/>
              </a:rPr>
              <a:t>”</a:t>
            </a:r>
            <a:endParaRPr lang="en-US" altLang="zh-CN" sz="2800">
              <a:solidFill>
                <a:schemeClr val="accent2"/>
              </a:solidFill>
            </a:endParaRPr>
          </a:p>
          <a:p>
            <a:pPr lvl="1" eaLnBrk="1" hangingPunct="1"/>
            <a:r>
              <a:rPr lang="en-US" altLang="zh-CN" sz="2400">
                <a:solidFill>
                  <a:srgbClr val="006600"/>
                </a:solidFill>
              </a:rPr>
              <a:t>Circular reasoning is used in this proof.  Where?</a:t>
            </a:r>
          </a:p>
        </p:txBody>
      </p:sp>
      <p:sp>
        <p:nvSpPr>
          <p:cNvPr id="173060" name="Text Box 4">
            <a:extLst>
              <a:ext uri="{FF2B5EF4-FFF2-40B4-BE49-F238E27FC236}">
                <a16:creationId xmlns:a16="http://schemas.microsoft.com/office/drawing/2014/main" id="{260A4EDD-2F9A-D6BF-643B-D7F40602E9E1}"/>
              </a:ext>
            </a:extLst>
          </p:cNvPr>
          <p:cNvSpPr txBox="1">
            <a:spLocks noChangeArrowheads="1"/>
          </p:cNvSpPr>
          <p:nvPr/>
        </p:nvSpPr>
        <p:spPr bwMode="auto">
          <a:xfrm>
            <a:off x="3635375" y="4797425"/>
            <a:ext cx="5715000" cy="1196975"/>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sz="2400" i="1">
                <a:latin typeface="Times New Roman" panose="02020603050405020304" pitchFamily="18" charset="0"/>
              </a:rPr>
              <a:t>Begs the question: How do</a:t>
            </a:r>
            <a:br>
              <a:rPr lang="en-US" altLang="zh-CN" sz="2400" i="1">
                <a:latin typeface="Times New Roman" panose="02020603050405020304" pitchFamily="18" charset="0"/>
              </a:rPr>
            </a:br>
            <a:r>
              <a:rPr lang="en-US" altLang="zh-CN" sz="2400" i="1">
                <a:latin typeface="Times New Roman" panose="02020603050405020304" pitchFamily="18" charset="0"/>
              </a:rPr>
              <a:t>you show that </a:t>
            </a:r>
            <a:r>
              <a:rPr lang="en-US" altLang="zh-CN" sz="2400" i="1">
                <a:solidFill>
                  <a:srgbClr val="006600"/>
                </a:solidFill>
                <a:latin typeface="Times New Roman" panose="02020603050405020304" pitchFamily="18" charset="0"/>
              </a:rPr>
              <a:t>j</a:t>
            </a:r>
            <a:r>
              <a:rPr lang="en-US" altLang="zh-CN" sz="2400">
                <a:solidFill>
                  <a:srgbClr val="006600"/>
                </a:solidFill>
                <a:latin typeface="Times New Roman" panose="02020603050405020304" pitchFamily="18" charset="0"/>
              </a:rPr>
              <a:t>=</a:t>
            </a:r>
            <a:r>
              <a:rPr lang="en-US" altLang="zh-CN" sz="2400" i="1">
                <a:solidFill>
                  <a:srgbClr val="006600"/>
                </a:solidFill>
                <a:latin typeface="Times New Roman" panose="02020603050405020304" pitchFamily="18" charset="0"/>
              </a:rPr>
              <a:t>k</a:t>
            </a:r>
            <a:r>
              <a:rPr lang="en-US" altLang="zh-CN" sz="2400">
                <a:solidFill>
                  <a:srgbClr val="006600"/>
                </a:solidFill>
                <a:latin typeface="Times New Roman" panose="02020603050405020304" pitchFamily="18" charset="0"/>
              </a:rPr>
              <a:t>/</a:t>
            </a:r>
            <a:r>
              <a:rPr lang="en-US" altLang="zh-CN" sz="2400" i="1">
                <a:solidFill>
                  <a:srgbClr val="006600"/>
                </a:solidFill>
                <a:latin typeface="Times New Roman" panose="02020603050405020304" pitchFamily="18" charset="0"/>
              </a:rPr>
              <a:t>n</a:t>
            </a:r>
            <a:r>
              <a:rPr lang="en-US" altLang="zh-CN" sz="2400">
                <a:solidFill>
                  <a:srgbClr val="006600"/>
                </a:solidFill>
                <a:latin typeface="Times New Roman" panose="02020603050405020304" pitchFamily="18" charset="0"/>
              </a:rPr>
              <a:t>=</a:t>
            </a:r>
            <a:r>
              <a:rPr lang="en-US" altLang="zh-CN" sz="2400" i="1">
                <a:solidFill>
                  <a:srgbClr val="006600"/>
                </a:solidFill>
                <a:latin typeface="Times New Roman" panose="02020603050405020304" pitchFamily="18" charset="0"/>
              </a:rPr>
              <a:t>n</a:t>
            </a:r>
            <a:r>
              <a:rPr lang="en-US" altLang="zh-CN" sz="2400">
                <a:solidFill>
                  <a:srgbClr val="006600"/>
                </a:solidFill>
                <a:latin typeface="Times New Roman" panose="02020603050405020304" pitchFamily="18" charset="0"/>
              </a:rPr>
              <a:t>/2</a:t>
            </a:r>
            <a:r>
              <a:rPr lang="en-US" altLang="zh-CN" sz="2400" i="1">
                <a:latin typeface="Times New Roman" panose="02020603050405020304" pitchFamily="18" charset="0"/>
              </a:rPr>
              <a:t> is an integer, without </a:t>
            </a:r>
            <a:r>
              <a:rPr lang="en-US" altLang="zh-CN" sz="2400" b="1" i="1">
                <a:latin typeface="Times New Roman" panose="02020603050405020304" pitchFamily="18" charset="0"/>
              </a:rPr>
              <a:t>first</a:t>
            </a:r>
            <a:r>
              <a:rPr lang="en-US" altLang="zh-CN" sz="2400" i="1">
                <a:latin typeface="Times New Roman" panose="02020603050405020304" pitchFamily="18" charset="0"/>
              </a:rPr>
              <a:t> assuming that </a:t>
            </a:r>
            <a:r>
              <a:rPr lang="en-US" altLang="zh-CN" sz="2400" i="1">
                <a:solidFill>
                  <a:srgbClr val="006600"/>
                </a:solidFill>
                <a:latin typeface="Times New Roman" panose="02020603050405020304" pitchFamily="18" charset="0"/>
              </a:rPr>
              <a:t>n</a:t>
            </a:r>
            <a:r>
              <a:rPr lang="en-US" altLang="zh-CN" sz="2400" i="1">
                <a:latin typeface="Times New Roman" panose="02020603050405020304" pitchFamily="18" charset="0"/>
              </a:rPr>
              <a:t> is even?</a:t>
            </a:r>
          </a:p>
        </p:txBody>
      </p:sp>
      <p:sp>
        <p:nvSpPr>
          <p:cNvPr id="55301" name="灯片编号占位符 1">
            <a:extLst>
              <a:ext uri="{FF2B5EF4-FFF2-40B4-BE49-F238E27FC236}">
                <a16:creationId xmlns:a16="http://schemas.microsoft.com/office/drawing/2014/main" id="{2E2336A1-81AB-4B74-9E2C-C961BC9B7D9D}"/>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B600154-1ECB-41AF-BDB4-21B9876C7495}" type="slidenum">
              <a:rPr lang="en-US" altLang="zh-CN" sz="1400" smtClean="0"/>
              <a:pPr>
                <a:spcBef>
                  <a:spcPct val="0"/>
                </a:spcBef>
                <a:buFontTx/>
                <a:buNone/>
              </a:pPr>
              <a:t>17</a:t>
            </a:fld>
            <a:endParaRPr lang="en-US" altLang="zh-CN" sz="140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nodeType="clickEffect">
                                  <p:stCondLst>
                                    <p:cond delay="0"/>
                                  </p:stCondLst>
                                  <p:childTnLst>
                                    <p:set>
                                      <p:cBhvr>
                                        <p:cTn id="6" dur="1" fill="hold">
                                          <p:stCondLst>
                                            <p:cond delay="0"/>
                                          </p:stCondLst>
                                        </p:cTn>
                                        <p:tgtEl>
                                          <p:spTgt spid="173060"/>
                                        </p:tgtEl>
                                        <p:attrNameLst>
                                          <p:attrName>style.visibility</p:attrName>
                                        </p:attrNameLst>
                                      </p:cBhvr>
                                      <p:to>
                                        <p:strVal val="visible"/>
                                      </p:to>
                                    </p:set>
                                    <p:anim calcmode="lin" valueType="num">
                                      <p:cBhvr additive="base">
                                        <p:cTn id="7" dur="500" fill="hold"/>
                                        <p:tgtEl>
                                          <p:spTgt spid="173060"/>
                                        </p:tgtEl>
                                        <p:attrNameLst>
                                          <p:attrName>ppt_x</p:attrName>
                                        </p:attrNameLst>
                                      </p:cBhvr>
                                      <p:tavLst>
                                        <p:tav tm="0">
                                          <p:val>
                                            <p:strVal val="1+#ppt_w/2"/>
                                          </p:val>
                                        </p:tav>
                                        <p:tav tm="100000">
                                          <p:val>
                                            <p:strVal val="#ppt_x"/>
                                          </p:val>
                                        </p:tav>
                                      </p:tavLst>
                                    </p:anim>
                                    <p:anim calcmode="lin" valueType="num">
                                      <p:cBhvr additive="base">
                                        <p:cTn id="8" dur="500" fill="hold"/>
                                        <p:tgtEl>
                                          <p:spTgt spid="17306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0"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D7D286C8-FA33-E046-EAE0-E2246824DFA3}"/>
              </a:ext>
            </a:extLst>
          </p:cNvPr>
          <p:cNvSpPr>
            <a:spLocks noGrp="1" noChangeArrowheads="1"/>
          </p:cNvSpPr>
          <p:nvPr>
            <p:ph type="title"/>
          </p:nvPr>
        </p:nvSpPr>
        <p:spPr>
          <a:xfrm>
            <a:off x="390525" y="260350"/>
            <a:ext cx="8362950" cy="1143000"/>
          </a:xfrm>
        </p:spPr>
        <p:txBody>
          <a:bodyPr/>
          <a:lstStyle/>
          <a:p>
            <a:pPr eaLnBrk="1" hangingPunct="1"/>
            <a:r>
              <a:rPr lang="en-US" altLang="zh-CN" b="1"/>
              <a:t>Review: Proof Methods So Far</a:t>
            </a:r>
          </a:p>
        </p:txBody>
      </p:sp>
      <p:sp>
        <p:nvSpPr>
          <p:cNvPr id="57347" name="Rectangle 3">
            <a:extLst>
              <a:ext uri="{FF2B5EF4-FFF2-40B4-BE49-F238E27FC236}">
                <a16:creationId xmlns:a16="http://schemas.microsoft.com/office/drawing/2014/main" id="{85487F46-F3D8-FB33-0121-0195F867C5D6}"/>
              </a:ext>
            </a:extLst>
          </p:cNvPr>
          <p:cNvSpPr>
            <a:spLocks noGrp="1" noChangeArrowheads="1"/>
          </p:cNvSpPr>
          <p:nvPr>
            <p:ph type="body" idx="1"/>
          </p:nvPr>
        </p:nvSpPr>
        <p:spPr/>
        <p:txBody>
          <a:bodyPr/>
          <a:lstStyle/>
          <a:p>
            <a:pPr eaLnBrk="1" hangingPunct="1"/>
            <a:r>
              <a:rPr lang="en-US" altLang="zh-CN" i="1"/>
              <a:t>Direct</a:t>
            </a:r>
            <a:r>
              <a:rPr lang="en-US" altLang="zh-CN"/>
              <a:t>, </a:t>
            </a:r>
            <a:r>
              <a:rPr lang="en-US" altLang="zh-CN" i="1"/>
              <a:t>indirect</a:t>
            </a:r>
            <a:r>
              <a:rPr lang="en-US" altLang="zh-CN"/>
              <a:t>, </a:t>
            </a:r>
            <a:r>
              <a:rPr lang="en-US" altLang="zh-CN" i="1"/>
              <a:t>vacuous</a:t>
            </a:r>
            <a:r>
              <a:rPr lang="en-US" altLang="zh-CN"/>
              <a:t>, and </a:t>
            </a:r>
            <a:r>
              <a:rPr lang="en-US" altLang="zh-CN" i="1"/>
              <a:t>trivial</a:t>
            </a:r>
            <a:r>
              <a:rPr lang="en-US" altLang="zh-CN"/>
              <a:t> proofs of statements of the form </a:t>
            </a:r>
            <a:r>
              <a:rPr lang="en-US" altLang="zh-CN" i="1"/>
              <a:t>p</a:t>
            </a:r>
            <a:r>
              <a:rPr lang="en-US" altLang="zh-CN">
                <a:sym typeface="Symbol" panose="05050102010706020507" pitchFamily="18" charset="2"/>
              </a:rPr>
              <a:t></a:t>
            </a:r>
            <a:r>
              <a:rPr lang="en-US" altLang="zh-CN" i="1">
                <a:sym typeface="Symbol" panose="05050102010706020507" pitchFamily="18" charset="2"/>
              </a:rPr>
              <a:t>q</a:t>
            </a:r>
            <a:r>
              <a:rPr lang="en-US" altLang="zh-CN">
                <a:sym typeface="Symbol" panose="05050102010706020507" pitchFamily="18" charset="2"/>
              </a:rPr>
              <a:t>.</a:t>
            </a:r>
            <a:endParaRPr lang="en-US" altLang="zh-CN"/>
          </a:p>
          <a:p>
            <a:pPr eaLnBrk="1" hangingPunct="1"/>
            <a:r>
              <a:rPr lang="en-US" altLang="zh-CN" i="1"/>
              <a:t>Proof by contradiction</a:t>
            </a:r>
            <a:r>
              <a:rPr lang="en-US" altLang="zh-CN"/>
              <a:t> of any statements.</a:t>
            </a:r>
          </a:p>
          <a:p>
            <a:pPr eaLnBrk="1" hangingPunct="1"/>
            <a:r>
              <a:rPr lang="en-US" altLang="zh-CN"/>
              <a:t>Next:  </a:t>
            </a:r>
            <a:r>
              <a:rPr lang="en-US" altLang="zh-CN" i="1"/>
              <a:t>more proof methods and strategy </a:t>
            </a:r>
            <a:endParaRPr lang="en-US" altLang="zh-CN"/>
          </a:p>
        </p:txBody>
      </p:sp>
      <p:sp>
        <p:nvSpPr>
          <p:cNvPr id="57348" name="灯片编号占位符 1">
            <a:extLst>
              <a:ext uri="{FF2B5EF4-FFF2-40B4-BE49-F238E27FC236}">
                <a16:creationId xmlns:a16="http://schemas.microsoft.com/office/drawing/2014/main" id="{52653A39-7D78-B3E0-C8DC-C7E617C88608}"/>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F582723-07F7-439F-AD28-27B23C2BFF08}" type="slidenum">
              <a:rPr lang="en-US" altLang="zh-CN" sz="1400" smtClean="0"/>
              <a:pPr>
                <a:spcBef>
                  <a:spcPct val="0"/>
                </a:spcBef>
                <a:buFontTx/>
                <a:buNone/>
              </a:pPr>
              <a:t>18</a:t>
            </a:fld>
            <a:endParaRPr lang="en-US" altLang="zh-CN"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6ACBB58E-627C-EB0E-8648-AA1FFC696435}"/>
              </a:ext>
            </a:extLst>
          </p:cNvPr>
          <p:cNvSpPr>
            <a:spLocks noGrp="1" noChangeArrowheads="1"/>
          </p:cNvSpPr>
          <p:nvPr>
            <p:ph type="title"/>
          </p:nvPr>
        </p:nvSpPr>
        <p:spPr/>
        <p:txBody>
          <a:bodyPr/>
          <a:lstStyle/>
          <a:p>
            <a:pPr eaLnBrk="1" hangingPunct="1">
              <a:defRPr/>
            </a:pPr>
            <a:r>
              <a:rPr lang="en-US" altLang="zh-CN" sz="4000" b="1" dirty="0">
                <a:effectLst>
                  <a:outerShdw blurRad="38100" dist="38100" dir="2700000" algn="tl">
                    <a:srgbClr val="000000">
                      <a:alpha val="43137"/>
                    </a:srgbClr>
                  </a:outerShdw>
                </a:effectLst>
              </a:rPr>
              <a:t>1 The Foundations: Logic and Proofs</a:t>
            </a:r>
          </a:p>
        </p:txBody>
      </p:sp>
      <p:sp>
        <p:nvSpPr>
          <p:cNvPr id="4099" name="Rectangle 3">
            <a:extLst>
              <a:ext uri="{FF2B5EF4-FFF2-40B4-BE49-F238E27FC236}">
                <a16:creationId xmlns:a16="http://schemas.microsoft.com/office/drawing/2014/main" id="{A319E566-FD34-AC64-CF69-7A345E810DD6}"/>
              </a:ext>
            </a:extLst>
          </p:cNvPr>
          <p:cNvSpPr>
            <a:spLocks noGrp="1" noChangeArrowheads="1"/>
          </p:cNvSpPr>
          <p:nvPr>
            <p:ph type="body" idx="1"/>
          </p:nvPr>
        </p:nvSpPr>
        <p:spPr>
          <a:xfrm>
            <a:off x="684213" y="1196975"/>
            <a:ext cx="8229600" cy="4525963"/>
          </a:xfrm>
        </p:spPr>
        <p:txBody>
          <a:bodyPr/>
          <a:lstStyle/>
          <a:p>
            <a:pPr marL="0" indent="0" eaLnBrk="1" hangingPunct="1">
              <a:buFontTx/>
              <a:buNone/>
              <a:defRPr/>
            </a:pPr>
            <a:r>
              <a:rPr lang="en-US" altLang="zh-CN" b="1" dirty="0">
                <a:effectLst>
                  <a:outerShdw blurRad="38100" dist="38100" dir="2700000" algn="tl">
                    <a:srgbClr val="000000">
                      <a:alpha val="43137"/>
                    </a:srgbClr>
                  </a:outerShdw>
                </a:effectLst>
              </a:rPr>
              <a:t>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1.1 Propositional Logic </a:t>
            </a:r>
          </a:p>
          <a:p>
            <a:pPr marL="0" indent="0" eaLnBrk="1" hangingPunct="1">
              <a:buFontTx/>
              <a:buNone/>
              <a:defRPr/>
            </a:pPr>
            <a:r>
              <a:rPr lang="en-US" altLang="zh-CN" b="1" dirty="0">
                <a:effectLst>
                  <a:outerShdw blurRad="38100" dist="38100" dir="2700000" algn="tl">
                    <a:srgbClr val="000000">
                      <a:alpha val="43137"/>
                    </a:srgbClr>
                  </a:outerShdw>
                </a:effectLst>
              </a:rPr>
              <a:t>1.2 Applications of Propositional Logic</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1.3 Propositional Equivalences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1.4 Predicates and Quantifiers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1.5 Nested Quantifiers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1.6 Rules of Inference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1.7 Introduction to Proofs </a:t>
            </a:r>
            <a:br>
              <a:rPr lang="en-US" altLang="zh-CN" b="1" dirty="0">
                <a:effectLst>
                  <a:outerShdw blurRad="38100" dist="38100" dir="2700000" algn="tl">
                    <a:srgbClr val="000000">
                      <a:alpha val="43137"/>
                    </a:srgbClr>
                  </a:outerShdw>
                </a:effectLst>
              </a:rPr>
            </a:br>
            <a:r>
              <a:rPr lang="en-US" altLang="zh-CN" b="1" dirty="0">
                <a:solidFill>
                  <a:srgbClr val="FF0000"/>
                </a:solidFill>
                <a:effectLst>
                  <a:outerShdw blurRad="38100" dist="38100" dir="2700000" algn="tl">
                    <a:srgbClr val="000000">
                      <a:alpha val="43137"/>
                    </a:srgbClr>
                  </a:outerShdw>
                </a:effectLst>
              </a:rPr>
              <a:t>1.8 Proof Methods and Strategy </a:t>
            </a:r>
          </a:p>
        </p:txBody>
      </p:sp>
      <p:pic>
        <p:nvPicPr>
          <p:cNvPr id="3" name="Richard Clayderman - Music Box Dancer.mp3">
            <a:hlinkClick r:id="" action="ppaction://media"/>
            <a:extLst>
              <a:ext uri="{FF2B5EF4-FFF2-40B4-BE49-F238E27FC236}">
                <a16:creationId xmlns:a16="http://schemas.microsoft.com/office/drawing/2014/main" id="{9DE7054E-5C3E-FA85-BE17-BDF73A40BED6}"/>
              </a:ext>
            </a:extLst>
          </p:cNvPr>
          <p:cNvPicPr>
            <a:picLocks noRot="1" noChangeAspect="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3924300" y="6045200"/>
            <a:ext cx="4064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灯片编号占位符 1">
            <a:extLst>
              <a:ext uri="{FF2B5EF4-FFF2-40B4-BE49-F238E27FC236}">
                <a16:creationId xmlns:a16="http://schemas.microsoft.com/office/drawing/2014/main" id="{865A99FB-1363-2BE9-F52C-CF305D96680A}"/>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F157893-AEA9-42FD-9205-235EEB125056}" type="slidenum">
              <a:rPr lang="en-US" altLang="zh-CN" sz="1400" smtClean="0"/>
              <a:pPr>
                <a:spcBef>
                  <a:spcPct val="0"/>
                </a:spcBef>
                <a:buFontTx/>
                <a:buNone/>
              </a:pPr>
              <a:t>19</a:t>
            </a:fld>
            <a:endParaRPr lang="en-US" altLang="zh-CN" sz="1400"/>
          </a:p>
        </p:txBody>
      </p:sp>
    </p:spTree>
  </p:cSld>
  <p:clrMapOvr>
    <a:masterClrMapping/>
  </p:clrMapOvr>
  <p:transition spd="slow"/>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nodeType="clickPar">
                      <p:stCondLst>
                        <p:cond delay="0"/>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185939" fill="hold"/>
                                        <p:tgtEl>
                                          <p:spTgt spid="3"/>
                                        </p:tgtEl>
                                      </p:cBhvr>
                                    </p:cmd>
                                  </p:childTnLst>
                                </p:cTn>
                              </p:par>
                            </p:childTnLst>
                          </p:cTn>
                        </p:par>
                      </p:childTnLst>
                    </p:cTn>
                  </p:par>
                </p:childTnLst>
              </p:cTn>
              <p:nextCondLst>
                <p:cond evt="onClick" delay="0">
                  <p:tgtEl>
                    <p:spTgt spid="3"/>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176360F8-243F-B0FA-27A5-0775C324F5B3}"/>
              </a:ext>
            </a:extLst>
          </p:cNvPr>
          <p:cNvSpPr>
            <a:spLocks noGrp="1" noChangeArrowheads="1"/>
          </p:cNvSpPr>
          <p:nvPr>
            <p:ph type="title"/>
          </p:nvPr>
        </p:nvSpPr>
        <p:spPr>
          <a:xfrm>
            <a:off x="674688" y="260350"/>
            <a:ext cx="7794625" cy="1143000"/>
          </a:xfrm>
        </p:spPr>
        <p:txBody>
          <a:bodyPr/>
          <a:lstStyle/>
          <a:p>
            <a:pPr eaLnBrk="1" hangingPunct="1"/>
            <a:r>
              <a:rPr lang="en-US" altLang="zh-CN" sz="3600" b="1" dirty="0">
                <a:solidFill>
                  <a:schemeClr val="tx1"/>
                </a:solidFill>
                <a:latin typeface="微软雅黑" panose="020B0503020204020204" pitchFamily="34" charset="-122"/>
                <a:ea typeface="微软雅黑" panose="020B0503020204020204" pitchFamily="34" charset="-122"/>
              </a:rPr>
              <a:t>1.7 Introduction to Proofs</a:t>
            </a:r>
            <a:br>
              <a:rPr lang="en-US" altLang="zh-CN" sz="3600" b="1" dirty="0">
                <a:solidFill>
                  <a:schemeClr val="tx1"/>
                </a:solidFill>
                <a:latin typeface="微软雅黑" panose="020B0503020204020204" pitchFamily="34" charset="-122"/>
                <a:ea typeface="微软雅黑" panose="020B0503020204020204" pitchFamily="34" charset="-122"/>
              </a:rPr>
            </a:br>
            <a:r>
              <a:rPr lang="zh-CN" altLang="en-US" sz="3600" b="1" dirty="0">
                <a:solidFill>
                  <a:schemeClr val="tx1"/>
                </a:solidFill>
                <a:latin typeface="微软雅黑" panose="020B0503020204020204" pitchFamily="34" charset="-122"/>
                <a:ea typeface="微软雅黑" panose="020B0503020204020204" pitchFamily="34" charset="-122"/>
              </a:rPr>
              <a:t>定理证明方法</a:t>
            </a:r>
          </a:p>
        </p:txBody>
      </p:sp>
      <p:sp>
        <p:nvSpPr>
          <p:cNvPr id="19459" name="内容占位符 1">
            <a:extLst>
              <a:ext uri="{FF2B5EF4-FFF2-40B4-BE49-F238E27FC236}">
                <a16:creationId xmlns:a16="http://schemas.microsoft.com/office/drawing/2014/main" id="{A03D2A53-9317-BBB6-E05E-5469BD85C2B8}"/>
              </a:ext>
            </a:extLst>
          </p:cNvPr>
          <p:cNvSpPr>
            <a:spLocks noGrp="1" noChangeArrowheads="1"/>
          </p:cNvSpPr>
          <p:nvPr>
            <p:ph idx="1"/>
          </p:nvPr>
        </p:nvSpPr>
        <p:spPr>
          <a:xfrm>
            <a:off x="858838" y="1700213"/>
            <a:ext cx="7426325" cy="4608512"/>
          </a:xfrm>
        </p:spPr>
        <p:txBody>
          <a:bodyPr/>
          <a:lstStyle/>
          <a:p>
            <a:r>
              <a:rPr lang="en-US" altLang="zh-CN" sz="2800" b="1" dirty="0"/>
              <a:t>1.7.1 Introduction</a:t>
            </a:r>
          </a:p>
          <a:p>
            <a:r>
              <a:rPr lang="en-US" altLang="zh-CN" sz="2800" b="1" dirty="0"/>
              <a:t>1.7.2 Some Terminology</a:t>
            </a:r>
          </a:p>
          <a:p>
            <a:r>
              <a:rPr lang="en-US" altLang="zh-CN" sz="2800" b="1" dirty="0"/>
              <a:t>1.7.3 Understanding How Theorems Are Stated</a:t>
            </a:r>
          </a:p>
          <a:p>
            <a:r>
              <a:rPr lang="en-US" altLang="zh-CN" sz="2800" b="1" dirty="0"/>
              <a:t>1.7.4 Methods of Proving Theorems</a:t>
            </a:r>
          </a:p>
          <a:p>
            <a:r>
              <a:rPr lang="en-US" altLang="zh-CN" sz="2800" b="1" dirty="0"/>
              <a:t>1.7.5 Direct Proofs</a:t>
            </a:r>
          </a:p>
          <a:p>
            <a:r>
              <a:rPr lang="en-US" altLang="zh-CN" sz="2800" b="1" dirty="0"/>
              <a:t>1.7.6 Proof by Contraposition</a:t>
            </a:r>
          </a:p>
          <a:p>
            <a:r>
              <a:rPr lang="en-US" altLang="zh-CN" sz="2800" b="1" dirty="0"/>
              <a:t>1.7.7 Proofs by Contradiction</a:t>
            </a:r>
          </a:p>
          <a:p>
            <a:r>
              <a:rPr lang="en-US" altLang="zh-CN" sz="2800" b="1" dirty="0"/>
              <a:t>1.7.8 Mistakes in Proofs</a:t>
            </a:r>
            <a:endParaRPr lang="zh-CN" altLang="en-US" sz="2800" b="1" dirty="0"/>
          </a:p>
        </p:txBody>
      </p:sp>
      <p:sp>
        <p:nvSpPr>
          <p:cNvPr id="19460" name="灯片编号占位符 1">
            <a:extLst>
              <a:ext uri="{FF2B5EF4-FFF2-40B4-BE49-F238E27FC236}">
                <a16:creationId xmlns:a16="http://schemas.microsoft.com/office/drawing/2014/main" id="{72C2E430-205A-60C6-896E-6FE71EFECCA0}"/>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4C62FEA-E144-45B7-A89A-B8AF35B84342}" type="slidenum">
              <a:rPr lang="en-US" altLang="zh-CN" sz="1400" smtClean="0"/>
              <a:pPr>
                <a:spcBef>
                  <a:spcPct val="0"/>
                </a:spcBef>
                <a:buFontTx/>
                <a:buNone/>
              </a:pPr>
              <a:t>2</a:t>
            </a:fld>
            <a:endParaRPr lang="en-US" altLang="zh-CN" sz="140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标题 1">
            <a:extLst>
              <a:ext uri="{FF2B5EF4-FFF2-40B4-BE49-F238E27FC236}">
                <a16:creationId xmlns:a16="http://schemas.microsoft.com/office/drawing/2014/main" id="{70B602B7-38EB-DDA9-4FB2-917A1F3B048A}"/>
              </a:ext>
            </a:extLst>
          </p:cNvPr>
          <p:cNvSpPr>
            <a:spLocks noGrp="1" noChangeArrowheads="1"/>
          </p:cNvSpPr>
          <p:nvPr>
            <p:ph type="title"/>
          </p:nvPr>
        </p:nvSpPr>
        <p:spPr>
          <a:xfrm>
            <a:off x="228600" y="188913"/>
            <a:ext cx="8686800" cy="1143000"/>
          </a:xfrm>
        </p:spPr>
        <p:txBody>
          <a:bodyPr/>
          <a:lstStyle/>
          <a:p>
            <a:r>
              <a:rPr lang="en-US" altLang="zh-CN" sz="3600" b="1"/>
              <a:t>1.8 Proof Methods and Strategy</a:t>
            </a:r>
            <a:endParaRPr lang="zh-CN" altLang="en-US" sz="3600"/>
          </a:p>
        </p:txBody>
      </p:sp>
      <p:sp>
        <p:nvSpPr>
          <p:cNvPr id="61443" name="内容占位符 2">
            <a:extLst>
              <a:ext uri="{FF2B5EF4-FFF2-40B4-BE49-F238E27FC236}">
                <a16:creationId xmlns:a16="http://schemas.microsoft.com/office/drawing/2014/main" id="{B75BF55B-517D-D339-7BBF-0756215AFBE0}"/>
              </a:ext>
            </a:extLst>
          </p:cNvPr>
          <p:cNvSpPr>
            <a:spLocks noGrp="1" noChangeArrowheads="1"/>
          </p:cNvSpPr>
          <p:nvPr>
            <p:ph idx="1"/>
          </p:nvPr>
        </p:nvSpPr>
        <p:spPr>
          <a:xfrm>
            <a:off x="630238" y="1268413"/>
            <a:ext cx="7883525" cy="5113337"/>
          </a:xfrm>
        </p:spPr>
        <p:txBody>
          <a:bodyPr/>
          <a:lstStyle/>
          <a:p>
            <a:r>
              <a:rPr lang="en-US" altLang="zh-CN" sz="2800" b="1"/>
              <a:t>1.8.1 Introduction</a:t>
            </a:r>
          </a:p>
          <a:p>
            <a:r>
              <a:rPr lang="en-US" altLang="zh-CN" sz="2800" b="1"/>
              <a:t>1.8.2 Exhaustive Proof and Proof by Cases</a:t>
            </a:r>
          </a:p>
          <a:p>
            <a:r>
              <a:rPr lang="en-US" altLang="zh-CN" sz="2800" b="1"/>
              <a:t>1.8.3 Existence Proofs</a:t>
            </a:r>
          </a:p>
          <a:p>
            <a:r>
              <a:rPr lang="en-US" altLang="zh-CN" sz="2800" b="1"/>
              <a:t>1.8.4 Uniqueness Proofs</a:t>
            </a:r>
          </a:p>
          <a:p>
            <a:r>
              <a:rPr lang="en-US" altLang="zh-CN" sz="2800" b="1"/>
              <a:t>1.8.5 Proof Strategies</a:t>
            </a:r>
          </a:p>
          <a:p>
            <a:r>
              <a:rPr lang="en-US" altLang="zh-CN" sz="2800" b="1"/>
              <a:t>1.8.6 Looking for Counterexamples</a:t>
            </a:r>
          </a:p>
          <a:p>
            <a:r>
              <a:rPr lang="en-US" altLang="zh-CN" sz="2800" b="1"/>
              <a:t>1.8.7 Proof Strategy in Action</a:t>
            </a:r>
          </a:p>
          <a:p>
            <a:r>
              <a:rPr lang="en-US" altLang="zh-CN" sz="2800" b="1"/>
              <a:t>1.8.8 Tilings</a:t>
            </a:r>
          </a:p>
          <a:p>
            <a:r>
              <a:rPr lang="en-US" altLang="zh-CN" sz="2800" b="1"/>
              <a:t>1.8.9 The Role of Open Problems</a:t>
            </a:r>
          </a:p>
          <a:p>
            <a:r>
              <a:rPr lang="en-US" altLang="zh-CN" sz="2800" b="1"/>
              <a:t>1.8.10 Additional Proof Methods</a:t>
            </a:r>
            <a:endParaRPr lang="zh-CN" altLang="en-US" sz="2800"/>
          </a:p>
        </p:txBody>
      </p:sp>
      <p:sp>
        <p:nvSpPr>
          <p:cNvPr id="61444" name="灯片编号占位符 1">
            <a:extLst>
              <a:ext uri="{FF2B5EF4-FFF2-40B4-BE49-F238E27FC236}">
                <a16:creationId xmlns:a16="http://schemas.microsoft.com/office/drawing/2014/main" id="{64C7BAE9-F737-4CCE-4CA8-1750AEFAAE2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99A865C-C761-47C3-B8C1-0CF61E8EF27E}" type="slidenum">
              <a:rPr lang="en-US" altLang="zh-CN" sz="1400" smtClean="0"/>
              <a:pPr>
                <a:spcBef>
                  <a:spcPct val="0"/>
                </a:spcBef>
                <a:buFontTx/>
                <a:buNone/>
              </a:pPr>
              <a:t>20</a:t>
            </a:fld>
            <a:endParaRPr lang="en-US" altLang="zh-CN"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2907B823-658F-853D-7215-1A6950E2689F}"/>
              </a:ext>
            </a:extLst>
          </p:cNvPr>
          <p:cNvSpPr>
            <a:spLocks noGrp="1" noChangeArrowheads="1"/>
          </p:cNvSpPr>
          <p:nvPr>
            <p:ph type="title"/>
          </p:nvPr>
        </p:nvSpPr>
        <p:spPr/>
        <p:txBody>
          <a:bodyPr/>
          <a:lstStyle/>
          <a:p>
            <a:pPr eaLnBrk="1" hangingPunct="1"/>
            <a:r>
              <a:rPr lang="en-US" altLang="zh-CN" b="1"/>
              <a:t>Overview</a:t>
            </a:r>
          </a:p>
        </p:txBody>
      </p:sp>
      <p:sp>
        <p:nvSpPr>
          <p:cNvPr id="62467" name="Rectangle 3">
            <a:extLst>
              <a:ext uri="{FF2B5EF4-FFF2-40B4-BE49-F238E27FC236}">
                <a16:creationId xmlns:a16="http://schemas.microsoft.com/office/drawing/2014/main" id="{7FDE2A0A-1B47-0E5E-B45E-42BA90FDCBEB}"/>
              </a:ext>
            </a:extLst>
          </p:cNvPr>
          <p:cNvSpPr>
            <a:spLocks noGrp="1" noChangeArrowheads="1"/>
          </p:cNvSpPr>
          <p:nvPr>
            <p:ph type="body" idx="1"/>
          </p:nvPr>
        </p:nvSpPr>
        <p:spPr/>
        <p:txBody>
          <a:bodyPr/>
          <a:lstStyle/>
          <a:p>
            <a:pPr eaLnBrk="1" hangingPunct="1">
              <a:lnSpc>
                <a:spcPct val="80000"/>
              </a:lnSpc>
            </a:pPr>
            <a:r>
              <a:rPr lang="en-US" altLang="zh-CN" sz="2800" dirty="0"/>
              <a:t>In 1.7, we already saw:</a:t>
            </a:r>
          </a:p>
          <a:p>
            <a:pPr lvl="1" eaLnBrk="1" hangingPunct="1">
              <a:lnSpc>
                <a:spcPct val="80000"/>
              </a:lnSpc>
            </a:pPr>
            <a:r>
              <a:rPr lang="en-US" altLang="zh-CN" sz="2400" dirty="0"/>
              <a:t>Several types of proofs of implications </a:t>
            </a:r>
            <a:r>
              <a:rPr lang="en-US" altLang="zh-CN" sz="2400" i="1" dirty="0" err="1"/>
              <a:t>p</a:t>
            </a:r>
            <a:r>
              <a:rPr lang="en-US" altLang="zh-CN" sz="2400" dirty="0" err="1">
                <a:cs typeface="Times New Roman" panose="02020603050405020304" pitchFamily="18" charset="0"/>
              </a:rPr>
              <a:t>→</a:t>
            </a:r>
            <a:r>
              <a:rPr lang="en-US" altLang="zh-CN" sz="2400" i="1" dirty="0" err="1">
                <a:cs typeface="Times New Roman" panose="02020603050405020304" pitchFamily="18" charset="0"/>
              </a:rPr>
              <a:t>q</a:t>
            </a:r>
            <a:r>
              <a:rPr lang="en-US" altLang="zh-CN" sz="2400" dirty="0"/>
              <a:t>:</a:t>
            </a:r>
          </a:p>
          <a:p>
            <a:pPr lvl="2" eaLnBrk="1" hangingPunct="1">
              <a:lnSpc>
                <a:spcPct val="80000"/>
              </a:lnSpc>
            </a:pPr>
            <a:r>
              <a:rPr lang="en-US" altLang="zh-CN" sz="2000" dirty="0"/>
              <a:t>Vacuous, Trivial, Direct, Indirect</a:t>
            </a:r>
          </a:p>
          <a:p>
            <a:pPr lvl="1" eaLnBrk="1" hangingPunct="1">
              <a:lnSpc>
                <a:spcPct val="80000"/>
              </a:lnSpc>
            </a:pPr>
            <a:r>
              <a:rPr lang="en-US" altLang="zh-CN" sz="2400" dirty="0"/>
              <a:t>Some methods of proving general statements </a:t>
            </a:r>
            <a:r>
              <a:rPr lang="en-US" altLang="zh-CN" sz="2400" i="1" dirty="0"/>
              <a:t>p</a:t>
            </a:r>
            <a:r>
              <a:rPr lang="en-US" altLang="zh-CN" sz="2400" dirty="0"/>
              <a:t>:</a:t>
            </a:r>
          </a:p>
          <a:p>
            <a:pPr lvl="2" eaLnBrk="1" hangingPunct="1">
              <a:lnSpc>
                <a:spcPct val="80000"/>
              </a:lnSpc>
            </a:pPr>
            <a:r>
              <a:rPr lang="en-US" altLang="zh-CN" sz="2000" dirty="0"/>
              <a:t>proof by contradiction.</a:t>
            </a:r>
          </a:p>
          <a:p>
            <a:pPr eaLnBrk="1" hangingPunct="1">
              <a:lnSpc>
                <a:spcPct val="80000"/>
              </a:lnSpc>
            </a:pPr>
            <a:r>
              <a:rPr lang="en-US" altLang="zh-CN" sz="2800" dirty="0"/>
              <a:t>In this module, we will see examples of:</a:t>
            </a:r>
          </a:p>
          <a:p>
            <a:pPr lvl="1" eaLnBrk="1" hangingPunct="1">
              <a:lnSpc>
                <a:spcPct val="80000"/>
              </a:lnSpc>
            </a:pPr>
            <a:r>
              <a:rPr lang="en-US" altLang="zh-CN" sz="2400" dirty="0"/>
              <a:t>Forward vs. backward reasoning.</a:t>
            </a:r>
          </a:p>
          <a:p>
            <a:pPr lvl="1" eaLnBrk="1" hangingPunct="1">
              <a:lnSpc>
                <a:spcPct val="80000"/>
              </a:lnSpc>
            </a:pPr>
            <a:r>
              <a:rPr lang="en-US" altLang="zh-CN" sz="2400" dirty="0"/>
              <a:t>Types of existence proofs:</a:t>
            </a:r>
          </a:p>
          <a:p>
            <a:pPr lvl="2" eaLnBrk="1" hangingPunct="1">
              <a:lnSpc>
                <a:spcPct val="80000"/>
              </a:lnSpc>
            </a:pPr>
            <a:r>
              <a:rPr lang="en-US" altLang="zh-CN" sz="2000" dirty="0"/>
              <a:t>Constructive vs. Nonconstructive.</a:t>
            </a:r>
            <a:endParaRPr lang="en-US" altLang="zh-CN" dirty="0"/>
          </a:p>
          <a:p>
            <a:pPr lvl="1" eaLnBrk="1" hangingPunct="1">
              <a:lnSpc>
                <a:spcPct val="80000"/>
              </a:lnSpc>
            </a:pPr>
            <a:r>
              <a:rPr lang="en-US" altLang="zh-CN" sz="2400" dirty="0"/>
              <a:t>Proof by cases.</a:t>
            </a:r>
          </a:p>
          <a:p>
            <a:pPr lvl="1" eaLnBrk="1" hangingPunct="1">
              <a:lnSpc>
                <a:spcPct val="80000"/>
              </a:lnSpc>
            </a:pPr>
            <a:r>
              <a:rPr lang="en-US" altLang="zh-CN" sz="2400" dirty="0"/>
              <a:t>Adapting existing proofs.</a:t>
            </a:r>
          </a:p>
          <a:p>
            <a:pPr lvl="1" eaLnBrk="1" hangingPunct="1">
              <a:lnSpc>
                <a:spcPct val="80000"/>
              </a:lnSpc>
            </a:pPr>
            <a:r>
              <a:rPr lang="en-US" altLang="zh-CN" sz="2400" dirty="0"/>
              <a:t>Turning conjectures into proofs.</a:t>
            </a:r>
          </a:p>
        </p:txBody>
      </p:sp>
      <p:sp>
        <p:nvSpPr>
          <p:cNvPr id="62468" name="灯片编号占位符 1">
            <a:extLst>
              <a:ext uri="{FF2B5EF4-FFF2-40B4-BE49-F238E27FC236}">
                <a16:creationId xmlns:a16="http://schemas.microsoft.com/office/drawing/2014/main" id="{84411985-A78E-A2D5-EFA1-EBF622FA196A}"/>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6FD9054-DCED-4A29-8182-520A3A8D81BA}" type="slidenum">
              <a:rPr lang="en-US" altLang="zh-CN" sz="1400" smtClean="0"/>
              <a:pPr>
                <a:spcBef>
                  <a:spcPct val="0"/>
                </a:spcBef>
                <a:buFontTx/>
                <a:buNone/>
              </a:pPr>
              <a:t>21</a:t>
            </a:fld>
            <a:endParaRPr lang="en-US" altLang="zh-CN"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023C891B-90FD-1C06-FDDA-761051BFA828}"/>
              </a:ext>
            </a:extLst>
          </p:cNvPr>
          <p:cNvSpPr>
            <a:spLocks noGrp="1" noChangeArrowheads="1"/>
          </p:cNvSpPr>
          <p:nvPr>
            <p:ph type="title"/>
          </p:nvPr>
        </p:nvSpPr>
        <p:spPr>
          <a:xfrm>
            <a:off x="0" y="0"/>
            <a:ext cx="9324975" cy="1189038"/>
          </a:xfrm>
        </p:spPr>
        <p:txBody>
          <a:bodyPr/>
          <a:lstStyle/>
          <a:p>
            <a:r>
              <a:rPr lang="en-IN" altLang="zh-CN" b="1">
                <a:solidFill>
                  <a:schemeClr val="tx1"/>
                </a:solidFill>
              </a:rPr>
              <a:t>Proof Strategies for </a:t>
            </a:r>
            <a:br>
              <a:rPr lang="en-IN" altLang="zh-CN" b="1">
                <a:solidFill>
                  <a:schemeClr val="tx1"/>
                </a:solidFill>
              </a:rPr>
            </a:br>
            <a:r>
              <a:rPr lang="en-IN" altLang="zh-CN" b="1">
                <a:solidFill>
                  <a:schemeClr val="tx1"/>
                </a:solidFill>
              </a:rPr>
              <a:t>proving </a:t>
            </a:r>
            <a:r>
              <a:rPr lang="en-IN" altLang="zh-CN" b="1" i="1">
                <a:solidFill>
                  <a:schemeClr val="tx1"/>
                </a:solidFill>
              </a:rPr>
              <a:t>p</a:t>
            </a:r>
            <a:r>
              <a:rPr lang="en-IN" altLang="zh-CN" b="1">
                <a:solidFill>
                  <a:schemeClr val="tx1"/>
                </a:solidFill>
              </a:rPr>
              <a:t> → </a:t>
            </a:r>
            <a:r>
              <a:rPr lang="en-IN" altLang="zh-CN" b="1" i="1">
                <a:solidFill>
                  <a:schemeClr val="tx1"/>
                </a:solidFill>
              </a:rPr>
              <a:t>q</a:t>
            </a:r>
            <a:endParaRPr lang="en-US" altLang="zh-CN" sz="1500" b="1" i="1">
              <a:solidFill>
                <a:schemeClr val="tx1"/>
              </a:solidFill>
            </a:endParaRPr>
          </a:p>
        </p:txBody>
      </p:sp>
      <p:sp>
        <p:nvSpPr>
          <p:cNvPr id="3" name="Content Placeholder 2">
            <a:extLst>
              <a:ext uri="{FF2B5EF4-FFF2-40B4-BE49-F238E27FC236}">
                <a16:creationId xmlns:a16="http://schemas.microsoft.com/office/drawing/2014/main" id="{E761A509-E0A0-47A1-4E32-2166310B0A58}"/>
              </a:ext>
            </a:extLst>
          </p:cNvPr>
          <p:cNvSpPr>
            <a:spLocks noGrp="1" noRot="1" noChangeAspect="1" noMove="1" noResize="1" noEditPoints="1" noAdjustHandles="1" noChangeArrowheads="1" noChangeShapeType="1" noTextEdit="1"/>
          </p:cNvSpPr>
          <p:nvPr>
            <p:ph idx="1"/>
          </p:nvPr>
        </p:nvSpPr>
        <p:spPr>
          <a:xfrm>
            <a:off x="457200" y="1295400"/>
            <a:ext cx="8604000" cy="5257800"/>
          </a:xfrm>
          <a:blipFill>
            <a:blip r:embed="rId2"/>
            <a:stretch>
              <a:fillRect l="-1276" t="-1160" r="-1347"/>
            </a:stretch>
          </a:blipFill>
        </p:spPr>
        <p:txBody>
          <a:bodyPr/>
          <a:lstStyle/>
          <a:p>
            <a:pPr>
              <a:defRPr/>
            </a:pPr>
            <a:r>
              <a:rPr lang="zh-CN" altLang="en-US">
                <a:noFill/>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6E278EDC-F199-7293-3F6C-B12F99006EC6}"/>
              </a:ext>
            </a:extLst>
          </p:cNvPr>
          <p:cNvSpPr>
            <a:spLocks noGrp="1" noChangeArrowheads="1"/>
          </p:cNvSpPr>
          <p:nvPr>
            <p:ph type="title"/>
          </p:nvPr>
        </p:nvSpPr>
        <p:spPr/>
        <p:txBody>
          <a:bodyPr/>
          <a:lstStyle/>
          <a:p>
            <a:pPr eaLnBrk="1" hangingPunct="1"/>
            <a:r>
              <a:rPr lang="en-US" altLang="zh-CN" b="1"/>
              <a:t>Forward Reasoning</a:t>
            </a:r>
          </a:p>
        </p:txBody>
      </p:sp>
      <p:sp>
        <p:nvSpPr>
          <p:cNvPr id="65539" name="Rectangle 3">
            <a:extLst>
              <a:ext uri="{FF2B5EF4-FFF2-40B4-BE49-F238E27FC236}">
                <a16:creationId xmlns:a16="http://schemas.microsoft.com/office/drawing/2014/main" id="{7B429C99-EC4B-6BC7-2F8B-4255A002054E}"/>
              </a:ext>
            </a:extLst>
          </p:cNvPr>
          <p:cNvSpPr>
            <a:spLocks noGrp="1" noChangeArrowheads="1"/>
          </p:cNvSpPr>
          <p:nvPr>
            <p:ph type="body" idx="1"/>
          </p:nvPr>
        </p:nvSpPr>
        <p:spPr/>
        <p:txBody>
          <a:bodyPr/>
          <a:lstStyle/>
          <a:p>
            <a:pPr eaLnBrk="1" hangingPunct="1"/>
            <a:r>
              <a:rPr lang="en-US" altLang="zh-CN"/>
              <a:t>Have premises </a:t>
            </a:r>
            <a:r>
              <a:rPr lang="en-US" altLang="zh-CN" i="1"/>
              <a:t>p</a:t>
            </a:r>
            <a:r>
              <a:rPr lang="en-US" altLang="zh-CN"/>
              <a:t>, and want to prove </a:t>
            </a:r>
            <a:r>
              <a:rPr lang="en-US" altLang="zh-CN" i="1"/>
              <a:t>q</a:t>
            </a:r>
            <a:r>
              <a:rPr lang="en-US" altLang="zh-CN"/>
              <a:t>.</a:t>
            </a:r>
          </a:p>
          <a:p>
            <a:pPr lvl="1" eaLnBrk="1" hangingPunct="1"/>
            <a:r>
              <a:rPr lang="en-US" altLang="zh-CN"/>
              <a:t>Find a </a:t>
            </a:r>
            <a:r>
              <a:rPr lang="en-US" altLang="zh-CN" i="1">
                <a:solidFill>
                  <a:srgbClr val="006600"/>
                </a:solidFill>
              </a:rPr>
              <a:t>s</a:t>
            </a:r>
            <a:r>
              <a:rPr lang="en-US" altLang="zh-CN" baseline="-25000">
                <a:solidFill>
                  <a:srgbClr val="006600"/>
                </a:solidFill>
              </a:rPr>
              <a:t>1</a:t>
            </a:r>
            <a:r>
              <a:rPr lang="en-US" altLang="zh-CN"/>
              <a:t> such that </a:t>
            </a:r>
            <a:r>
              <a:rPr lang="en-US" altLang="zh-CN" i="1">
                <a:solidFill>
                  <a:srgbClr val="006600"/>
                </a:solidFill>
              </a:rPr>
              <a:t>p</a:t>
            </a:r>
            <a:r>
              <a:rPr lang="en-US" altLang="zh-CN">
                <a:solidFill>
                  <a:srgbClr val="006600"/>
                </a:solidFill>
                <a:cs typeface="Times New Roman" panose="02020603050405020304" pitchFamily="18" charset="0"/>
              </a:rPr>
              <a:t>→</a:t>
            </a:r>
            <a:r>
              <a:rPr lang="en-US" altLang="zh-CN" i="1">
                <a:solidFill>
                  <a:srgbClr val="006600"/>
                </a:solidFill>
                <a:cs typeface="Times New Roman" panose="02020603050405020304" pitchFamily="18" charset="0"/>
              </a:rPr>
              <a:t>s</a:t>
            </a:r>
            <a:r>
              <a:rPr lang="en-US" altLang="zh-CN" baseline="-25000">
                <a:solidFill>
                  <a:srgbClr val="006600"/>
                </a:solidFill>
                <a:cs typeface="Times New Roman" panose="02020603050405020304" pitchFamily="18" charset="0"/>
              </a:rPr>
              <a:t>1</a:t>
            </a:r>
            <a:endParaRPr lang="en-US" altLang="zh-CN">
              <a:solidFill>
                <a:srgbClr val="006600"/>
              </a:solidFill>
              <a:cs typeface="Times New Roman" panose="02020603050405020304" pitchFamily="18" charset="0"/>
            </a:endParaRPr>
          </a:p>
          <a:p>
            <a:pPr lvl="1" eaLnBrk="1" hangingPunct="1"/>
            <a:r>
              <a:rPr lang="en-US" altLang="zh-CN"/>
              <a:t>Then, find an </a:t>
            </a:r>
            <a:r>
              <a:rPr lang="en-US" altLang="zh-CN" i="1">
                <a:solidFill>
                  <a:srgbClr val="006600"/>
                </a:solidFill>
              </a:rPr>
              <a:t>s</a:t>
            </a:r>
            <a:r>
              <a:rPr lang="en-US" altLang="zh-CN" baseline="-25000">
                <a:solidFill>
                  <a:srgbClr val="006600"/>
                </a:solidFill>
              </a:rPr>
              <a:t>2</a:t>
            </a:r>
            <a:r>
              <a:rPr lang="en-US" altLang="zh-CN">
                <a:solidFill>
                  <a:srgbClr val="006600"/>
                </a:solidFill>
              </a:rPr>
              <a:t> </a:t>
            </a:r>
            <a:r>
              <a:rPr lang="en-US" altLang="zh-CN">
                <a:sym typeface="Symbol" panose="05050102010706020507" pitchFamily="18" charset="2"/>
              </a:rPr>
              <a:t>such that </a:t>
            </a:r>
            <a:r>
              <a:rPr lang="en-US" altLang="zh-CN" i="1">
                <a:solidFill>
                  <a:srgbClr val="006600"/>
                </a:solidFill>
              </a:rPr>
              <a:t>s</a:t>
            </a:r>
            <a:r>
              <a:rPr lang="en-US" altLang="zh-CN" baseline="-25000">
                <a:solidFill>
                  <a:srgbClr val="006600"/>
                </a:solidFill>
              </a:rPr>
              <a:t>1</a:t>
            </a:r>
            <a:r>
              <a:rPr lang="en-US" altLang="zh-CN">
                <a:solidFill>
                  <a:srgbClr val="006600"/>
                </a:solidFill>
              </a:rPr>
              <a:t>→</a:t>
            </a:r>
            <a:r>
              <a:rPr lang="en-US" altLang="zh-CN" i="1">
                <a:solidFill>
                  <a:srgbClr val="006600"/>
                </a:solidFill>
              </a:rPr>
              <a:t>s</a:t>
            </a:r>
            <a:r>
              <a:rPr lang="en-US" altLang="zh-CN" baseline="-25000">
                <a:solidFill>
                  <a:srgbClr val="006600"/>
                </a:solidFill>
              </a:rPr>
              <a:t>2</a:t>
            </a:r>
            <a:r>
              <a:rPr lang="en-US" altLang="zh-CN"/>
              <a:t>.</a:t>
            </a:r>
          </a:p>
          <a:p>
            <a:pPr lvl="1" eaLnBrk="1" hangingPunct="1"/>
            <a:r>
              <a:rPr lang="en-US" altLang="zh-CN"/>
              <a:t>And hope to eventually get to an </a:t>
            </a:r>
            <a:r>
              <a:rPr lang="en-US" altLang="zh-CN" i="1">
                <a:solidFill>
                  <a:srgbClr val="006600"/>
                </a:solidFill>
              </a:rPr>
              <a:t>s</a:t>
            </a:r>
            <a:r>
              <a:rPr lang="en-US" altLang="zh-CN" i="1" baseline="-25000">
                <a:solidFill>
                  <a:srgbClr val="006600"/>
                </a:solidFill>
              </a:rPr>
              <a:t>n</a:t>
            </a:r>
            <a:r>
              <a:rPr lang="en-US" altLang="zh-CN">
                <a:solidFill>
                  <a:srgbClr val="006600"/>
                </a:solidFill>
              </a:rPr>
              <a:t> </a:t>
            </a:r>
            <a:r>
              <a:rPr lang="en-US" altLang="zh-CN">
                <a:sym typeface="Symbol" panose="05050102010706020507" pitchFamily="18" charset="2"/>
              </a:rPr>
              <a:t>such that</a:t>
            </a:r>
            <a:r>
              <a:rPr lang="en-US" altLang="zh-CN">
                <a:solidFill>
                  <a:srgbClr val="006600"/>
                </a:solidFill>
                <a:sym typeface="Symbol" panose="05050102010706020507" pitchFamily="18" charset="2"/>
              </a:rPr>
              <a:t> </a:t>
            </a:r>
            <a:r>
              <a:rPr lang="en-US" altLang="zh-CN" i="1">
                <a:solidFill>
                  <a:srgbClr val="006600"/>
                </a:solidFill>
                <a:sym typeface="Symbol" panose="05050102010706020507" pitchFamily="18" charset="2"/>
              </a:rPr>
              <a:t>s</a:t>
            </a:r>
            <a:r>
              <a:rPr lang="en-US" altLang="zh-CN" i="1" baseline="-25000">
                <a:solidFill>
                  <a:srgbClr val="006600"/>
                </a:solidFill>
                <a:sym typeface="Symbol" panose="05050102010706020507" pitchFamily="18" charset="2"/>
              </a:rPr>
              <a:t>n</a:t>
            </a:r>
            <a:r>
              <a:rPr lang="en-US" altLang="zh-CN">
                <a:solidFill>
                  <a:srgbClr val="006600"/>
                </a:solidFill>
                <a:sym typeface="Symbol" panose="05050102010706020507" pitchFamily="18" charset="2"/>
              </a:rPr>
              <a:t>→</a:t>
            </a:r>
            <a:r>
              <a:rPr lang="en-US" altLang="zh-CN" i="1">
                <a:solidFill>
                  <a:srgbClr val="006600"/>
                </a:solidFill>
                <a:sym typeface="Symbol" panose="05050102010706020507" pitchFamily="18" charset="2"/>
              </a:rPr>
              <a:t>q</a:t>
            </a:r>
            <a:r>
              <a:rPr lang="en-US" altLang="zh-CN">
                <a:sym typeface="Symbol" panose="05050102010706020507" pitchFamily="18" charset="2"/>
              </a:rPr>
              <a:t>.</a:t>
            </a:r>
          </a:p>
          <a:p>
            <a:pPr eaLnBrk="1" hangingPunct="1"/>
            <a:r>
              <a:rPr lang="en-US" altLang="zh-CN">
                <a:sym typeface="Symbol" panose="05050102010706020507" pitchFamily="18" charset="2"/>
              </a:rPr>
              <a:t>The problem with this method is</a:t>
            </a:r>
            <a:r>
              <a:rPr lang="en-US" altLang="zh-CN">
                <a:latin typeface="Times New Roman" panose="02020603050405020304" pitchFamily="18" charset="0"/>
                <a:sym typeface="Symbol" panose="05050102010706020507" pitchFamily="18" charset="2"/>
              </a:rPr>
              <a:t>…</a:t>
            </a:r>
            <a:endParaRPr lang="en-US" altLang="zh-CN">
              <a:sym typeface="Symbol" panose="05050102010706020507" pitchFamily="18" charset="2"/>
            </a:endParaRPr>
          </a:p>
          <a:p>
            <a:pPr lvl="1" eaLnBrk="1" hangingPunct="1"/>
            <a:r>
              <a:rPr lang="en-US" altLang="zh-CN">
                <a:sym typeface="Symbol" panose="05050102010706020507" pitchFamily="18" charset="2"/>
              </a:rPr>
              <a:t>It can be tough to see the path looking from </a:t>
            </a:r>
            <a:r>
              <a:rPr lang="en-US" altLang="zh-CN" i="1">
                <a:sym typeface="Symbol" panose="05050102010706020507" pitchFamily="18" charset="2"/>
              </a:rPr>
              <a:t>p</a:t>
            </a:r>
            <a:r>
              <a:rPr lang="en-US" altLang="zh-CN">
                <a:sym typeface="Symbol" panose="05050102010706020507" pitchFamily="18" charset="2"/>
              </a:rPr>
              <a:t>.</a:t>
            </a:r>
          </a:p>
        </p:txBody>
      </p:sp>
      <p:sp>
        <p:nvSpPr>
          <p:cNvPr id="65540" name="灯片编号占位符 1">
            <a:extLst>
              <a:ext uri="{FF2B5EF4-FFF2-40B4-BE49-F238E27FC236}">
                <a16:creationId xmlns:a16="http://schemas.microsoft.com/office/drawing/2014/main" id="{805B9838-B62E-4E52-6974-D39F3D7D72EF}"/>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1BF8926-4F70-448D-9ED2-94ED93CC7A54}" type="slidenum">
              <a:rPr lang="en-US" altLang="zh-CN" sz="1400" smtClean="0"/>
              <a:pPr>
                <a:spcBef>
                  <a:spcPct val="0"/>
                </a:spcBef>
                <a:buFontTx/>
                <a:buNone/>
              </a:pPr>
              <a:t>23</a:t>
            </a:fld>
            <a:endParaRPr lang="en-US" altLang="zh-CN" sz="1400"/>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73C6413C-232C-EEE4-E1F9-5784FD3DF6BB}"/>
              </a:ext>
            </a:extLst>
          </p:cNvPr>
          <p:cNvSpPr>
            <a:spLocks noGrp="1" noChangeArrowheads="1"/>
          </p:cNvSpPr>
          <p:nvPr>
            <p:ph type="title"/>
          </p:nvPr>
        </p:nvSpPr>
        <p:spPr/>
        <p:txBody>
          <a:bodyPr/>
          <a:lstStyle/>
          <a:p>
            <a:pPr eaLnBrk="1" hangingPunct="1"/>
            <a:r>
              <a:rPr lang="en-US" altLang="zh-CN" b="1"/>
              <a:t>Backward Reasoning</a:t>
            </a:r>
          </a:p>
        </p:txBody>
      </p:sp>
      <p:sp>
        <p:nvSpPr>
          <p:cNvPr id="67587" name="Rectangle 3">
            <a:extLst>
              <a:ext uri="{FF2B5EF4-FFF2-40B4-BE49-F238E27FC236}">
                <a16:creationId xmlns:a16="http://schemas.microsoft.com/office/drawing/2014/main" id="{204945AF-BABE-400D-01E1-7018C4BBC5AA}"/>
              </a:ext>
            </a:extLst>
          </p:cNvPr>
          <p:cNvSpPr>
            <a:spLocks noGrp="1" noChangeArrowheads="1"/>
          </p:cNvSpPr>
          <p:nvPr>
            <p:ph type="body" idx="1"/>
          </p:nvPr>
        </p:nvSpPr>
        <p:spPr/>
        <p:txBody>
          <a:bodyPr/>
          <a:lstStyle/>
          <a:p>
            <a:pPr eaLnBrk="1" hangingPunct="1">
              <a:lnSpc>
                <a:spcPct val="90000"/>
              </a:lnSpc>
            </a:pPr>
            <a:r>
              <a:rPr lang="en-US" altLang="zh-CN" sz="2400"/>
              <a:t>It can often be easier to see the </a:t>
            </a:r>
            <a:r>
              <a:rPr lang="en-US" altLang="zh-CN" sz="2400" i="1"/>
              <a:t>very same path</a:t>
            </a:r>
            <a:r>
              <a:rPr lang="en-US" altLang="zh-CN" sz="2400"/>
              <a:t> if you just start looking from the conclusion </a:t>
            </a:r>
            <a:r>
              <a:rPr lang="en-US" altLang="zh-CN" sz="2400" i="1"/>
              <a:t>q</a:t>
            </a:r>
            <a:r>
              <a:rPr lang="en-US" altLang="zh-CN" sz="2400"/>
              <a:t> instead</a:t>
            </a:r>
            <a:r>
              <a:rPr lang="en-US" altLang="zh-CN" sz="2400">
                <a:latin typeface="Times New Roman" panose="02020603050405020304" pitchFamily="18" charset="0"/>
              </a:rPr>
              <a:t>…</a:t>
            </a:r>
            <a:endParaRPr lang="en-US" altLang="zh-CN" sz="2400"/>
          </a:p>
          <a:p>
            <a:pPr lvl="1" eaLnBrk="1" hangingPunct="1">
              <a:lnSpc>
                <a:spcPct val="90000"/>
              </a:lnSpc>
            </a:pPr>
            <a:r>
              <a:rPr lang="en-US" altLang="zh-CN" sz="2000"/>
              <a:t>That is, </a:t>
            </a:r>
            <a:r>
              <a:rPr lang="en-US" altLang="zh-CN" sz="2000" i="1"/>
              <a:t>first</a:t>
            </a:r>
            <a:r>
              <a:rPr lang="en-US" altLang="zh-CN" sz="2000"/>
              <a:t> find an </a:t>
            </a:r>
            <a:r>
              <a:rPr lang="en-US" altLang="zh-CN" sz="2000" i="1">
                <a:solidFill>
                  <a:srgbClr val="006600"/>
                </a:solidFill>
              </a:rPr>
              <a:t>s</a:t>
            </a:r>
            <a:r>
              <a:rPr lang="en-US" altLang="zh-CN" sz="2000" baseline="-25000">
                <a:solidFill>
                  <a:srgbClr val="006600"/>
                </a:solidFill>
                <a:cs typeface="Times New Roman" panose="02020603050405020304" pitchFamily="18" charset="0"/>
              </a:rPr>
              <a:t>−1</a:t>
            </a:r>
            <a:r>
              <a:rPr lang="en-US" altLang="zh-CN" sz="2000">
                <a:cs typeface="Times New Roman" panose="02020603050405020304" pitchFamily="18" charset="0"/>
              </a:rPr>
              <a:t> such that </a:t>
            </a:r>
            <a:r>
              <a:rPr lang="en-US" altLang="zh-CN" sz="2000" i="1">
                <a:solidFill>
                  <a:srgbClr val="006600"/>
                </a:solidFill>
                <a:cs typeface="Times New Roman" panose="02020603050405020304" pitchFamily="18" charset="0"/>
              </a:rPr>
              <a:t>s</a:t>
            </a:r>
            <a:r>
              <a:rPr lang="en-US" altLang="zh-CN" sz="2000" baseline="-25000">
                <a:solidFill>
                  <a:srgbClr val="006600"/>
                </a:solidFill>
                <a:cs typeface="Times New Roman" panose="02020603050405020304" pitchFamily="18" charset="0"/>
              </a:rPr>
              <a:t>−1</a:t>
            </a:r>
            <a:r>
              <a:rPr lang="en-US" altLang="zh-CN" sz="2000">
                <a:solidFill>
                  <a:srgbClr val="006600"/>
                </a:solidFill>
                <a:cs typeface="Times New Roman" panose="02020603050405020304" pitchFamily="18" charset="0"/>
              </a:rPr>
              <a:t>→</a:t>
            </a:r>
            <a:r>
              <a:rPr lang="en-US" altLang="zh-CN" sz="2000" i="1">
                <a:solidFill>
                  <a:srgbClr val="006600"/>
                </a:solidFill>
                <a:cs typeface="Times New Roman" panose="02020603050405020304" pitchFamily="18" charset="0"/>
              </a:rPr>
              <a:t>q</a:t>
            </a:r>
            <a:r>
              <a:rPr lang="en-US" altLang="zh-CN" sz="2000">
                <a:cs typeface="Times New Roman" panose="02020603050405020304" pitchFamily="18" charset="0"/>
              </a:rPr>
              <a:t>.</a:t>
            </a:r>
          </a:p>
          <a:p>
            <a:pPr lvl="1" eaLnBrk="1" hangingPunct="1">
              <a:lnSpc>
                <a:spcPct val="90000"/>
              </a:lnSpc>
            </a:pPr>
            <a:r>
              <a:rPr lang="en-US" altLang="zh-CN" sz="2000" i="1">
                <a:cs typeface="Times New Roman" panose="02020603050405020304" pitchFamily="18" charset="0"/>
              </a:rPr>
              <a:t>Then</a:t>
            </a:r>
            <a:r>
              <a:rPr lang="en-US" altLang="zh-CN" sz="2000">
                <a:cs typeface="Times New Roman" panose="02020603050405020304" pitchFamily="18" charset="0"/>
              </a:rPr>
              <a:t>, find an </a:t>
            </a:r>
            <a:r>
              <a:rPr lang="en-US" altLang="zh-CN" sz="2000" i="1">
                <a:solidFill>
                  <a:srgbClr val="006600"/>
                </a:solidFill>
                <a:cs typeface="Times New Roman" panose="02020603050405020304" pitchFamily="18" charset="0"/>
              </a:rPr>
              <a:t>s</a:t>
            </a:r>
            <a:r>
              <a:rPr lang="en-US" altLang="zh-CN" sz="2000" baseline="-25000">
                <a:solidFill>
                  <a:srgbClr val="006600"/>
                </a:solidFill>
                <a:cs typeface="Times New Roman" panose="02020603050405020304" pitchFamily="18" charset="0"/>
              </a:rPr>
              <a:t>−2 </a:t>
            </a:r>
            <a:r>
              <a:rPr lang="en-US" altLang="zh-CN" sz="2000">
                <a:cs typeface="Times New Roman" panose="02020603050405020304" pitchFamily="18" charset="0"/>
                <a:sym typeface="Symbol" panose="05050102010706020507" pitchFamily="18" charset="2"/>
              </a:rPr>
              <a:t>such that  </a:t>
            </a:r>
            <a:r>
              <a:rPr lang="en-US" altLang="zh-CN" sz="2000" i="1">
                <a:solidFill>
                  <a:srgbClr val="006600"/>
                </a:solidFill>
                <a:cs typeface="Times New Roman" panose="02020603050405020304" pitchFamily="18" charset="0"/>
              </a:rPr>
              <a:t>s</a:t>
            </a:r>
            <a:r>
              <a:rPr lang="en-US" altLang="zh-CN" sz="2000" baseline="-25000">
                <a:solidFill>
                  <a:srgbClr val="006600"/>
                </a:solidFill>
                <a:cs typeface="Times New Roman" panose="02020603050405020304" pitchFamily="18" charset="0"/>
              </a:rPr>
              <a:t>−2</a:t>
            </a:r>
            <a:r>
              <a:rPr lang="en-US" altLang="zh-CN" sz="2000">
                <a:solidFill>
                  <a:srgbClr val="006600"/>
                </a:solidFill>
                <a:cs typeface="Times New Roman" panose="02020603050405020304" pitchFamily="18" charset="0"/>
              </a:rPr>
              <a:t>→</a:t>
            </a:r>
            <a:r>
              <a:rPr lang="en-US" altLang="zh-CN" sz="2000" i="1">
                <a:solidFill>
                  <a:srgbClr val="006600"/>
                </a:solidFill>
                <a:cs typeface="Times New Roman" panose="02020603050405020304" pitchFamily="18" charset="0"/>
              </a:rPr>
              <a:t>s</a:t>
            </a:r>
            <a:r>
              <a:rPr lang="en-US" altLang="zh-CN" sz="2000" baseline="-25000">
                <a:solidFill>
                  <a:srgbClr val="006600"/>
                </a:solidFill>
                <a:cs typeface="Times New Roman" panose="02020603050405020304" pitchFamily="18" charset="0"/>
              </a:rPr>
              <a:t>−1</a:t>
            </a:r>
            <a:r>
              <a:rPr lang="en-US" altLang="zh-CN" sz="2000">
                <a:cs typeface="Times New Roman" panose="02020603050405020304" pitchFamily="18" charset="0"/>
              </a:rPr>
              <a:t>, and so on</a:t>
            </a:r>
            <a:r>
              <a:rPr lang="en-US" altLang="zh-CN" sz="2000">
                <a:latin typeface="Times New Roman" panose="02020603050405020304" pitchFamily="18" charset="0"/>
                <a:cs typeface="Times New Roman" panose="02020603050405020304" pitchFamily="18" charset="0"/>
              </a:rPr>
              <a:t>…</a:t>
            </a:r>
            <a:endParaRPr lang="en-US" altLang="zh-CN" sz="2000">
              <a:cs typeface="Times New Roman" panose="02020603050405020304" pitchFamily="18" charset="0"/>
            </a:endParaRPr>
          </a:p>
          <a:p>
            <a:pPr lvl="1" eaLnBrk="1" hangingPunct="1">
              <a:lnSpc>
                <a:spcPct val="90000"/>
              </a:lnSpc>
            </a:pPr>
            <a:r>
              <a:rPr lang="en-US" altLang="zh-CN" sz="2000">
                <a:cs typeface="Times New Roman" panose="02020603050405020304" pitchFamily="18" charset="0"/>
              </a:rPr>
              <a:t>Working back to an </a:t>
            </a:r>
            <a:r>
              <a:rPr lang="en-US" altLang="zh-CN" sz="2000" i="1">
                <a:solidFill>
                  <a:srgbClr val="006600"/>
                </a:solidFill>
                <a:cs typeface="Times New Roman" panose="02020603050405020304" pitchFamily="18" charset="0"/>
              </a:rPr>
              <a:t>s</a:t>
            </a:r>
            <a:r>
              <a:rPr lang="en-US" altLang="zh-CN" sz="2000" baseline="-25000">
                <a:solidFill>
                  <a:srgbClr val="006600"/>
                </a:solidFill>
                <a:cs typeface="Times New Roman" panose="02020603050405020304" pitchFamily="18" charset="0"/>
              </a:rPr>
              <a:t>−</a:t>
            </a:r>
            <a:r>
              <a:rPr lang="en-US" altLang="zh-CN" sz="2000" i="1" baseline="-25000">
                <a:solidFill>
                  <a:srgbClr val="006600"/>
                </a:solidFill>
                <a:cs typeface="Times New Roman" panose="02020603050405020304" pitchFamily="18" charset="0"/>
              </a:rPr>
              <a:t>n</a:t>
            </a:r>
            <a:r>
              <a:rPr lang="en-US" altLang="zh-CN" sz="2000">
                <a:solidFill>
                  <a:srgbClr val="006600"/>
                </a:solidFill>
                <a:cs typeface="Times New Roman" panose="02020603050405020304" pitchFamily="18" charset="0"/>
              </a:rPr>
              <a:t> </a:t>
            </a:r>
            <a:r>
              <a:rPr lang="en-US" altLang="zh-CN" sz="2000">
                <a:cs typeface="Times New Roman" panose="02020603050405020304" pitchFamily="18" charset="0"/>
                <a:sym typeface="Symbol" panose="05050102010706020507" pitchFamily="18" charset="2"/>
              </a:rPr>
              <a:t>such that  </a:t>
            </a:r>
            <a:r>
              <a:rPr lang="en-US" altLang="zh-CN" sz="2000" i="1">
                <a:solidFill>
                  <a:srgbClr val="006600"/>
                </a:solidFill>
                <a:cs typeface="Times New Roman" panose="02020603050405020304" pitchFamily="18" charset="0"/>
                <a:sym typeface="Symbol" panose="05050102010706020507" pitchFamily="18" charset="2"/>
              </a:rPr>
              <a:t>p</a:t>
            </a:r>
            <a:r>
              <a:rPr lang="en-US" altLang="zh-CN" sz="2000">
                <a:solidFill>
                  <a:srgbClr val="006600"/>
                </a:solidFill>
                <a:cs typeface="Times New Roman" panose="02020603050405020304" pitchFamily="18" charset="0"/>
                <a:sym typeface="Symbol" panose="05050102010706020507" pitchFamily="18" charset="2"/>
              </a:rPr>
              <a:t>→</a:t>
            </a:r>
            <a:r>
              <a:rPr lang="en-US" altLang="zh-CN" sz="2000" i="1">
                <a:solidFill>
                  <a:srgbClr val="006600"/>
                </a:solidFill>
                <a:cs typeface="Times New Roman" panose="02020603050405020304" pitchFamily="18" charset="0"/>
                <a:sym typeface="Symbol" panose="05050102010706020507" pitchFamily="18" charset="2"/>
              </a:rPr>
              <a:t>s</a:t>
            </a:r>
            <a:r>
              <a:rPr lang="en-US" altLang="zh-CN" sz="2000" baseline="-25000">
                <a:solidFill>
                  <a:srgbClr val="006600"/>
                </a:solidFill>
                <a:cs typeface="Times New Roman" panose="02020603050405020304" pitchFamily="18" charset="0"/>
                <a:sym typeface="Symbol" panose="05050102010706020507" pitchFamily="18" charset="2"/>
              </a:rPr>
              <a:t>−</a:t>
            </a:r>
            <a:r>
              <a:rPr lang="en-US" altLang="zh-CN" sz="2000" i="1" baseline="-25000">
                <a:solidFill>
                  <a:srgbClr val="006600"/>
                </a:solidFill>
                <a:cs typeface="Times New Roman" panose="02020603050405020304" pitchFamily="18" charset="0"/>
                <a:sym typeface="Symbol" panose="05050102010706020507" pitchFamily="18" charset="2"/>
              </a:rPr>
              <a:t>n</a:t>
            </a:r>
            <a:r>
              <a:rPr lang="en-US" altLang="zh-CN" sz="2000" baseline="-25000">
                <a:cs typeface="Times New Roman" panose="02020603050405020304" pitchFamily="18" charset="0"/>
                <a:sym typeface="Symbol" panose="05050102010706020507" pitchFamily="18" charset="2"/>
              </a:rPr>
              <a:t>.</a:t>
            </a:r>
          </a:p>
          <a:p>
            <a:pPr eaLnBrk="1" hangingPunct="1">
              <a:lnSpc>
                <a:spcPct val="90000"/>
              </a:lnSpc>
            </a:pPr>
            <a:r>
              <a:rPr lang="en-US" altLang="zh-CN" sz="2400">
                <a:cs typeface="Times New Roman" panose="02020603050405020304" pitchFamily="18" charset="0"/>
                <a:sym typeface="Symbol" panose="05050102010706020507" pitchFamily="18" charset="2"/>
              </a:rPr>
              <a:t>Note we </a:t>
            </a:r>
            <a:r>
              <a:rPr lang="en-US" altLang="zh-CN" sz="2400" i="1">
                <a:cs typeface="Times New Roman" panose="02020603050405020304" pitchFamily="18" charset="0"/>
                <a:sym typeface="Symbol" panose="05050102010706020507" pitchFamily="18" charset="2"/>
              </a:rPr>
              <a:t>still</a:t>
            </a:r>
            <a:r>
              <a:rPr lang="en-US" altLang="zh-CN" sz="2400">
                <a:cs typeface="Times New Roman" panose="02020603050405020304" pitchFamily="18" charset="0"/>
                <a:sym typeface="Symbol" panose="05050102010706020507" pitchFamily="18" charset="2"/>
              </a:rPr>
              <a:t> are using </a:t>
            </a:r>
            <a:r>
              <a:rPr lang="en-US" altLang="zh-CN" sz="2400" i="1">
                <a:cs typeface="Times New Roman" panose="02020603050405020304" pitchFamily="18" charset="0"/>
                <a:sym typeface="Symbol" panose="05050102010706020507" pitchFamily="18" charset="2"/>
              </a:rPr>
              <a:t>modus ponens</a:t>
            </a:r>
            <a:r>
              <a:rPr lang="en-US" altLang="zh-CN" sz="2400">
                <a:cs typeface="Times New Roman" panose="02020603050405020304" pitchFamily="18" charset="0"/>
                <a:sym typeface="Symbol" panose="05050102010706020507" pitchFamily="18" charset="2"/>
              </a:rPr>
              <a:t> to propagate truth </a:t>
            </a:r>
            <a:r>
              <a:rPr lang="en-US" altLang="zh-CN" sz="2400" i="1">
                <a:cs typeface="Times New Roman" panose="02020603050405020304" pitchFamily="18" charset="0"/>
                <a:sym typeface="Symbol" panose="05050102010706020507" pitchFamily="18" charset="2"/>
              </a:rPr>
              <a:t>forwards</a:t>
            </a:r>
            <a:r>
              <a:rPr lang="en-US" altLang="zh-CN" sz="2400">
                <a:cs typeface="Times New Roman" panose="02020603050405020304" pitchFamily="18" charset="0"/>
                <a:sym typeface="Symbol" panose="05050102010706020507" pitchFamily="18" charset="2"/>
              </a:rPr>
              <a:t> down the chain from </a:t>
            </a:r>
            <a:r>
              <a:rPr lang="en-US" altLang="zh-CN" sz="2400" i="1">
                <a:cs typeface="Times New Roman" panose="02020603050405020304" pitchFamily="18" charset="0"/>
                <a:sym typeface="Symbol" panose="05050102010706020507" pitchFamily="18" charset="2"/>
              </a:rPr>
              <a:t>p</a:t>
            </a:r>
            <a:r>
              <a:rPr lang="en-US" altLang="zh-CN" sz="2400">
                <a:cs typeface="Times New Roman" panose="02020603050405020304" pitchFamily="18" charset="0"/>
                <a:sym typeface="Symbol" panose="05050102010706020507" pitchFamily="18" charset="2"/>
              </a:rPr>
              <a:t> to </a:t>
            </a:r>
            <a:r>
              <a:rPr lang="en-US" altLang="zh-CN" sz="2400" i="1">
                <a:cs typeface="Times New Roman" panose="02020603050405020304" pitchFamily="18" charset="0"/>
                <a:sym typeface="Symbol" panose="05050102010706020507" pitchFamily="18" charset="2"/>
              </a:rPr>
              <a:t>s</a:t>
            </a:r>
            <a:r>
              <a:rPr lang="en-US" altLang="zh-CN" sz="2400" baseline="-25000">
                <a:cs typeface="Times New Roman" panose="02020603050405020304" pitchFamily="18" charset="0"/>
                <a:sym typeface="Symbol" panose="05050102010706020507" pitchFamily="18" charset="2"/>
              </a:rPr>
              <a:t>−</a:t>
            </a:r>
            <a:r>
              <a:rPr lang="en-US" altLang="zh-CN" sz="2400" i="1" baseline="-25000">
                <a:cs typeface="Times New Roman" panose="02020603050405020304" pitchFamily="18" charset="0"/>
                <a:sym typeface="Symbol" panose="05050102010706020507" pitchFamily="18" charset="2"/>
              </a:rPr>
              <a:t>n</a:t>
            </a:r>
            <a:r>
              <a:rPr lang="en-US" altLang="zh-CN" sz="2400">
                <a:cs typeface="Times New Roman" panose="02020603050405020304" pitchFamily="18" charset="0"/>
                <a:sym typeface="Symbol" panose="05050102010706020507" pitchFamily="18" charset="2"/>
              </a:rPr>
              <a:t> to </a:t>
            </a:r>
            <a:r>
              <a:rPr lang="en-US" altLang="zh-CN" sz="240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a:cs typeface="Times New Roman" panose="02020603050405020304" pitchFamily="18" charset="0"/>
                <a:sym typeface="Symbol" panose="05050102010706020507" pitchFamily="18" charset="2"/>
              </a:rPr>
              <a:t> to </a:t>
            </a:r>
            <a:r>
              <a:rPr lang="en-US" altLang="zh-CN" sz="2400" i="1">
                <a:cs typeface="Times New Roman" panose="02020603050405020304" pitchFamily="18" charset="0"/>
                <a:sym typeface="Symbol" panose="05050102010706020507" pitchFamily="18" charset="2"/>
              </a:rPr>
              <a:t>s</a:t>
            </a:r>
            <a:r>
              <a:rPr lang="en-US" altLang="zh-CN" sz="2400" baseline="-25000">
                <a:cs typeface="Times New Roman" panose="02020603050405020304" pitchFamily="18" charset="0"/>
                <a:sym typeface="Symbol" panose="05050102010706020507" pitchFamily="18" charset="2"/>
              </a:rPr>
              <a:t>1</a:t>
            </a:r>
            <a:r>
              <a:rPr lang="en-US" altLang="zh-CN" sz="2400">
                <a:cs typeface="Times New Roman" panose="02020603050405020304" pitchFamily="18" charset="0"/>
                <a:sym typeface="Symbol" panose="05050102010706020507" pitchFamily="18" charset="2"/>
              </a:rPr>
              <a:t> to  </a:t>
            </a:r>
            <a:r>
              <a:rPr lang="en-US" altLang="zh-CN" sz="2400" i="1">
                <a:cs typeface="Times New Roman" panose="02020603050405020304" pitchFamily="18" charset="0"/>
                <a:sym typeface="Symbol" panose="05050102010706020507" pitchFamily="18" charset="2"/>
              </a:rPr>
              <a:t>q</a:t>
            </a:r>
            <a:r>
              <a:rPr lang="en-US" altLang="zh-CN" sz="2400">
                <a:cs typeface="Times New Roman" panose="02020603050405020304" pitchFamily="18" charset="0"/>
                <a:sym typeface="Symbol" panose="05050102010706020507" pitchFamily="18" charset="2"/>
              </a:rPr>
              <a:t>!</a:t>
            </a:r>
          </a:p>
          <a:p>
            <a:pPr lvl="1" eaLnBrk="1" hangingPunct="1">
              <a:lnSpc>
                <a:spcPct val="90000"/>
              </a:lnSpc>
            </a:pPr>
            <a:r>
              <a:rPr lang="en-US" altLang="zh-CN" sz="2000">
                <a:cs typeface="Times New Roman" panose="02020603050405020304" pitchFamily="18" charset="0"/>
                <a:sym typeface="Symbol" panose="05050102010706020507" pitchFamily="18" charset="2"/>
              </a:rPr>
              <a:t>We are </a:t>
            </a:r>
            <a:r>
              <a:rPr lang="en-US" altLang="zh-CN" sz="2000" i="1">
                <a:cs typeface="Times New Roman" panose="02020603050405020304" pitchFamily="18" charset="0"/>
                <a:sym typeface="Symbol" panose="05050102010706020507" pitchFamily="18" charset="2"/>
              </a:rPr>
              <a:t>finding</a:t>
            </a:r>
            <a:r>
              <a:rPr lang="en-US" altLang="zh-CN" sz="2000">
                <a:cs typeface="Times New Roman" panose="02020603050405020304" pitchFamily="18" charset="0"/>
                <a:sym typeface="Symbol" panose="05050102010706020507" pitchFamily="18" charset="2"/>
              </a:rPr>
              <a:t> the chain </a:t>
            </a:r>
            <a:r>
              <a:rPr lang="en-US" altLang="zh-CN" sz="2000" i="1">
                <a:cs typeface="Times New Roman" panose="02020603050405020304" pitchFamily="18" charset="0"/>
                <a:sym typeface="Symbol" panose="05050102010706020507" pitchFamily="18" charset="2"/>
              </a:rPr>
              <a:t>backwards</a:t>
            </a:r>
            <a:r>
              <a:rPr lang="en-US" altLang="zh-CN" sz="2000">
                <a:cs typeface="Times New Roman" panose="02020603050405020304" pitchFamily="18" charset="0"/>
                <a:sym typeface="Symbol" panose="05050102010706020507" pitchFamily="18" charset="2"/>
              </a:rPr>
              <a:t>, but </a:t>
            </a:r>
            <a:r>
              <a:rPr lang="en-US" altLang="zh-CN" sz="2000" i="1">
                <a:cs typeface="Times New Roman" panose="02020603050405020304" pitchFamily="18" charset="0"/>
                <a:sym typeface="Symbol" panose="05050102010706020507" pitchFamily="18" charset="2"/>
              </a:rPr>
              <a:t>applying</a:t>
            </a:r>
            <a:r>
              <a:rPr lang="en-US" altLang="zh-CN" sz="2000">
                <a:cs typeface="Times New Roman" panose="02020603050405020304" pitchFamily="18" charset="0"/>
                <a:sym typeface="Symbol" panose="05050102010706020507" pitchFamily="18" charset="2"/>
              </a:rPr>
              <a:t> it </a:t>
            </a:r>
            <a:r>
              <a:rPr lang="en-US" altLang="zh-CN" sz="2000" i="1">
                <a:cs typeface="Times New Roman" panose="02020603050405020304" pitchFamily="18" charset="0"/>
                <a:sym typeface="Symbol" panose="05050102010706020507" pitchFamily="18" charset="2"/>
              </a:rPr>
              <a:t>forwards</a:t>
            </a:r>
            <a:r>
              <a:rPr lang="en-US" altLang="zh-CN" sz="2000">
                <a:cs typeface="Times New Roman" panose="02020603050405020304" pitchFamily="18" charset="0"/>
                <a:sym typeface="Symbol" panose="05050102010706020507" pitchFamily="18" charset="2"/>
              </a:rPr>
              <a:t>.</a:t>
            </a:r>
          </a:p>
          <a:p>
            <a:pPr lvl="1" eaLnBrk="1" hangingPunct="1">
              <a:lnSpc>
                <a:spcPct val="90000"/>
              </a:lnSpc>
            </a:pPr>
            <a:r>
              <a:rPr lang="en-US" altLang="zh-CN" sz="2000">
                <a:cs typeface="Times New Roman" panose="02020603050405020304" pitchFamily="18" charset="0"/>
                <a:sym typeface="Symbol" panose="05050102010706020507" pitchFamily="18" charset="2"/>
              </a:rPr>
              <a:t>This is not quite the same thing as an indirect proof</a:t>
            </a:r>
            <a:r>
              <a:rPr lang="en-US" altLang="zh-CN" sz="2000">
                <a:latin typeface="Times New Roman" panose="02020603050405020304" pitchFamily="18" charset="0"/>
                <a:cs typeface="Times New Roman" panose="02020603050405020304" pitchFamily="18" charset="0"/>
                <a:sym typeface="Symbol" panose="05050102010706020507" pitchFamily="18" charset="2"/>
              </a:rPr>
              <a:t>…</a:t>
            </a:r>
            <a:endParaRPr lang="en-US" altLang="zh-CN" sz="2000">
              <a:cs typeface="Times New Roman" panose="02020603050405020304" pitchFamily="18" charset="0"/>
              <a:sym typeface="Symbol" panose="05050102010706020507" pitchFamily="18" charset="2"/>
            </a:endParaRPr>
          </a:p>
          <a:p>
            <a:pPr lvl="2" eaLnBrk="1" hangingPunct="1">
              <a:lnSpc>
                <a:spcPct val="90000"/>
              </a:lnSpc>
            </a:pPr>
            <a:r>
              <a:rPr lang="en-US" altLang="zh-CN" sz="1800">
                <a:cs typeface="Times New Roman" panose="02020603050405020304" pitchFamily="18" charset="0"/>
                <a:sym typeface="Symbol" panose="05050102010706020507" pitchFamily="18" charset="2"/>
              </a:rPr>
              <a:t>In that, we would use </a:t>
            </a:r>
            <a:r>
              <a:rPr lang="en-US" altLang="zh-CN" sz="1800" i="1">
                <a:cs typeface="Times New Roman" panose="02020603050405020304" pitchFamily="18" charset="0"/>
                <a:sym typeface="Symbol" panose="05050102010706020507" pitchFamily="18" charset="2"/>
              </a:rPr>
              <a:t>modus tollens</a:t>
            </a:r>
            <a:r>
              <a:rPr lang="en-US" altLang="zh-CN" sz="1800">
                <a:cs typeface="Times New Roman" panose="02020603050405020304" pitchFamily="18" charset="0"/>
                <a:sym typeface="Symbol" panose="05050102010706020507" pitchFamily="18" charset="2"/>
              </a:rPr>
              <a:t> and </a:t>
            </a:r>
            <a:r>
              <a:rPr lang="en-US" altLang="zh-CN" sz="180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i="1">
                <a:cs typeface="Times New Roman" panose="02020603050405020304" pitchFamily="18" charset="0"/>
                <a:sym typeface="Symbol" panose="05050102010706020507" pitchFamily="18" charset="2"/>
              </a:rPr>
              <a:t>q</a:t>
            </a:r>
            <a:r>
              <a:rPr lang="en-US" altLang="zh-CN" sz="1800">
                <a:cs typeface="Times New Roman" panose="02020603050405020304" pitchFamily="18" charset="0"/>
                <a:sym typeface="Symbol" panose="05050102010706020507" pitchFamily="18" charset="2"/>
              </a:rPr>
              <a:t> to prove </a:t>
            </a:r>
            <a:r>
              <a:rPr lang="en-US" altLang="zh-CN" sz="180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i="1">
                <a:cs typeface="Times New Roman" panose="02020603050405020304" pitchFamily="18" charset="0"/>
                <a:sym typeface="Symbol" panose="05050102010706020507" pitchFamily="18" charset="2"/>
              </a:rPr>
              <a:t>s</a:t>
            </a:r>
            <a:r>
              <a:rPr lang="en-US" altLang="zh-CN" sz="1800" i="1" baseline="-25000">
                <a:cs typeface="Times New Roman" panose="02020603050405020304" pitchFamily="18" charset="0"/>
                <a:sym typeface="Symbol" panose="05050102010706020507" pitchFamily="18" charset="2"/>
              </a:rPr>
              <a:t>−</a:t>
            </a:r>
            <a:r>
              <a:rPr lang="en-US" altLang="zh-CN" sz="1800" baseline="-25000">
                <a:cs typeface="Times New Roman" panose="02020603050405020304" pitchFamily="18" charset="0"/>
                <a:sym typeface="Symbol" panose="05050102010706020507" pitchFamily="18" charset="2"/>
              </a:rPr>
              <a:t>1</a:t>
            </a:r>
            <a:r>
              <a:rPr lang="en-US" altLang="zh-CN" sz="1800">
                <a:cs typeface="Times New Roman" panose="02020603050405020304" pitchFamily="18" charset="0"/>
                <a:sym typeface="Symbol" panose="05050102010706020507" pitchFamily="18" charset="2"/>
              </a:rPr>
              <a:t>, </a:t>
            </a:r>
            <a:r>
              <a:rPr lang="en-US" altLang="zh-CN" sz="1800" i="1">
                <a:cs typeface="Times New Roman" panose="02020603050405020304" pitchFamily="18" charset="0"/>
                <a:sym typeface="Symbol" panose="05050102010706020507" pitchFamily="18" charset="2"/>
              </a:rPr>
              <a:t>etc.</a:t>
            </a:r>
          </a:p>
          <a:p>
            <a:pPr lvl="1" eaLnBrk="1" hangingPunct="1">
              <a:lnSpc>
                <a:spcPct val="90000"/>
              </a:lnSpc>
            </a:pPr>
            <a:r>
              <a:rPr lang="en-US" altLang="zh-CN" sz="2000">
                <a:cs typeface="Times New Roman" panose="02020603050405020304" pitchFamily="18" charset="0"/>
                <a:sym typeface="Symbol" panose="05050102010706020507" pitchFamily="18" charset="2"/>
              </a:rPr>
              <a:t>However, it is similar.</a:t>
            </a:r>
          </a:p>
        </p:txBody>
      </p:sp>
      <p:sp>
        <p:nvSpPr>
          <p:cNvPr id="67588" name="灯片编号占位符 1">
            <a:extLst>
              <a:ext uri="{FF2B5EF4-FFF2-40B4-BE49-F238E27FC236}">
                <a16:creationId xmlns:a16="http://schemas.microsoft.com/office/drawing/2014/main" id="{CD0AB20E-6AD8-1E6E-BFC8-644943FB6CF1}"/>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B37B801-59A4-4336-977A-42541B327736}" type="slidenum">
              <a:rPr lang="en-US" altLang="zh-CN" sz="1400" smtClean="0"/>
              <a:pPr>
                <a:spcBef>
                  <a:spcPct val="0"/>
                </a:spcBef>
                <a:buFontTx/>
                <a:buNone/>
              </a:pPr>
              <a:t>24</a:t>
            </a:fld>
            <a:endParaRPr lang="en-US" altLang="zh-CN" sz="1400"/>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6AF708A9-E0EE-124E-8E91-99FDAD7A96F9}"/>
              </a:ext>
            </a:extLst>
          </p:cNvPr>
          <p:cNvSpPr>
            <a:spLocks noGrp="1" noChangeArrowheads="1"/>
          </p:cNvSpPr>
          <p:nvPr>
            <p:ph type="title"/>
          </p:nvPr>
        </p:nvSpPr>
        <p:spPr>
          <a:xfrm>
            <a:off x="390525" y="239713"/>
            <a:ext cx="8362950" cy="1143000"/>
          </a:xfrm>
        </p:spPr>
        <p:txBody>
          <a:bodyPr/>
          <a:lstStyle/>
          <a:p>
            <a:pPr eaLnBrk="1" hangingPunct="1"/>
            <a:r>
              <a:rPr lang="en-US" altLang="zh-CN" b="1"/>
              <a:t>Backward Reasoning Example</a:t>
            </a:r>
          </a:p>
        </p:txBody>
      </p:sp>
      <p:sp>
        <p:nvSpPr>
          <p:cNvPr id="69635" name="Rectangle 3">
            <a:extLst>
              <a:ext uri="{FF2B5EF4-FFF2-40B4-BE49-F238E27FC236}">
                <a16:creationId xmlns:a16="http://schemas.microsoft.com/office/drawing/2014/main" id="{9E13DC99-21A7-D03A-0645-B8B9AC2FA692}"/>
              </a:ext>
            </a:extLst>
          </p:cNvPr>
          <p:cNvSpPr>
            <a:spLocks noGrp="1" noChangeArrowheads="1"/>
          </p:cNvSpPr>
          <p:nvPr>
            <p:ph type="body" idx="1"/>
          </p:nvPr>
        </p:nvSpPr>
        <p:spPr/>
        <p:txBody>
          <a:bodyPr/>
          <a:lstStyle/>
          <a:p>
            <a:pPr eaLnBrk="1" hangingPunct="1"/>
            <a:r>
              <a:rPr lang="en-US" altLang="zh-CN" b="1"/>
              <a:t>Theorem:</a:t>
            </a:r>
            <a:r>
              <a:rPr lang="en-US" altLang="zh-CN"/>
              <a:t> </a:t>
            </a:r>
            <a:br>
              <a:rPr lang="en-US" altLang="zh-CN"/>
            </a:br>
            <a:r>
              <a:rPr lang="en-US" altLang="zh-CN"/>
              <a:t>	</a:t>
            </a:r>
            <a:r>
              <a:rPr lang="en-US" altLang="zh-CN">
                <a:solidFill>
                  <a:srgbClr val="006600"/>
                </a:solidFill>
                <a:sym typeface="Symbol" panose="05050102010706020507" pitchFamily="18" charset="2"/>
              </a:rPr>
              <a:t></a:t>
            </a:r>
            <a:r>
              <a:rPr lang="en-US" altLang="zh-CN" i="1">
                <a:solidFill>
                  <a:srgbClr val="006600"/>
                </a:solidFill>
                <a:sym typeface="Symbol" panose="05050102010706020507" pitchFamily="18" charset="2"/>
              </a:rPr>
              <a:t>a</a:t>
            </a:r>
            <a:r>
              <a:rPr lang="en-US" altLang="zh-CN">
                <a:solidFill>
                  <a:srgbClr val="006600"/>
                </a:solidFill>
                <a:sym typeface="Symbol" panose="05050102010706020507" pitchFamily="18" charset="2"/>
              </a:rPr>
              <a:t>&gt;0,</a:t>
            </a:r>
            <a:r>
              <a:rPr lang="en-US" altLang="zh-CN" i="1">
                <a:solidFill>
                  <a:srgbClr val="006600"/>
                </a:solidFill>
                <a:sym typeface="Symbol" panose="05050102010706020507" pitchFamily="18" charset="2"/>
              </a:rPr>
              <a:t>b</a:t>
            </a:r>
            <a:r>
              <a:rPr lang="en-US" altLang="zh-CN">
                <a:solidFill>
                  <a:srgbClr val="006600"/>
                </a:solidFill>
                <a:sym typeface="Symbol" panose="05050102010706020507" pitchFamily="18" charset="2"/>
              </a:rPr>
              <a:t>&gt;0,</a:t>
            </a:r>
            <a:r>
              <a:rPr lang="en-US" altLang="zh-CN" i="1">
                <a:solidFill>
                  <a:srgbClr val="006600"/>
                </a:solidFill>
                <a:sym typeface="Symbol" panose="05050102010706020507" pitchFamily="18" charset="2"/>
              </a:rPr>
              <a:t>a</a:t>
            </a:r>
            <a:r>
              <a:rPr lang="en-US" altLang="zh-CN">
                <a:solidFill>
                  <a:srgbClr val="006600"/>
                </a:solidFill>
                <a:cs typeface="Times New Roman" panose="02020603050405020304" pitchFamily="18" charset="0"/>
                <a:sym typeface="Symbol" panose="05050102010706020507" pitchFamily="18" charset="2"/>
              </a:rPr>
              <a:t>≠</a:t>
            </a:r>
            <a:r>
              <a:rPr lang="en-US" altLang="zh-CN" i="1">
                <a:solidFill>
                  <a:srgbClr val="006600"/>
                </a:solidFill>
                <a:cs typeface="Times New Roman" panose="02020603050405020304" pitchFamily="18" charset="0"/>
                <a:sym typeface="Symbol" panose="05050102010706020507" pitchFamily="18" charset="2"/>
              </a:rPr>
              <a:t>b</a:t>
            </a:r>
            <a:r>
              <a:rPr lang="en-US" altLang="zh-CN">
                <a:solidFill>
                  <a:srgbClr val="006600"/>
                </a:solidFill>
                <a:sym typeface="Symbol" panose="05050102010706020507" pitchFamily="18" charset="2"/>
              </a:rPr>
              <a:t>: (</a:t>
            </a:r>
            <a:r>
              <a:rPr lang="en-US" altLang="zh-CN" i="1">
                <a:solidFill>
                  <a:srgbClr val="006600"/>
                </a:solidFill>
                <a:sym typeface="Symbol" panose="05050102010706020507" pitchFamily="18" charset="2"/>
              </a:rPr>
              <a:t>a</a:t>
            </a:r>
            <a:r>
              <a:rPr lang="en-US" altLang="zh-CN">
                <a:solidFill>
                  <a:srgbClr val="006600"/>
                </a:solidFill>
                <a:sym typeface="Symbol" panose="05050102010706020507" pitchFamily="18" charset="2"/>
              </a:rPr>
              <a:t>+</a:t>
            </a:r>
            <a:r>
              <a:rPr lang="en-US" altLang="zh-CN" i="1">
                <a:solidFill>
                  <a:srgbClr val="006600"/>
                </a:solidFill>
                <a:sym typeface="Symbol" panose="05050102010706020507" pitchFamily="18" charset="2"/>
              </a:rPr>
              <a:t>b</a:t>
            </a:r>
            <a:r>
              <a:rPr lang="en-US" altLang="zh-CN">
                <a:solidFill>
                  <a:srgbClr val="006600"/>
                </a:solidFill>
                <a:sym typeface="Symbol" panose="05050102010706020507" pitchFamily="18" charset="2"/>
              </a:rPr>
              <a:t>)/2 &gt; (</a:t>
            </a:r>
            <a:r>
              <a:rPr lang="en-US" altLang="zh-CN" i="1">
                <a:solidFill>
                  <a:srgbClr val="006600"/>
                </a:solidFill>
                <a:sym typeface="Symbol" panose="05050102010706020507" pitchFamily="18" charset="2"/>
              </a:rPr>
              <a:t>ab</a:t>
            </a:r>
            <a:r>
              <a:rPr lang="en-US" altLang="zh-CN">
                <a:solidFill>
                  <a:srgbClr val="006600"/>
                </a:solidFill>
                <a:sym typeface="Symbol" panose="05050102010706020507" pitchFamily="18" charset="2"/>
              </a:rPr>
              <a:t>)</a:t>
            </a:r>
            <a:r>
              <a:rPr lang="en-US" altLang="zh-CN" baseline="30000">
                <a:solidFill>
                  <a:srgbClr val="006600"/>
                </a:solidFill>
                <a:sym typeface="Symbol" panose="05050102010706020507" pitchFamily="18" charset="2"/>
              </a:rPr>
              <a:t>1/2</a:t>
            </a:r>
            <a:r>
              <a:rPr lang="en-US" altLang="zh-CN">
                <a:sym typeface="Symbol" panose="05050102010706020507" pitchFamily="18" charset="2"/>
              </a:rPr>
              <a:t>.</a:t>
            </a:r>
          </a:p>
          <a:p>
            <a:pPr eaLnBrk="1" hangingPunct="1"/>
            <a:r>
              <a:rPr lang="en-US" altLang="zh-CN" b="1">
                <a:sym typeface="Symbol" panose="05050102010706020507" pitchFamily="18" charset="2"/>
              </a:rPr>
              <a:t>Proof:</a:t>
            </a:r>
          </a:p>
          <a:p>
            <a:pPr lvl="1" eaLnBrk="1" hangingPunct="1"/>
            <a:r>
              <a:rPr lang="en-US" altLang="zh-CN">
                <a:sym typeface="Symbol" panose="05050102010706020507" pitchFamily="18" charset="2"/>
              </a:rPr>
              <a:t>Notice it is not obvious how to go from the premises </a:t>
            </a:r>
            <a:r>
              <a:rPr lang="en-US" altLang="zh-CN" i="1">
                <a:solidFill>
                  <a:srgbClr val="006600"/>
                </a:solidFill>
                <a:sym typeface="Symbol" panose="05050102010706020507" pitchFamily="18" charset="2"/>
              </a:rPr>
              <a:t>a</a:t>
            </a:r>
            <a:r>
              <a:rPr lang="en-US" altLang="zh-CN">
                <a:solidFill>
                  <a:srgbClr val="006600"/>
                </a:solidFill>
                <a:sym typeface="Symbol" panose="05050102010706020507" pitchFamily="18" charset="2"/>
              </a:rPr>
              <a:t>&gt;0, </a:t>
            </a:r>
            <a:r>
              <a:rPr lang="en-US" altLang="zh-CN" i="1">
                <a:solidFill>
                  <a:srgbClr val="006600"/>
                </a:solidFill>
                <a:sym typeface="Symbol" panose="05050102010706020507" pitchFamily="18" charset="2"/>
              </a:rPr>
              <a:t>b</a:t>
            </a:r>
            <a:r>
              <a:rPr lang="en-US" altLang="zh-CN">
                <a:solidFill>
                  <a:srgbClr val="006600"/>
                </a:solidFill>
                <a:sym typeface="Symbol" panose="05050102010706020507" pitchFamily="18" charset="2"/>
              </a:rPr>
              <a:t>&gt;0, </a:t>
            </a:r>
            <a:r>
              <a:rPr lang="en-US" altLang="zh-CN" i="1">
                <a:solidFill>
                  <a:srgbClr val="006600"/>
                </a:solidFill>
                <a:sym typeface="Symbol" panose="05050102010706020507" pitchFamily="18" charset="2"/>
              </a:rPr>
              <a:t>a</a:t>
            </a:r>
            <a:r>
              <a:rPr lang="en-US" altLang="zh-CN">
                <a:solidFill>
                  <a:srgbClr val="006600"/>
                </a:solidFill>
                <a:sym typeface="Symbol" panose="05050102010706020507" pitchFamily="18" charset="2"/>
              </a:rPr>
              <a:t>≠</a:t>
            </a:r>
            <a:r>
              <a:rPr lang="en-US" altLang="zh-CN" i="1">
                <a:solidFill>
                  <a:srgbClr val="006600"/>
                </a:solidFill>
                <a:sym typeface="Symbol" panose="05050102010706020507" pitchFamily="18" charset="2"/>
              </a:rPr>
              <a:t>b</a:t>
            </a:r>
            <a:r>
              <a:rPr lang="en-US" altLang="zh-CN">
                <a:solidFill>
                  <a:srgbClr val="006600"/>
                </a:solidFill>
                <a:sym typeface="Symbol" panose="05050102010706020507" pitchFamily="18" charset="2"/>
              </a:rPr>
              <a:t> </a:t>
            </a:r>
            <a:r>
              <a:rPr lang="en-US" altLang="zh-CN">
                <a:sym typeface="Symbol" panose="05050102010706020507" pitchFamily="18" charset="2"/>
              </a:rPr>
              <a:t>directly forward to the conclusion </a:t>
            </a:r>
            <a:r>
              <a:rPr lang="en-US" altLang="zh-CN">
                <a:solidFill>
                  <a:srgbClr val="006600"/>
                </a:solidFill>
                <a:sym typeface="Symbol" panose="05050102010706020507" pitchFamily="18" charset="2"/>
              </a:rPr>
              <a:t>(</a:t>
            </a:r>
            <a:r>
              <a:rPr lang="en-US" altLang="zh-CN" i="1">
                <a:solidFill>
                  <a:srgbClr val="006600"/>
                </a:solidFill>
                <a:sym typeface="Symbol" panose="05050102010706020507" pitchFamily="18" charset="2"/>
              </a:rPr>
              <a:t>a</a:t>
            </a:r>
            <a:r>
              <a:rPr lang="en-US" altLang="zh-CN">
                <a:solidFill>
                  <a:srgbClr val="006600"/>
                </a:solidFill>
                <a:sym typeface="Symbol" panose="05050102010706020507" pitchFamily="18" charset="2"/>
              </a:rPr>
              <a:t>+</a:t>
            </a:r>
            <a:r>
              <a:rPr lang="en-US" altLang="zh-CN" i="1">
                <a:solidFill>
                  <a:srgbClr val="006600"/>
                </a:solidFill>
                <a:sym typeface="Symbol" panose="05050102010706020507" pitchFamily="18" charset="2"/>
              </a:rPr>
              <a:t>b</a:t>
            </a:r>
            <a:r>
              <a:rPr lang="en-US" altLang="zh-CN">
                <a:solidFill>
                  <a:srgbClr val="006600"/>
                </a:solidFill>
                <a:sym typeface="Symbol" panose="05050102010706020507" pitchFamily="18" charset="2"/>
              </a:rPr>
              <a:t>)/2 &gt; (</a:t>
            </a:r>
            <a:r>
              <a:rPr lang="en-US" altLang="zh-CN" i="1">
                <a:solidFill>
                  <a:srgbClr val="006600"/>
                </a:solidFill>
                <a:sym typeface="Symbol" panose="05050102010706020507" pitchFamily="18" charset="2"/>
              </a:rPr>
              <a:t>ab</a:t>
            </a:r>
            <a:r>
              <a:rPr lang="en-US" altLang="zh-CN">
                <a:solidFill>
                  <a:srgbClr val="006600"/>
                </a:solidFill>
                <a:sym typeface="Symbol" panose="05050102010706020507" pitchFamily="18" charset="2"/>
              </a:rPr>
              <a:t>)</a:t>
            </a:r>
            <a:r>
              <a:rPr lang="en-US" altLang="zh-CN" baseline="30000">
                <a:solidFill>
                  <a:srgbClr val="006600"/>
                </a:solidFill>
                <a:sym typeface="Symbol" panose="05050102010706020507" pitchFamily="18" charset="2"/>
              </a:rPr>
              <a:t>1/2</a:t>
            </a:r>
            <a:r>
              <a:rPr lang="en-US" altLang="zh-CN">
                <a:sym typeface="Symbol" panose="05050102010706020507" pitchFamily="18" charset="2"/>
              </a:rPr>
              <a:t>.</a:t>
            </a:r>
          </a:p>
          <a:p>
            <a:pPr lvl="1" eaLnBrk="1" hangingPunct="1"/>
            <a:r>
              <a:rPr lang="en-US" altLang="zh-CN">
                <a:sym typeface="Symbol" panose="05050102010706020507" pitchFamily="18" charset="2"/>
              </a:rPr>
              <a:t>So, let</a:t>
            </a:r>
            <a:r>
              <a:rPr lang="en-US" altLang="zh-CN">
                <a:latin typeface="Times New Roman" panose="02020603050405020304" pitchFamily="18" charset="0"/>
                <a:sym typeface="Symbol" panose="05050102010706020507" pitchFamily="18" charset="2"/>
              </a:rPr>
              <a:t>’</a:t>
            </a:r>
            <a:r>
              <a:rPr lang="en-US" altLang="zh-CN">
                <a:sym typeface="Symbol" panose="05050102010706020507" pitchFamily="18" charset="2"/>
              </a:rPr>
              <a:t>s work </a:t>
            </a:r>
            <a:r>
              <a:rPr lang="en-US" altLang="zh-CN" i="1">
                <a:sym typeface="Symbol" panose="05050102010706020507" pitchFamily="18" charset="2"/>
              </a:rPr>
              <a:t>backwards</a:t>
            </a:r>
            <a:r>
              <a:rPr lang="en-US" altLang="zh-CN">
                <a:sym typeface="Symbol" panose="05050102010706020507" pitchFamily="18" charset="2"/>
              </a:rPr>
              <a:t> from the conclusion, </a:t>
            </a:r>
            <a:r>
              <a:rPr lang="en-US" altLang="zh-CN">
                <a:solidFill>
                  <a:srgbClr val="006600"/>
                </a:solidFill>
                <a:sym typeface="Symbol" panose="05050102010706020507" pitchFamily="18" charset="2"/>
              </a:rPr>
              <a:t>(</a:t>
            </a:r>
            <a:r>
              <a:rPr lang="en-US" altLang="zh-CN" i="1">
                <a:solidFill>
                  <a:srgbClr val="006600"/>
                </a:solidFill>
                <a:sym typeface="Symbol" panose="05050102010706020507" pitchFamily="18" charset="2"/>
              </a:rPr>
              <a:t>a</a:t>
            </a:r>
            <a:r>
              <a:rPr lang="en-US" altLang="zh-CN">
                <a:solidFill>
                  <a:srgbClr val="006600"/>
                </a:solidFill>
                <a:sym typeface="Symbol" panose="05050102010706020507" pitchFamily="18" charset="2"/>
              </a:rPr>
              <a:t>+</a:t>
            </a:r>
            <a:r>
              <a:rPr lang="en-US" altLang="zh-CN" i="1">
                <a:solidFill>
                  <a:srgbClr val="006600"/>
                </a:solidFill>
                <a:sym typeface="Symbol" panose="05050102010706020507" pitchFamily="18" charset="2"/>
              </a:rPr>
              <a:t>b</a:t>
            </a:r>
            <a:r>
              <a:rPr lang="en-US" altLang="zh-CN">
                <a:solidFill>
                  <a:srgbClr val="006600"/>
                </a:solidFill>
                <a:sym typeface="Symbol" panose="05050102010706020507" pitchFamily="18" charset="2"/>
              </a:rPr>
              <a:t>)/2 &gt; (</a:t>
            </a:r>
            <a:r>
              <a:rPr lang="en-US" altLang="zh-CN" i="1">
                <a:solidFill>
                  <a:srgbClr val="006600"/>
                </a:solidFill>
                <a:sym typeface="Symbol" panose="05050102010706020507" pitchFamily="18" charset="2"/>
              </a:rPr>
              <a:t>ab</a:t>
            </a:r>
            <a:r>
              <a:rPr lang="en-US" altLang="zh-CN">
                <a:solidFill>
                  <a:srgbClr val="006600"/>
                </a:solidFill>
                <a:sym typeface="Symbol" panose="05050102010706020507" pitchFamily="18" charset="2"/>
              </a:rPr>
              <a:t>)</a:t>
            </a:r>
            <a:r>
              <a:rPr lang="en-US" altLang="zh-CN" baseline="30000">
                <a:solidFill>
                  <a:srgbClr val="006600"/>
                </a:solidFill>
                <a:sym typeface="Symbol" panose="05050102010706020507" pitchFamily="18" charset="2"/>
              </a:rPr>
              <a:t>1/2 </a:t>
            </a:r>
            <a:r>
              <a:rPr lang="en-US" altLang="zh-CN">
                <a:sym typeface="Symbol" panose="05050102010706020507" pitchFamily="18" charset="2"/>
              </a:rPr>
              <a:t>!</a:t>
            </a:r>
          </a:p>
        </p:txBody>
      </p:sp>
      <p:sp>
        <p:nvSpPr>
          <p:cNvPr id="69636" name="灯片编号占位符 1">
            <a:extLst>
              <a:ext uri="{FF2B5EF4-FFF2-40B4-BE49-F238E27FC236}">
                <a16:creationId xmlns:a16="http://schemas.microsoft.com/office/drawing/2014/main" id="{E120FCBD-C7D6-943C-D10A-30B92A79F37E}"/>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907F7B7-67D6-46DA-98F2-9AA5FC7B09E7}" type="slidenum">
              <a:rPr lang="en-US" altLang="zh-CN" sz="1400" smtClean="0"/>
              <a:pPr>
                <a:spcBef>
                  <a:spcPct val="0"/>
                </a:spcBef>
                <a:buFontTx/>
                <a:buNone/>
              </a:pPr>
              <a:t>25</a:t>
            </a:fld>
            <a:endParaRPr lang="en-US" altLang="zh-CN" sz="1400"/>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C291991B-0A66-F16B-3355-17C511E1D668}"/>
              </a:ext>
            </a:extLst>
          </p:cNvPr>
          <p:cNvSpPr>
            <a:spLocks noGrp="1" noChangeArrowheads="1"/>
          </p:cNvSpPr>
          <p:nvPr>
            <p:ph type="title"/>
          </p:nvPr>
        </p:nvSpPr>
        <p:spPr/>
        <p:txBody>
          <a:bodyPr/>
          <a:lstStyle/>
          <a:p>
            <a:pPr eaLnBrk="1" hangingPunct="1"/>
            <a:r>
              <a:rPr lang="en-US" altLang="zh-CN" b="1"/>
              <a:t>Steps of Example</a:t>
            </a:r>
          </a:p>
        </p:txBody>
      </p:sp>
      <p:sp>
        <p:nvSpPr>
          <p:cNvPr id="81923" name="Rectangle 3">
            <a:extLst>
              <a:ext uri="{FF2B5EF4-FFF2-40B4-BE49-F238E27FC236}">
                <a16:creationId xmlns:a16="http://schemas.microsoft.com/office/drawing/2014/main" id="{427D3616-6962-BD57-19A8-A28BD105138E}"/>
              </a:ext>
            </a:extLst>
          </p:cNvPr>
          <p:cNvSpPr>
            <a:spLocks noGrp="1" noChangeArrowheads="1"/>
          </p:cNvSpPr>
          <p:nvPr>
            <p:ph type="body" idx="1"/>
          </p:nvPr>
        </p:nvSpPr>
        <p:spPr/>
        <p:txBody>
          <a:bodyPr/>
          <a:lstStyle/>
          <a:p>
            <a:pPr eaLnBrk="1" hangingPunct="1">
              <a:lnSpc>
                <a:spcPct val="80000"/>
              </a:lnSpc>
              <a:defRPr/>
            </a:pPr>
            <a:r>
              <a:rPr lang="en-US" altLang="zh-CN" sz="2800" dirty="0">
                <a:solidFill>
                  <a:schemeClr val="accent6"/>
                </a:solidFill>
              </a:rPr>
              <a:t>(</a:t>
            </a:r>
            <a:r>
              <a:rPr lang="en-US" altLang="zh-CN" sz="2800" i="1" dirty="0" err="1">
                <a:solidFill>
                  <a:schemeClr val="accent6"/>
                </a:solidFill>
              </a:rPr>
              <a:t>a</a:t>
            </a:r>
            <a:r>
              <a:rPr lang="en-US" altLang="zh-CN" sz="2800" dirty="0" err="1">
                <a:solidFill>
                  <a:schemeClr val="accent6"/>
                </a:solidFill>
              </a:rPr>
              <a:t>+</a:t>
            </a:r>
            <a:r>
              <a:rPr lang="en-US" altLang="zh-CN" sz="2800" i="1" dirty="0" err="1">
                <a:solidFill>
                  <a:schemeClr val="accent6"/>
                </a:solidFill>
              </a:rPr>
              <a:t>b</a:t>
            </a:r>
            <a:r>
              <a:rPr lang="en-US" altLang="zh-CN" sz="2800" dirty="0">
                <a:solidFill>
                  <a:schemeClr val="accent6"/>
                </a:solidFill>
              </a:rPr>
              <a:t>)/2 &gt; (</a:t>
            </a:r>
            <a:r>
              <a:rPr lang="en-US" altLang="zh-CN" sz="2800" i="1" dirty="0">
                <a:solidFill>
                  <a:schemeClr val="accent6"/>
                </a:solidFill>
              </a:rPr>
              <a:t>ab</a:t>
            </a:r>
            <a:r>
              <a:rPr lang="en-US" altLang="zh-CN" sz="2800" dirty="0">
                <a:solidFill>
                  <a:schemeClr val="accent6"/>
                </a:solidFill>
              </a:rPr>
              <a:t>)</a:t>
            </a:r>
            <a:r>
              <a:rPr lang="en-US" altLang="zh-CN" sz="2800" baseline="30000" dirty="0">
                <a:solidFill>
                  <a:schemeClr val="accent6"/>
                </a:solidFill>
              </a:rPr>
              <a:t>1/2</a:t>
            </a:r>
            <a:r>
              <a:rPr lang="en-US" altLang="zh-CN" sz="2800" dirty="0">
                <a:solidFill>
                  <a:schemeClr val="accent6"/>
                </a:solidFill>
              </a:rPr>
              <a:t>   </a:t>
            </a:r>
            <a:r>
              <a:rPr lang="en-US" altLang="zh-CN" sz="2800" dirty="0">
                <a:sym typeface="Symbol" panose="05050102010706020507" pitchFamily="18" charset="2"/>
              </a:rPr>
              <a:t>  </a:t>
            </a:r>
            <a:r>
              <a:rPr lang="en-US" altLang="zh-CN" sz="2800" dirty="0">
                <a:solidFill>
                  <a:srgbClr val="006600"/>
                </a:solidFill>
                <a:sym typeface="Symbol" panose="05050102010706020507" pitchFamily="18" charset="2"/>
              </a:rPr>
              <a:t>(squaring both sides)</a:t>
            </a:r>
          </a:p>
          <a:p>
            <a:pPr lvl="1" eaLnBrk="1" hangingPunct="1">
              <a:lnSpc>
                <a:spcPct val="80000"/>
              </a:lnSpc>
              <a:defRPr/>
            </a:pPr>
            <a:r>
              <a:rPr lang="en-US" altLang="zh-CN" sz="2400" dirty="0">
                <a:sym typeface="Symbol" panose="05050102010706020507" pitchFamily="18" charset="2"/>
              </a:rPr>
              <a:t>This preserves the </a:t>
            </a:r>
            <a:r>
              <a:rPr lang="en-US" altLang="zh-CN" sz="2400" dirty="0">
                <a:latin typeface="Times New Roman" panose="02020603050405020304" pitchFamily="18" charset="0"/>
                <a:sym typeface="Symbol" panose="05050102010706020507" pitchFamily="18" charset="2"/>
              </a:rPr>
              <a:t>“</a:t>
            </a:r>
            <a:r>
              <a:rPr lang="en-US" altLang="zh-CN" sz="2400" dirty="0">
                <a:sym typeface="Symbol" panose="05050102010706020507" pitchFamily="18" charset="2"/>
              </a:rPr>
              <a:t>&gt;</a:t>
            </a:r>
            <a:r>
              <a:rPr lang="en-US" altLang="zh-CN" sz="2400" dirty="0">
                <a:latin typeface="Times New Roman" panose="02020603050405020304" pitchFamily="18" charset="0"/>
                <a:sym typeface="Symbol" panose="05050102010706020507" pitchFamily="18" charset="2"/>
              </a:rPr>
              <a:t>”</a:t>
            </a:r>
            <a:r>
              <a:rPr lang="en-US" altLang="zh-CN" sz="2400" dirty="0">
                <a:sym typeface="Symbol" panose="05050102010706020507" pitchFamily="18" charset="2"/>
              </a:rPr>
              <a:t> since both sides are positive.</a:t>
            </a:r>
          </a:p>
          <a:p>
            <a:pPr eaLnBrk="1" hangingPunct="1">
              <a:lnSpc>
                <a:spcPct val="80000"/>
              </a:lnSpc>
              <a:defRPr/>
            </a:pPr>
            <a:r>
              <a:rPr lang="en-US" altLang="zh-CN" sz="2800" dirty="0">
                <a:solidFill>
                  <a:schemeClr val="accent6"/>
                </a:solidFill>
                <a:sym typeface="Symbol" panose="05050102010706020507" pitchFamily="18" charset="2"/>
              </a:rPr>
              <a:t>(</a:t>
            </a:r>
            <a:r>
              <a:rPr lang="en-US" altLang="zh-CN" sz="2800" i="1" dirty="0" err="1">
                <a:solidFill>
                  <a:schemeClr val="accent6"/>
                </a:solidFill>
                <a:sym typeface="Symbol" panose="05050102010706020507" pitchFamily="18" charset="2"/>
              </a:rPr>
              <a:t>a</a:t>
            </a:r>
            <a:r>
              <a:rPr lang="en-US" altLang="zh-CN" sz="2800" dirty="0" err="1">
                <a:solidFill>
                  <a:schemeClr val="accent6"/>
                </a:solidFill>
                <a:sym typeface="Symbol" panose="05050102010706020507" pitchFamily="18" charset="2"/>
              </a:rPr>
              <a:t>+</a:t>
            </a:r>
            <a:r>
              <a:rPr lang="en-US" altLang="zh-CN" sz="2800" i="1" dirty="0" err="1">
                <a:solidFill>
                  <a:schemeClr val="accent6"/>
                </a:solidFill>
                <a:sym typeface="Symbol" panose="05050102010706020507" pitchFamily="18" charset="2"/>
              </a:rPr>
              <a:t>b</a:t>
            </a:r>
            <a:r>
              <a:rPr lang="en-US" altLang="zh-CN" sz="2800" dirty="0">
                <a:solidFill>
                  <a:schemeClr val="accent6"/>
                </a:solidFill>
                <a:sym typeface="Symbol" panose="05050102010706020507" pitchFamily="18" charset="2"/>
              </a:rPr>
              <a:t>)</a:t>
            </a:r>
            <a:r>
              <a:rPr lang="en-US" altLang="zh-CN" sz="2800" baseline="30000" dirty="0">
                <a:solidFill>
                  <a:schemeClr val="accent6"/>
                </a:solidFill>
                <a:sym typeface="Symbol" panose="05050102010706020507" pitchFamily="18" charset="2"/>
              </a:rPr>
              <a:t>2</a:t>
            </a:r>
            <a:r>
              <a:rPr lang="en-US" altLang="zh-CN" sz="2800" dirty="0">
                <a:solidFill>
                  <a:schemeClr val="accent6"/>
                </a:solidFill>
                <a:sym typeface="Symbol" panose="05050102010706020507" pitchFamily="18" charset="2"/>
              </a:rPr>
              <a:t>/4 &gt; </a:t>
            </a:r>
            <a:r>
              <a:rPr lang="en-US" altLang="zh-CN" sz="2800" i="1" dirty="0">
                <a:solidFill>
                  <a:schemeClr val="accent6"/>
                </a:solidFill>
                <a:sym typeface="Symbol" panose="05050102010706020507" pitchFamily="18" charset="2"/>
              </a:rPr>
              <a:t>ab       </a:t>
            </a:r>
            <a:r>
              <a:rPr lang="en-US" altLang="zh-CN" sz="2800" dirty="0">
                <a:sym typeface="Symbol" panose="05050102010706020507" pitchFamily="18" charset="2"/>
              </a:rPr>
              <a:t>   </a:t>
            </a:r>
            <a:r>
              <a:rPr lang="en-US" altLang="zh-CN" sz="2800" dirty="0">
                <a:solidFill>
                  <a:srgbClr val="006600"/>
                </a:solidFill>
                <a:sym typeface="Symbol" panose="05050102010706020507" pitchFamily="18" charset="2"/>
              </a:rPr>
              <a:t>(multiplying through by 4)</a:t>
            </a:r>
          </a:p>
          <a:p>
            <a:pPr eaLnBrk="1" hangingPunct="1">
              <a:lnSpc>
                <a:spcPct val="80000"/>
              </a:lnSpc>
              <a:defRPr/>
            </a:pPr>
            <a:r>
              <a:rPr lang="en-US" altLang="zh-CN" sz="2800" dirty="0">
                <a:solidFill>
                  <a:schemeClr val="accent6"/>
                </a:solidFill>
                <a:sym typeface="Symbol" panose="05050102010706020507" pitchFamily="18" charset="2"/>
              </a:rPr>
              <a:t>(</a:t>
            </a:r>
            <a:r>
              <a:rPr lang="en-US" altLang="zh-CN" sz="2800" i="1" dirty="0" err="1">
                <a:solidFill>
                  <a:schemeClr val="accent6"/>
                </a:solidFill>
                <a:sym typeface="Symbol" panose="05050102010706020507" pitchFamily="18" charset="2"/>
              </a:rPr>
              <a:t>a</a:t>
            </a:r>
            <a:r>
              <a:rPr lang="en-US" altLang="zh-CN" sz="2800" dirty="0" err="1">
                <a:solidFill>
                  <a:schemeClr val="accent6"/>
                </a:solidFill>
                <a:sym typeface="Symbol" panose="05050102010706020507" pitchFamily="18" charset="2"/>
              </a:rPr>
              <a:t>+</a:t>
            </a:r>
            <a:r>
              <a:rPr lang="en-US" altLang="zh-CN" sz="2800" i="1" dirty="0" err="1">
                <a:solidFill>
                  <a:schemeClr val="accent6"/>
                </a:solidFill>
                <a:sym typeface="Symbol" panose="05050102010706020507" pitchFamily="18" charset="2"/>
              </a:rPr>
              <a:t>b</a:t>
            </a:r>
            <a:r>
              <a:rPr lang="en-US" altLang="zh-CN" sz="2800" dirty="0">
                <a:solidFill>
                  <a:schemeClr val="accent6"/>
                </a:solidFill>
                <a:sym typeface="Symbol" panose="05050102010706020507" pitchFamily="18" charset="2"/>
              </a:rPr>
              <a:t>)</a:t>
            </a:r>
            <a:r>
              <a:rPr lang="en-US" altLang="zh-CN" sz="2800" baseline="30000" dirty="0">
                <a:solidFill>
                  <a:schemeClr val="accent6"/>
                </a:solidFill>
                <a:sym typeface="Symbol" panose="05050102010706020507" pitchFamily="18" charset="2"/>
              </a:rPr>
              <a:t>2</a:t>
            </a:r>
            <a:r>
              <a:rPr lang="en-US" altLang="zh-CN" sz="2800" dirty="0">
                <a:solidFill>
                  <a:schemeClr val="accent6"/>
                </a:solidFill>
                <a:sym typeface="Symbol" panose="05050102010706020507" pitchFamily="18" charset="2"/>
              </a:rPr>
              <a:t> &gt; 4</a:t>
            </a:r>
            <a:r>
              <a:rPr lang="en-US" altLang="zh-CN" sz="2800" i="1" dirty="0">
                <a:solidFill>
                  <a:schemeClr val="accent6"/>
                </a:solidFill>
                <a:sym typeface="Symbol" panose="05050102010706020507" pitchFamily="18" charset="2"/>
              </a:rPr>
              <a:t>ab</a:t>
            </a:r>
            <a:r>
              <a:rPr lang="en-US" altLang="zh-CN" sz="2800" dirty="0">
                <a:solidFill>
                  <a:schemeClr val="accent6"/>
                </a:solidFill>
                <a:sym typeface="Symbol" panose="05050102010706020507" pitchFamily="18" charset="2"/>
              </a:rPr>
              <a:t>        </a:t>
            </a:r>
            <a:r>
              <a:rPr lang="en-US" altLang="zh-CN" sz="2800" dirty="0">
                <a:sym typeface="Symbol" panose="05050102010706020507" pitchFamily="18" charset="2"/>
              </a:rPr>
              <a:t>   </a:t>
            </a:r>
            <a:r>
              <a:rPr lang="en-US" altLang="zh-CN" sz="2800" dirty="0">
                <a:solidFill>
                  <a:srgbClr val="006600"/>
                </a:solidFill>
                <a:sym typeface="Symbol" panose="05050102010706020507" pitchFamily="18" charset="2"/>
              </a:rPr>
              <a:t>(squaring </a:t>
            </a:r>
            <a:r>
              <a:rPr lang="en-US" altLang="zh-CN" sz="2800" i="1" dirty="0" err="1">
                <a:solidFill>
                  <a:srgbClr val="006600"/>
                </a:solidFill>
                <a:sym typeface="Symbol" panose="05050102010706020507" pitchFamily="18" charset="2"/>
              </a:rPr>
              <a:t>a</a:t>
            </a:r>
            <a:r>
              <a:rPr lang="en-US" altLang="zh-CN" sz="2800" dirty="0" err="1">
                <a:solidFill>
                  <a:srgbClr val="006600"/>
                </a:solidFill>
                <a:sym typeface="Symbol" panose="05050102010706020507" pitchFamily="18" charset="2"/>
              </a:rPr>
              <a:t>+</a:t>
            </a:r>
            <a:r>
              <a:rPr lang="en-US" altLang="zh-CN" sz="2800" i="1" dirty="0" err="1">
                <a:solidFill>
                  <a:srgbClr val="006600"/>
                </a:solidFill>
                <a:sym typeface="Symbol" panose="05050102010706020507" pitchFamily="18" charset="2"/>
              </a:rPr>
              <a:t>b</a:t>
            </a:r>
            <a:r>
              <a:rPr lang="en-US" altLang="zh-CN" sz="2800" dirty="0">
                <a:solidFill>
                  <a:srgbClr val="006600"/>
                </a:solidFill>
                <a:sym typeface="Symbol" panose="05050102010706020507" pitchFamily="18" charset="2"/>
              </a:rPr>
              <a:t>)</a:t>
            </a:r>
          </a:p>
          <a:p>
            <a:pPr eaLnBrk="1" hangingPunct="1">
              <a:lnSpc>
                <a:spcPct val="80000"/>
              </a:lnSpc>
              <a:defRPr/>
            </a:pPr>
            <a:r>
              <a:rPr lang="en-US" altLang="zh-CN" sz="2800" i="1" dirty="0">
                <a:solidFill>
                  <a:schemeClr val="accent6"/>
                </a:solidFill>
                <a:sym typeface="Symbol" panose="05050102010706020507" pitchFamily="18" charset="2"/>
              </a:rPr>
              <a:t>a</a:t>
            </a:r>
            <a:r>
              <a:rPr lang="en-US" altLang="zh-CN" sz="2800" baseline="30000" dirty="0">
                <a:solidFill>
                  <a:schemeClr val="accent6"/>
                </a:solidFill>
                <a:sym typeface="Symbol" panose="05050102010706020507" pitchFamily="18" charset="2"/>
              </a:rPr>
              <a:t>2</a:t>
            </a:r>
            <a:r>
              <a:rPr lang="en-US" altLang="zh-CN" sz="2800" dirty="0">
                <a:solidFill>
                  <a:schemeClr val="accent6"/>
                </a:solidFill>
                <a:sym typeface="Symbol" panose="05050102010706020507" pitchFamily="18" charset="2"/>
              </a:rPr>
              <a:t>+2</a:t>
            </a:r>
            <a:r>
              <a:rPr lang="en-US" altLang="zh-CN" sz="2800" i="1" dirty="0">
                <a:solidFill>
                  <a:schemeClr val="accent6"/>
                </a:solidFill>
                <a:sym typeface="Symbol" panose="05050102010706020507" pitchFamily="18" charset="2"/>
              </a:rPr>
              <a:t>ab</a:t>
            </a:r>
            <a:r>
              <a:rPr lang="en-US" altLang="zh-CN" sz="2800" dirty="0">
                <a:solidFill>
                  <a:schemeClr val="accent6"/>
                </a:solidFill>
                <a:sym typeface="Symbol" panose="05050102010706020507" pitchFamily="18" charset="2"/>
              </a:rPr>
              <a:t>+</a:t>
            </a:r>
            <a:r>
              <a:rPr lang="en-US" altLang="zh-CN" sz="2800" i="1" dirty="0">
                <a:solidFill>
                  <a:schemeClr val="accent6"/>
                </a:solidFill>
                <a:sym typeface="Symbol" panose="05050102010706020507" pitchFamily="18" charset="2"/>
              </a:rPr>
              <a:t>b</a:t>
            </a:r>
            <a:r>
              <a:rPr lang="en-US" altLang="zh-CN" sz="2800" baseline="30000" dirty="0">
                <a:solidFill>
                  <a:schemeClr val="accent6"/>
                </a:solidFill>
                <a:sym typeface="Symbol" panose="05050102010706020507" pitchFamily="18" charset="2"/>
              </a:rPr>
              <a:t>2</a:t>
            </a:r>
            <a:r>
              <a:rPr lang="en-US" altLang="zh-CN" sz="2800" dirty="0">
                <a:solidFill>
                  <a:schemeClr val="accent6"/>
                </a:solidFill>
                <a:sym typeface="Symbol" panose="05050102010706020507" pitchFamily="18" charset="2"/>
              </a:rPr>
              <a:t> &gt; 4</a:t>
            </a:r>
            <a:r>
              <a:rPr lang="en-US" altLang="zh-CN" sz="2800" i="1" dirty="0">
                <a:solidFill>
                  <a:schemeClr val="accent6"/>
                </a:solidFill>
                <a:sym typeface="Symbol" panose="05050102010706020507" pitchFamily="18" charset="2"/>
              </a:rPr>
              <a:t>ab</a:t>
            </a:r>
            <a:r>
              <a:rPr lang="en-US" altLang="zh-CN" sz="2800" dirty="0">
                <a:solidFill>
                  <a:schemeClr val="accent6"/>
                </a:solidFill>
                <a:sym typeface="Symbol" panose="05050102010706020507" pitchFamily="18" charset="2"/>
              </a:rPr>
              <a:t> </a:t>
            </a:r>
            <a:r>
              <a:rPr lang="en-US" altLang="zh-CN" sz="2800" dirty="0">
                <a:sym typeface="Symbol" panose="05050102010706020507" pitchFamily="18" charset="2"/>
              </a:rPr>
              <a:t>   </a:t>
            </a:r>
            <a:r>
              <a:rPr lang="en-US" altLang="zh-CN" sz="2800" dirty="0">
                <a:solidFill>
                  <a:srgbClr val="006600"/>
                </a:solidFill>
                <a:sym typeface="Symbol" panose="05050102010706020507" pitchFamily="18" charset="2"/>
              </a:rPr>
              <a:t>(subtracting out 4</a:t>
            </a:r>
            <a:r>
              <a:rPr lang="en-US" altLang="zh-CN" sz="2800" i="1" dirty="0">
                <a:solidFill>
                  <a:srgbClr val="006600"/>
                </a:solidFill>
                <a:sym typeface="Symbol" panose="05050102010706020507" pitchFamily="18" charset="2"/>
              </a:rPr>
              <a:t>ab</a:t>
            </a:r>
            <a:r>
              <a:rPr lang="en-US" altLang="zh-CN" sz="2800" dirty="0">
                <a:solidFill>
                  <a:srgbClr val="006600"/>
                </a:solidFill>
                <a:sym typeface="Symbol" panose="05050102010706020507" pitchFamily="18" charset="2"/>
              </a:rPr>
              <a:t>)</a:t>
            </a:r>
          </a:p>
          <a:p>
            <a:pPr eaLnBrk="1" hangingPunct="1">
              <a:lnSpc>
                <a:spcPct val="80000"/>
              </a:lnSpc>
              <a:defRPr/>
            </a:pPr>
            <a:r>
              <a:rPr lang="en-US" altLang="zh-CN" sz="2800" i="1" dirty="0">
                <a:solidFill>
                  <a:schemeClr val="accent6"/>
                </a:solidFill>
                <a:sym typeface="Symbol" panose="05050102010706020507" pitchFamily="18" charset="2"/>
              </a:rPr>
              <a:t>a</a:t>
            </a:r>
            <a:r>
              <a:rPr lang="en-US" altLang="zh-CN" sz="2800" baseline="30000" dirty="0">
                <a:solidFill>
                  <a:schemeClr val="accent6"/>
                </a:solidFill>
                <a:sym typeface="Symbol" panose="05050102010706020507" pitchFamily="18" charset="2"/>
              </a:rPr>
              <a:t>2</a:t>
            </a:r>
            <a:r>
              <a:rPr lang="en-US" altLang="zh-CN" sz="2800" dirty="0">
                <a:solidFill>
                  <a:schemeClr val="accent6"/>
                </a:solidFill>
                <a:cs typeface="Times New Roman" panose="02020603050405020304" pitchFamily="18" charset="0"/>
                <a:sym typeface="Symbol" panose="05050102010706020507" pitchFamily="18" charset="2"/>
              </a:rPr>
              <a:t>−</a:t>
            </a:r>
            <a:r>
              <a:rPr lang="en-US" altLang="zh-CN" sz="2800" dirty="0">
                <a:solidFill>
                  <a:schemeClr val="accent6"/>
                </a:solidFill>
                <a:sym typeface="Symbol" panose="05050102010706020507" pitchFamily="18" charset="2"/>
              </a:rPr>
              <a:t>2</a:t>
            </a:r>
            <a:r>
              <a:rPr lang="en-US" altLang="zh-CN" sz="2800" i="1" dirty="0">
                <a:solidFill>
                  <a:schemeClr val="accent6"/>
                </a:solidFill>
                <a:sym typeface="Symbol" panose="05050102010706020507" pitchFamily="18" charset="2"/>
              </a:rPr>
              <a:t>ab</a:t>
            </a:r>
            <a:r>
              <a:rPr lang="en-US" altLang="zh-CN" sz="2800" dirty="0">
                <a:solidFill>
                  <a:schemeClr val="accent6"/>
                </a:solidFill>
                <a:sym typeface="Symbol" panose="05050102010706020507" pitchFamily="18" charset="2"/>
              </a:rPr>
              <a:t>+</a:t>
            </a:r>
            <a:r>
              <a:rPr lang="en-US" altLang="zh-CN" sz="2800" i="1" dirty="0">
                <a:solidFill>
                  <a:schemeClr val="accent6"/>
                </a:solidFill>
                <a:sym typeface="Symbol" panose="05050102010706020507" pitchFamily="18" charset="2"/>
              </a:rPr>
              <a:t>b</a:t>
            </a:r>
            <a:r>
              <a:rPr lang="en-US" altLang="zh-CN" sz="2800" baseline="30000" dirty="0">
                <a:solidFill>
                  <a:schemeClr val="accent6"/>
                </a:solidFill>
                <a:sym typeface="Symbol" panose="05050102010706020507" pitchFamily="18" charset="2"/>
              </a:rPr>
              <a:t>2</a:t>
            </a:r>
            <a:r>
              <a:rPr lang="en-US" altLang="zh-CN" sz="2800" dirty="0">
                <a:solidFill>
                  <a:schemeClr val="accent6"/>
                </a:solidFill>
                <a:sym typeface="Symbol" panose="05050102010706020507" pitchFamily="18" charset="2"/>
              </a:rPr>
              <a:t> &gt; 0     </a:t>
            </a:r>
            <a:r>
              <a:rPr lang="en-US" altLang="zh-CN" sz="2800" dirty="0">
                <a:sym typeface="Symbol" panose="05050102010706020507" pitchFamily="18" charset="2"/>
              </a:rPr>
              <a:t>   </a:t>
            </a:r>
            <a:r>
              <a:rPr lang="en-US" altLang="zh-CN" sz="2800" dirty="0">
                <a:solidFill>
                  <a:srgbClr val="006600"/>
                </a:solidFill>
                <a:sym typeface="Symbol" panose="05050102010706020507" pitchFamily="18" charset="2"/>
              </a:rPr>
              <a:t>(factoring left side)</a:t>
            </a:r>
          </a:p>
          <a:p>
            <a:pPr eaLnBrk="1" hangingPunct="1">
              <a:lnSpc>
                <a:spcPct val="80000"/>
              </a:lnSpc>
              <a:defRPr/>
            </a:pPr>
            <a:r>
              <a:rPr lang="en-US" altLang="zh-CN" sz="2800" dirty="0">
                <a:solidFill>
                  <a:schemeClr val="accent6"/>
                </a:solidFill>
                <a:sym typeface="Symbol" panose="05050102010706020507" pitchFamily="18" charset="2"/>
              </a:rPr>
              <a:t>(</a:t>
            </a:r>
            <a:r>
              <a:rPr lang="en-US" altLang="zh-CN" sz="2800" i="1" dirty="0">
                <a:solidFill>
                  <a:schemeClr val="accent6"/>
                </a:solidFill>
                <a:sym typeface="Symbol" panose="05050102010706020507" pitchFamily="18" charset="2"/>
              </a:rPr>
              <a:t>a</a:t>
            </a:r>
            <a:r>
              <a:rPr lang="en-US" altLang="zh-CN" sz="2800" dirty="0">
                <a:solidFill>
                  <a:schemeClr val="accent6"/>
                </a:solidFill>
                <a:sym typeface="Symbol" panose="05050102010706020507" pitchFamily="18" charset="2"/>
              </a:rPr>
              <a:t>−</a:t>
            </a:r>
            <a:r>
              <a:rPr lang="en-US" altLang="zh-CN" sz="2800" i="1" dirty="0">
                <a:solidFill>
                  <a:schemeClr val="accent6"/>
                </a:solidFill>
                <a:sym typeface="Symbol" panose="05050102010706020507" pitchFamily="18" charset="2"/>
              </a:rPr>
              <a:t>b</a:t>
            </a:r>
            <a:r>
              <a:rPr lang="en-US" altLang="zh-CN" sz="2800" dirty="0">
                <a:solidFill>
                  <a:schemeClr val="accent6"/>
                </a:solidFill>
                <a:sym typeface="Symbol" panose="05050102010706020507" pitchFamily="18" charset="2"/>
              </a:rPr>
              <a:t>)</a:t>
            </a:r>
            <a:r>
              <a:rPr lang="en-US" altLang="zh-CN" sz="2800" baseline="30000" dirty="0">
                <a:solidFill>
                  <a:schemeClr val="accent6"/>
                </a:solidFill>
                <a:sym typeface="Symbol" panose="05050102010706020507" pitchFamily="18" charset="2"/>
              </a:rPr>
              <a:t>2</a:t>
            </a:r>
            <a:r>
              <a:rPr lang="en-US" altLang="zh-CN" sz="2800" dirty="0">
                <a:solidFill>
                  <a:schemeClr val="accent6"/>
                </a:solidFill>
                <a:sym typeface="Symbol" panose="05050102010706020507" pitchFamily="18" charset="2"/>
              </a:rPr>
              <a:t> &gt; 0</a:t>
            </a:r>
          </a:p>
          <a:p>
            <a:pPr eaLnBrk="1" hangingPunct="1">
              <a:lnSpc>
                <a:spcPct val="80000"/>
              </a:lnSpc>
              <a:defRPr/>
            </a:pPr>
            <a:r>
              <a:rPr lang="en-US" altLang="zh-CN" sz="2800" dirty="0">
                <a:sym typeface="Symbol" panose="05050102010706020507" pitchFamily="18" charset="2"/>
              </a:rPr>
              <a:t>Now, since </a:t>
            </a:r>
            <a:r>
              <a:rPr lang="en-US" altLang="zh-CN" sz="2800" i="1" dirty="0" err="1">
                <a:solidFill>
                  <a:schemeClr val="accent6"/>
                </a:solidFill>
                <a:sym typeface="Symbol" panose="05050102010706020507" pitchFamily="18" charset="2"/>
              </a:rPr>
              <a:t>a</a:t>
            </a:r>
            <a:r>
              <a:rPr lang="en-US" altLang="zh-CN" sz="2800" dirty="0" err="1">
                <a:solidFill>
                  <a:schemeClr val="accent6"/>
                </a:solidFill>
                <a:sym typeface="Symbol" panose="05050102010706020507" pitchFamily="18" charset="2"/>
              </a:rPr>
              <a:t>≠</a:t>
            </a:r>
            <a:r>
              <a:rPr lang="en-US" altLang="zh-CN" sz="2800" i="1" dirty="0" err="1">
                <a:solidFill>
                  <a:schemeClr val="accent6"/>
                </a:solidFill>
                <a:sym typeface="Symbol" panose="05050102010706020507" pitchFamily="18" charset="2"/>
              </a:rPr>
              <a:t>b</a:t>
            </a:r>
            <a:r>
              <a:rPr lang="en-US" altLang="zh-CN" sz="2800" dirty="0">
                <a:sym typeface="Symbol" panose="05050102010706020507" pitchFamily="18" charset="2"/>
              </a:rPr>
              <a:t>, </a:t>
            </a:r>
            <a:r>
              <a:rPr lang="en-US" altLang="zh-CN" sz="2800" dirty="0">
                <a:solidFill>
                  <a:schemeClr val="accent6"/>
                </a:solidFill>
                <a:sym typeface="Symbol" panose="05050102010706020507" pitchFamily="18" charset="2"/>
              </a:rPr>
              <a:t>(</a:t>
            </a:r>
            <a:r>
              <a:rPr lang="en-US" altLang="zh-CN" sz="2800" i="1" dirty="0">
                <a:solidFill>
                  <a:schemeClr val="accent6"/>
                </a:solidFill>
                <a:sym typeface="Symbol" panose="05050102010706020507" pitchFamily="18" charset="2"/>
              </a:rPr>
              <a:t>a</a:t>
            </a:r>
            <a:r>
              <a:rPr lang="en-US" altLang="zh-CN" sz="2800" dirty="0">
                <a:solidFill>
                  <a:schemeClr val="accent6"/>
                </a:solidFill>
                <a:sym typeface="Symbol" panose="05050102010706020507" pitchFamily="18" charset="2"/>
              </a:rPr>
              <a:t>−</a:t>
            </a:r>
            <a:r>
              <a:rPr lang="en-US" altLang="zh-CN" sz="2800" i="1" dirty="0">
                <a:solidFill>
                  <a:schemeClr val="accent6"/>
                </a:solidFill>
                <a:sym typeface="Symbol" panose="05050102010706020507" pitchFamily="18" charset="2"/>
              </a:rPr>
              <a:t>b</a:t>
            </a:r>
            <a:r>
              <a:rPr lang="en-US" altLang="zh-CN" sz="2800" dirty="0">
                <a:solidFill>
                  <a:schemeClr val="accent6"/>
                </a:solidFill>
                <a:sym typeface="Symbol" panose="05050102010706020507" pitchFamily="18" charset="2"/>
              </a:rPr>
              <a:t>)≠0</a:t>
            </a:r>
            <a:r>
              <a:rPr lang="en-US" altLang="zh-CN" sz="2800" dirty="0">
                <a:sym typeface="Symbol" panose="05050102010706020507" pitchFamily="18" charset="2"/>
              </a:rPr>
              <a:t>, thus </a:t>
            </a:r>
            <a:r>
              <a:rPr lang="en-US" altLang="zh-CN" sz="2800" dirty="0">
                <a:solidFill>
                  <a:schemeClr val="accent6"/>
                </a:solidFill>
                <a:sym typeface="Symbol" panose="05050102010706020507" pitchFamily="18" charset="2"/>
              </a:rPr>
              <a:t>(</a:t>
            </a:r>
            <a:r>
              <a:rPr lang="en-US" altLang="zh-CN" sz="2800" i="1" dirty="0">
                <a:solidFill>
                  <a:schemeClr val="accent6"/>
                </a:solidFill>
                <a:sym typeface="Symbol" panose="05050102010706020507" pitchFamily="18" charset="2"/>
              </a:rPr>
              <a:t>a</a:t>
            </a:r>
            <a:r>
              <a:rPr lang="en-US" altLang="zh-CN" sz="2800" dirty="0">
                <a:solidFill>
                  <a:schemeClr val="accent6"/>
                </a:solidFill>
                <a:sym typeface="Symbol" panose="05050102010706020507" pitchFamily="18" charset="2"/>
              </a:rPr>
              <a:t>−</a:t>
            </a:r>
            <a:r>
              <a:rPr lang="en-US" altLang="zh-CN" sz="2800" i="1" dirty="0">
                <a:solidFill>
                  <a:schemeClr val="accent6"/>
                </a:solidFill>
                <a:sym typeface="Symbol" panose="05050102010706020507" pitchFamily="18" charset="2"/>
              </a:rPr>
              <a:t>b</a:t>
            </a:r>
            <a:r>
              <a:rPr lang="en-US" altLang="zh-CN" sz="2800" dirty="0">
                <a:solidFill>
                  <a:schemeClr val="accent6"/>
                </a:solidFill>
                <a:sym typeface="Symbol" panose="05050102010706020507" pitchFamily="18" charset="2"/>
              </a:rPr>
              <a:t>)</a:t>
            </a:r>
            <a:r>
              <a:rPr lang="en-US" altLang="zh-CN" sz="2800" baseline="30000" dirty="0">
                <a:solidFill>
                  <a:schemeClr val="accent6"/>
                </a:solidFill>
                <a:sym typeface="Symbol" panose="05050102010706020507" pitchFamily="18" charset="2"/>
              </a:rPr>
              <a:t>2</a:t>
            </a:r>
            <a:r>
              <a:rPr lang="en-US" altLang="zh-CN" sz="2800" dirty="0">
                <a:solidFill>
                  <a:schemeClr val="accent6"/>
                </a:solidFill>
                <a:sym typeface="Symbol" panose="05050102010706020507" pitchFamily="18" charset="2"/>
              </a:rPr>
              <a:t>&gt;0</a:t>
            </a:r>
            <a:r>
              <a:rPr lang="en-US" altLang="zh-CN" sz="2800" dirty="0">
                <a:sym typeface="Symbol" panose="05050102010706020507" pitchFamily="18" charset="2"/>
              </a:rPr>
              <a:t>, and we can work our way back along the chain of steps</a:t>
            </a:r>
            <a:r>
              <a:rPr lang="en-US" altLang="zh-CN" sz="2800" dirty="0">
                <a:latin typeface="Times New Roman" panose="02020603050405020304" pitchFamily="18" charset="0"/>
                <a:sym typeface="Symbol" panose="05050102010706020507" pitchFamily="18" charset="2"/>
              </a:rPr>
              <a:t>…</a:t>
            </a:r>
            <a:endParaRPr lang="en-US" altLang="zh-CN" sz="2800" dirty="0">
              <a:sym typeface="Symbol" panose="05050102010706020507" pitchFamily="18" charset="2"/>
            </a:endParaRPr>
          </a:p>
        </p:txBody>
      </p:sp>
      <p:sp>
        <p:nvSpPr>
          <p:cNvPr id="71684" name="灯片编号占位符 1">
            <a:extLst>
              <a:ext uri="{FF2B5EF4-FFF2-40B4-BE49-F238E27FC236}">
                <a16:creationId xmlns:a16="http://schemas.microsoft.com/office/drawing/2014/main" id="{51F78663-3D15-B439-6A6F-3F8BE5538906}"/>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CBA23E1-D66C-4247-B743-48404519E41F}" type="slidenum">
              <a:rPr lang="en-US" altLang="zh-CN" sz="1400" smtClean="0"/>
              <a:pPr>
                <a:spcBef>
                  <a:spcPct val="0"/>
                </a:spcBef>
                <a:buFontTx/>
                <a:buNone/>
              </a:pPr>
              <a:t>26</a:t>
            </a:fld>
            <a:endParaRPr lang="en-US" altLang="zh-CN" sz="1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2D56EBF2-39DD-A064-C892-2F3C96C44E28}"/>
              </a:ext>
            </a:extLst>
          </p:cNvPr>
          <p:cNvSpPr>
            <a:spLocks noGrp="1" noChangeArrowheads="1"/>
          </p:cNvSpPr>
          <p:nvPr>
            <p:ph type="title"/>
          </p:nvPr>
        </p:nvSpPr>
        <p:spPr>
          <a:xfrm>
            <a:off x="323850" y="260350"/>
            <a:ext cx="8496300" cy="1143000"/>
          </a:xfrm>
        </p:spPr>
        <p:txBody>
          <a:bodyPr/>
          <a:lstStyle/>
          <a:p>
            <a:pPr eaLnBrk="1" hangingPunct="1"/>
            <a:r>
              <a:rPr lang="en-US" altLang="zh-CN" sz="4000" b="1">
                <a:latin typeface="Times New Roman" panose="02020603050405020304" pitchFamily="18" charset="0"/>
              </a:rPr>
              <a:t>“</a:t>
            </a:r>
            <a:r>
              <a:rPr lang="en-US" altLang="zh-CN" sz="4000" b="1"/>
              <a:t>Forwardized</a:t>
            </a:r>
            <a:r>
              <a:rPr lang="en-US" altLang="zh-CN" sz="4000" b="1">
                <a:latin typeface="Times New Roman" panose="02020603050405020304" pitchFamily="18" charset="0"/>
              </a:rPr>
              <a:t>”</a:t>
            </a:r>
            <a:r>
              <a:rPr lang="en-US" altLang="zh-CN" sz="4000" b="1"/>
              <a:t> version of Example</a:t>
            </a:r>
          </a:p>
        </p:txBody>
      </p:sp>
      <p:sp>
        <p:nvSpPr>
          <p:cNvPr id="83971" name="Rectangle 3">
            <a:extLst>
              <a:ext uri="{FF2B5EF4-FFF2-40B4-BE49-F238E27FC236}">
                <a16:creationId xmlns:a16="http://schemas.microsoft.com/office/drawing/2014/main" id="{2EC76FA3-B8E5-D2FE-CEF1-D74769A2907A}"/>
              </a:ext>
            </a:extLst>
          </p:cNvPr>
          <p:cNvSpPr>
            <a:spLocks noGrp="1" noChangeArrowheads="1"/>
          </p:cNvSpPr>
          <p:nvPr>
            <p:ph type="body" idx="1"/>
          </p:nvPr>
        </p:nvSpPr>
        <p:spPr>
          <a:xfrm>
            <a:off x="457200" y="1600200"/>
            <a:ext cx="8362950" cy="4525963"/>
          </a:xfrm>
        </p:spPr>
        <p:txBody>
          <a:bodyPr/>
          <a:lstStyle/>
          <a:p>
            <a:pPr eaLnBrk="1" hangingPunct="1">
              <a:defRPr/>
            </a:pPr>
            <a:r>
              <a:rPr lang="en-US" altLang="zh-CN" sz="2800" b="1" dirty="0"/>
              <a:t>Theorem:</a:t>
            </a:r>
            <a:r>
              <a:rPr lang="en-US" altLang="zh-CN" sz="2800" dirty="0"/>
              <a:t> </a:t>
            </a:r>
            <a:r>
              <a:rPr lang="en-US" altLang="zh-CN" sz="2800" dirty="0">
                <a:solidFill>
                  <a:schemeClr val="accent6"/>
                </a:solidFill>
                <a:sym typeface="Symbol" panose="05050102010706020507" pitchFamily="18" charset="2"/>
              </a:rPr>
              <a:t></a:t>
            </a:r>
            <a:r>
              <a:rPr lang="en-US" altLang="zh-CN" sz="2800" i="1" dirty="0">
                <a:solidFill>
                  <a:schemeClr val="accent6"/>
                </a:solidFill>
                <a:sym typeface="Symbol" panose="05050102010706020507" pitchFamily="18" charset="2"/>
              </a:rPr>
              <a:t>a</a:t>
            </a:r>
            <a:r>
              <a:rPr lang="en-US" altLang="zh-CN" sz="2800" dirty="0">
                <a:solidFill>
                  <a:schemeClr val="accent6"/>
                </a:solidFill>
                <a:sym typeface="Symbol" panose="05050102010706020507" pitchFamily="18" charset="2"/>
              </a:rPr>
              <a:t>&gt;0,</a:t>
            </a:r>
            <a:r>
              <a:rPr lang="en-US" altLang="zh-CN" sz="2800" i="1" dirty="0">
                <a:solidFill>
                  <a:schemeClr val="accent6"/>
                </a:solidFill>
                <a:sym typeface="Symbol" panose="05050102010706020507" pitchFamily="18" charset="2"/>
              </a:rPr>
              <a:t>b</a:t>
            </a:r>
            <a:r>
              <a:rPr lang="en-US" altLang="zh-CN" sz="2800" dirty="0">
                <a:solidFill>
                  <a:schemeClr val="accent6"/>
                </a:solidFill>
                <a:sym typeface="Symbol" panose="05050102010706020507" pitchFamily="18" charset="2"/>
              </a:rPr>
              <a:t>&gt;0,</a:t>
            </a:r>
            <a:r>
              <a:rPr lang="en-US" altLang="zh-CN" sz="2800" i="1" dirty="0">
                <a:solidFill>
                  <a:schemeClr val="accent6"/>
                </a:solidFill>
                <a:sym typeface="Symbol" panose="05050102010706020507" pitchFamily="18" charset="2"/>
              </a:rPr>
              <a:t>a</a:t>
            </a:r>
            <a:r>
              <a:rPr lang="en-US" altLang="zh-CN" sz="2800" dirty="0">
                <a:solidFill>
                  <a:schemeClr val="accent6"/>
                </a:solidFill>
                <a:cs typeface="Times New Roman" panose="02020603050405020304" pitchFamily="18" charset="0"/>
                <a:sym typeface="Symbol" panose="05050102010706020507" pitchFamily="18" charset="2"/>
              </a:rPr>
              <a:t>≠</a:t>
            </a:r>
            <a:r>
              <a:rPr lang="en-US" altLang="zh-CN" sz="2800" i="1" dirty="0">
                <a:solidFill>
                  <a:schemeClr val="accent6"/>
                </a:solidFill>
                <a:cs typeface="Times New Roman" panose="02020603050405020304" pitchFamily="18" charset="0"/>
                <a:sym typeface="Symbol" panose="05050102010706020507" pitchFamily="18" charset="2"/>
              </a:rPr>
              <a:t>b</a:t>
            </a:r>
            <a:r>
              <a:rPr lang="en-US" altLang="zh-CN" sz="2800" dirty="0">
                <a:solidFill>
                  <a:schemeClr val="accent6"/>
                </a:solidFill>
                <a:sym typeface="Symbol" panose="05050102010706020507" pitchFamily="18" charset="2"/>
              </a:rPr>
              <a:t>: (</a:t>
            </a:r>
            <a:r>
              <a:rPr lang="en-US" altLang="zh-CN" sz="2800" i="1" dirty="0" err="1">
                <a:solidFill>
                  <a:schemeClr val="accent6"/>
                </a:solidFill>
                <a:sym typeface="Symbol" panose="05050102010706020507" pitchFamily="18" charset="2"/>
              </a:rPr>
              <a:t>a</a:t>
            </a:r>
            <a:r>
              <a:rPr lang="en-US" altLang="zh-CN" sz="2800" dirty="0" err="1">
                <a:solidFill>
                  <a:schemeClr val="accent6"/>
                </a:solidFill>
                <a:sym typeface="Symbol" panose="05050102010706020507" pitchFamily="18" charset="2"/>
              </a:rPr>
              <a:t>+</a:t>
            </a:r>
            <a:r>
              <a:rPr lang="en-US" altLang="zh-CN" sz="2800" i="1" dirty="0" err="1">
                <a:solidFill>
                  <a:schemeClr val="accent6"/>
                </a:solidFill>
                <a:sym typeface="Symbol" panose="05050102010706020507" pitchFamily="18" charset="2"/>
              </a:rPr>
              <a:t>b</a:t>
            </a:r>
            <a:r>
              <a:rPr lang="en-US" altLang="zh-CN" sz="2800" dirty="0">
                <a:solidFill>
                  <a:schemeClr val="accent6"/>
                </a:solidFill>
                <a:sym typeface="Symbol" panose="05050102010706020507" pitchFamily="18" charset="2"/>
              </a:rPr>
              <a:t>)/2 &gt; (</a:t>
            </a:r>
            <a:r>
              <a:rPr lang="en-US" altLang="zh-CN" sz="2800" i="1" dirty="0">
                <a:solidFill>
                  <a:schemeClr val="accent6"/>
                </a:solidFill>
                <a:sym typeface="Symbol" panose="05050102010706020507" pitchFamily="18" charset="2"/>
              </a:rPr>
              <a:t>ab</a:t>
            </a:r>
            <a:r>
              <a:rPr lang="en-US" altLang="zh-CN" sz="2800" dirty="0">
                <a:solidFill>
                  <a:schemeClr val="accent6"/>
                </a:solidFill>
                <a:sym typeface="Symbol" panose="05050102010706020507" pitchFamily="18" charset="2"/>
              </a:rPr>
              <a:t>)</a:t>
            </a:r>
            <a:r>
              <a:rPr lang="en-US" altLang="zh-CN" sz="2800" baseline="30000" dirty="0">
                <a:solidFill>
                  <a:schemeClr val="accent6"/>
                </a:solidFill>
                <a:sym typeface="Symbol" panose="05050102010706020507" pitchFamily="18" charset="2"/>
              </a:rPr>
              <a:t>1/2</a:t>
            </a:r>
            <a:r>
              <a:rPr lang="en-US" altLang="zh-CN" sz="2800" dirty="0">
                <a:sym typeface="Symbol" panose="05050102010706020507" pitchFamily="18" charset="2"/>
              </a:rPr>
              <a:t>.</a:t>
            </a:r>
          </a:p>
          <a:p>
            <a:pPr lvl="1" eaLnBrk="1" hangingPunct="1">
              <a:defRPr/>
            </a:pPr>
            <a:r>
              <a:rPr lang="en-US" altLang="zh-CN" sz="2400" b="1" dirty="0">
                <a:sym typeface="Symbol" panose="05050102010706020507" pitchFamily="18" charset="2"/>
              </a:rPr>
              <a:t>Proof.</a:t>
            </a:r>
            <a:r>
              <a:rPr lang="en-US" altLang="zh-CN" sz="2400" dirty="0">
                <a:sym typeface="Symbol" panose="05050102010706020507" pitchFamily="18" charset="2"/>
              </a:rPr>
              <a:t>  If Since </a:t>
            </a:r>
            <a:r>
              <a:rPr lang="en-US" altLang="zh-CN" sz="2400" i="1" dirty="0" err="1">
                <a:solidFill>
                  <a:schemeClr val="accent6"/>
                </a:solidFill>
                <a:sym typeface="Symbol" panose="05050102010706020507" pitchFamily="18" charset="2"/>
              </a:rPr>
              <a:t>a</a:t>
            </a:r>
            <a:r>
              <a:rPr lang="en-US" altLang="zh-CN" sz="2400" dirty="0" err="1">
                <a:solidFill>
                  <a:schemeClr val="accent6"/>
                </a:solidFill>
                <a:sym typeface="Symbol" panose="05050102010706020507" pitchFamily="18" charset="2"/>
              </a:rPr>
              <a:t>≠</a:t>
            </a:r>
            <a:r>
              <a:rPr lang="en-US" altLang="zh-CN" sz="2400" i="1" dirty="0" err="1">
                <a:solidFill>
                  <a:schemeClr val="accent6"/>
                </a:solidFill>
                <a:sym typeface="Symbol" panose="05050102010706020507" pitchFamily="18" charset="2"/>
              </a:rPr>
              <a:t>b</a:t>
            </a:r>
            <a:r>
              <a:rPr lang="en-US" altLang="zh-CN" sz="2400" dirty="0">
                <a:solidFill>
                  <a:schemeClr val="accent6"/>
                </a:solidFill>
                <a:sym typeface="Symbol" panose="05050102010706020507" pitchFamily="18" charset="2"/>
              </a:rPr>
              <a:t>, (</a:t>
            </a:r>
            <a:r>
              <a:rPr lang="en-US" altLang="zh-CN" sz="2400" i="1" dirty="0">
                <a:solidFill>
                  <a:schemeClr val="accent6"/>
                </a:solidFill>
                <a:sym typeface="Symbol" panose="05050102010706020507" pitchFamily="18" charset="2"/>
              </a:rPr>
              <a:t>a</a:t>
            </a:r>
            <a:r>
              <a:rPr lang="en-US" altLang="zh-CN" sz="2400" dirty="0">
                <a:solidFill>
                  <a:schemeClr val="accent6"/>
                </a:solidFill>
                <a:sym typeface="Symbol" panose="05050102010706020507" pitchFamily="18" charset="2"/>
              </a:rPr>
              <a:t>−</a:t>
            </a:r>
            <a:r>
              <a:rPr lang="en-US" altLang="zh-CN" sz="2400" i="1" dirty="0">
                <a:solidFill>
                  <a:schemeClr val="accent6"/>
                </a:solidFill>
                <a:sym typeface="Symbol" panose="05050102010706020507" pitchFamily="18" charset="2"/>
              </a:rPr>
              <a:t>b</a:t>
            </a:r>
            <a:r>
              <a:rPr lang="en-US" altLang="zh-CN" sz="2400" dirty="0">
                <a:solidFill>
                  <a:schemeClr val="accent6"/>
                </a:solidFill>
                <a:sym typeface="Symbol" panose="05050102010706020507" pitchFamily="18" charset="2"/>
              </a:rPr>
              <a:t>)≠0</a:t>
            </a:r>
            <a:r>
              <a:rPr lang="en-US" altLang="zh-CN" sz="2400" dirty="0">
                <a:sym typeface="Symbol" panose="05050102010706020507" pitchFamily="18" charset="2"/>
              </a:rPr>
              <a:t>.  Thus, </a:t>
            </a:r>
            <a:r>
              <a:rPr lang="en-US" altLang="zh-CN" sz="2400" dirty="0">
                <a:solidFill>
                  <a:schemeClr val="accent6"/>
                </a:solidFill>
                <a:sym typeface="Symbol" panose="05050102010706020507" pitchFamily="18" charset="2"/>
              </a:rPr>
              <a:t>(</a:t>
            </a:r>
            <a:r>
              <a:rPr lang="en-US" altLang="zh-CN" sz="2400" i="1" dirty="0">
                <a:solidFill>
                  <a:schemeClr val="accent6"/>
                </a:solidFill>
                <a:sym typeface="Symbol" panose="05050102010706020507" pitchFamily="18" charset="2"/>
              </a:rPr>
              <a:t>a</a:t>
            </a:r>
            <a:r>
              <a:rPr lang="en-US" altLang="zh-CN" sz="2400" dirty="0">
                <a:solidFill>
                  <a:schemeClr val="accent6"/>
                </a:solidFill>
                <a:sym typeface="Symbol" panose="05050102010706020507" pitchFamily="18" charset="2"/>
              </a:rPr>
              <a:t>−</a:t>
            </a:r>
            <a:r>
              <a:rPr lang="en-US" altLang="zh-CN" sz="2400" i="1" dirty="0">
                <a:solidFill>
                  <a:schemeClr val="accent6"/>
                </a:solidFill>
                <a:sym typeface="Symbol" panose="05050102010706020507" pitchFamily="18" charset="2"/>
              </a:rPr>
              <a:t>b</a:t>
            </a:r>
            <a:r>
              <a:rPr lang="en-US" altLang="zh-CN" sz="2400" dirty="0">
                <a:solidFill>
                  <a:schemeClr val="accent6"/>
                </a:solidFill>
                <a:sym typeface="Symbol" panose="05050102010706020507" pitchFamily="18" charset="2"/>
              </a:rPr>
              <a:t>)</a:t>
            </a:r>
            <a:r>
              <a:rPr lang="en-US" altLang="zh-CN" sz="2400" baseline="30000" dirty="0">
                <a:solidFill>
                  <a:schemeClr val="accent6"/>
                </a:solidFill>
                <a:sym typeface="Symbol" panose="05050102010706020507" pitchFamily="18" charset="2"/>
              </a:rPr>
              <a:t>2</a:t>
            </a:r>
            <a:r>
              <a:rPr lang="en-US" altLang="zh-CN" sz="2400" dirty="0">
                <a:solidFill>
                  <a:schemeClr val="accent6"/>
                </a:solidFill>
                <a:sym typeface="Symbol" panose="05050102010706020507" pitchFamily="18" charset="2"/>
              </a:rPr>
              <a:t>&gt;0</a:t>
            </a:r>
            <a:r>
              <a:rPr lang="en-US" altLang="zh-CN" sz="2400" dirty="0">
                <a:sym typeface="Symbol" panose="05050102010706020507" pitchFamily="18" charset="2"/>
              </a:rPr>
              <a:t>,   </a:t>
            </a:r>
            <a:r>
              <a:rPr lang="en-US" altLang="zh-CN" sz="2400" i="1" dirty="0">
                <a:sym typeface="Symbol" panose="05050102010706020507" pitchFamily="18" charset="2"/>
              </a:rPr>
              <a:t>i.e.</a:t>
            </a:r>
            <a:r>
              <a:rPr lang="en-US" altLang="zh-CN" sz="2400" dirty="0">
                <a:sym typeface="Symbol" panose="05050102010706020507" pitchFamily="18" charset="2"/>
              </a:rPr>
              <a:t>, </a:t>
            </a:r>
            <a:r>
              <a:rPr lang="en-US" altLang="zh-CN" sz="2400" i="1" dirty="0">
                <a:solidFill>
                  <a:schemeClr val="accent6"/>
                </a:solidFill>
                <a:sym typeface="Symbol" panose="05050102010706020507" pitchFamily="18" charset="2"/>
              </a:rPr>
              <a:t>a</a:t>
            </a:r>
            <a:r>
              <a:rPr lang="en-US" altLang="zh-CN" sz="2400" baseline="30000" dirty="0">
                <a:solidFill>
                  <a:schemeClr val="accent6"/>
                </a:solidFill>
                <a:sym typeface="Symbol" panose="05050102010706020507" pitchFamily="18" charset="2"/>
              </a:rPr>
              <a:t>2</a:t>
            </a:r>
            <a:r>
              <a:rPr lang="en-US" altLang="zh-CN" sz="2400" dirty="0">
                <a:solidFill>
                  <a:schemeClr val="accent6"/>
                </a:solidFill>
                <a:sym typeface="Symbol" panose="05050102010706020507" pitchFamily="18" charset="2"/>
              </a:rPr>
              <a:t>−2</a:t>
            </a:r>
            <a:r>
              <a:rPr lang="en-US" altLang="zh-CN" sz="2400" i="1" dirty="0">
                <a:solidFill>
                  <a:schemeClr val="accent6"/>
                </a:solidFill>
                <a:sym typeface="Symbol" panose="05050102010706020507" pitchFamily="18" charset="2"/>
              </a:rPr>
              <a:t>ab</a:t>
            </a:r>
            <a:r>
              <a:rPr lang="en-US" altLang="zh-CN" sz="2400" dirty="0">
                <a:solidFill>
                  <a:schemeClr val="accent6"/>
                </a:solidFill>
                <a:sym typeface="Symbol" panose="05050102010706020507" pitchFamily="18" charset="2"/>
              </a:rPr>
              <a:t>+</a:t>
            </a:r>
            <a:r>
              <a:rPr lang="en-US" altLang="zh-CN" sz="2400" i="1" dirty="0">
                <a:solidFill>
                  <a:schemeClr val="accent6"/>
                </a:solidFill>
                <a:sym typeface="Symbol" panose="05050102010706020507" pitchFamily="18" charset="2"/>
              </a:rPr>
              <a:t>b</a:t>
            </a:r>
            <a:r>
              <a:rPr lang="en-US" altLang="zh-CN" sz="2400" baseline="30000" dirty="0">
                <a:solidFill>
                  <a:schemeClr val="accent6"/>
                </a:solidFill>
                <a:sym typeface="Symbol" panose="05050102010706020507" pitchFamily="18" charset="2"/>
              </a:rPr>
              <a:t>2</a:t>
            </a:r>
            <a:r>
              <a:rPr lang="en-US" altLang="zh-CN" sz="2400" dirty="0">
                <a:solidFill>
                  <a:schemeClr val="accent6"/>
                </a:solidFill>
                <a:sym typeface="Symbol" panose="05050102010706020507" pitchFamily="18" charset="2"/>
              </a:rPr>
              <a:t> &gt; 0</a:t>
            </a:r>
            <a:r>
              <a:rPr lang="en-US" altLang="zh-CN" sz="2400" dirty="0">
                <a:sym typeface="Symbol" panose="05050102010706020507" pitchFamily="18" charset="2"/>
              </a:rPr>
              <a:t>.  Adding </a:t>
            </a:r>
            <a:r>
              <a:rPr lang="en-US" altLang="zh-CN" sz="2400" dirty="0">
                <a:solidFill>
                  <a:schemeClr val="accent6"/>
                </a:solidFill>
                <a:sym typeface="Symbol" panose="05050102010706020507" pitchFamily="18" charset="2"/>
              </a:rPr>
              <a:t>4</a:t>
            </a:r>
            <a:r>
              <a:rPr lang="en-US" altLang="zh-CN" sz="2400" i="1" dirty="0">
                <a:solidFill>
                  <a:schemeClr val="accent6"/>
                </a:solidFill>
                <a:sym typeface="Symbol" panose="05050102010706020507" pitchFamily="18" charset="2"/>
              </a:rPr>
              <a:t>ab</a:t>
            </a:r>
            <a:r>
              <a:rPr lang="en-US" altLang="zh-CN" sz="2400" dirty="0">
                <a:sym typeface="Symbol" panose="05050102010706020507" pitchFamily="18" charset="2"/>
              </a:rPr>
              <a:t> to both sides, </a:t>
            </a:r>
            <a:r>
              <a:rPr lang="en-US" altLang="zh-CN" sz="2400" i="1" dirty="0">
                <a:solidFill>
                  <a:schemeClr val="accent6"/>
                </a:solidFill>
                <a:sym typeface="Symbol" panose="05050102010706020507" pitchFamily="18" charset="2"/>
              </a:rPr>
              <a:t>a</a:t>
            </a:r>
            <a:r>
              <a:rPr lang="en-US" altLang="zh-CN" sz="2400" baseline="30000" dirty="0">
                <a:solidFill>
                  <a:schemeClr val="accent6"/>
                </a:solidFill>
                <a:sym typeface="Symbol" panose="05050102010706020507" pitchFamily="18" charset="2"/>
              </a:rPr>
              <a:t>2</a:t>
            </a:r>
            <a:r>
              <a:rPr lang="en-US" altLang="zh-CN" sz="2400" dirty="0">
                <a:solidFill>
                  <a:schemeClr val="accent6"/>
                </a:solidFill>
                <a:sym typeface="Symbol" panose="05050102010706020507" pitchFamily="18" charset="2"/>
              </a:rPr>
              <a:t>+2</a:t>
            </a:r>
            <a:r>
              <a:rPr lang="en-US" altLang="zh-CN" sz="2400" i="1" dirty="0">
                <a:solidFill>
                  <a:schemeClr val="accent6"/>
                </a:solidFill>
                <a:sym typeface="Symbol" panose="05050102010706020507" pitchFamily="18" charset="2"/>
              </a:rPr>
              <a:t>ab</a:t>
            </a:r>
            <a:r>
              <a:rPr lang="en-US" altLang="zh-CN" sz="2400" dirty="0">
                <a:solidFill>
                  <a:schemeClr val="accent6"/>
                </a:solidFill>
                <a:sym typeface="Symbol" panose="05050102010706020507" pitchFamily="18" charset="2"/>
              </a:rPr>
              <a:t>+</a:t>
            </a:r>
            <a:r>
              <a:rPr lang="en-US" altLang="zh-CN" sz="2400" i="1" dirty="0">
                <a:solidFill>
                  <a:schemeClr val="accent6"/>
                </a:solidFill>
                <a:sym typeface="Symbol" panose="05050102010706020507" pitchFamily="18" charset="2"/>
              </a:rPr>
              <a:t>b</a:t>
            </a:r>
            <a:r>
              <a:rPr lang="en-US" altLang="zh-CN" sz="2400" baseline="30000" dirty="0">
                <a:solidFill>
                  <a:schemeClr val="accent6"/>
                </a:solidFill>
                <a:sym typeface="Symbol" panose="05050102010706020507" pitchFamily="18" charset="2"/>
              </a:rPr>
              <a:t>2</a:t>
            </a:r>
            <a:r>
              <a:rPr lang="en-US" altLang="zh-CN" sz="2400" dirty="0">
                <a:solidFill>
                  <a:schemeClr val="accent6"/>
                </a:solidFill>
                <a:sym typeface="Symbol" panose="05050102010706020507" pitchFamily="18" charset="2"/>
              </a:rPr>
              <a:t> &gt; 4</a:t>
            </a:r>
            <a:r>
              <a:rPr lang="en-US" altLang="zh-CN" sz="2400" i="1" dirty="0">
                <a:solidFill>
                  <a:schemeClr val="accent6"/>
                </a:solidFill>
                <a:sym typeface="Symbol" panose="05050102010706020507" pitchFamily="18" charset="2"/>
              </a:rPr>
              <a:t>ab</a:t>
            </a:r>
            <a:r>
              <a:rPr lang="en-US" altLang="zh-CN" sz="2400" dirty="0">
                <a:sym typeface="Symbol" panose="05050102010706020507" pitchFamily="18" charset="2"/>
              </a:rPr>
              <a:t>.  Factoring the left side, we have </a:t>
            </a:r>
            <a:r>
              <a:rPr lang="en-US" altLang="zh-CN" sz="2400" dirty="0">
                <a:solidFill>
                  <a:schemeClr val="accent6"/>
                </a:solidFill>
                <a:sym typeface="Symbol" panose="05050102010706020507" pitchFamily="18" charset="2"/>
              </a:rPr>
              <a:t>(</a:t>
            </a:r>
            <a:r>
              <a:rPr lang="en-US" altLang="zh-CN" sz="2400" i="1" dirty="0" err="1">
                <a:solidFill>
                  <a:schemeClr val="accent6"/>
                </a:solidFill>
                <a:sym typeface="Symbol" panose="05050102010706020507" pitchFamily="18" charset="2"/>
              </a:rPr>
              <a:t>a</a:t>
            </a:r>
            <a:r>
              <a:rPr lang="en-US" altLang="zh-CN" sz="2400" dirty="0" err="1">
                <a:solidFill>
                  <a:schemeClr val="accent6"/>
                </a:solidFill>
                <a:sym typeface="Symbol" panose="05050102010706020507" pitchFamily="18" charset="2"/>
              </a:rPr>
              <a:t>+</a:t>
            </a:r>
            <a:r>
              <a:rPr lang="en-US" altLang="zh-CN" sz="2400" i="1" dirty="0" err="1">
                <a:solidFill>
                  <a:schemeClr val="accent6"/>
                </a:solidFill>
                <a:sym typeface="Symbol" panose="05050102010706020507" pitchFamily="18" charset="2"/>
              </a:rPr>
              <a:t>b</a:t>
            </a:r>
            <a:r>
              <a:rPr lang="en-US" altLang="zh-CN" sz="2400" dirty="0">
                <a:solidFill>
                  <a:schemeClr val="accent6"/>
                </a:solidFill>
                <a:sym typeface="Symbol" panose="05050102010706020507" pitchFamily="18" charset="2"/>
              </a:rPr>
              <a:t>)</a:t>
            </a:r>
            <a:r>
              <a:rPr lang="en-US" altLang="zh-CN" sz="2400" baseline="30000" dirty="0">
                <a:solidFill>
                  <a:schemeClr val="accent6"/>
                </a:solidFill>
                <a:sym typeface="Symbol" panose="05050102010706020507" pitchFamily="18" charset="2"/>
              </a:rPr>
              <a:t>2</a:t>
            </a:r>
            <a:r>
              <a:rPr lang="en-US" altLang="zh-CN" sz="2400" dirty="0">
                <a:solidFill>
                  <a:schemeClr val="accent6"/>
                </a:solidFill>
                <a:sym typeface="Symbol" panose="05050102010706020507" pitchFamily="18" charset="2"/>
              </a:rPr>
              <a:t> &gt; 4</a:t>
            </a:r>
            <a:r>
              <a:rPr lang="en-US" altLang="zh-CN" sz="2400" i="1" dirty="0">
                <a:solidFill>
                  <a:schemeClr val="accent6"/>
                </a:solidFill>
                <a:sym typeface="Symbol" panose="05050102010706020507" pitchFamily="18" charset="2"/>
              </a:rPr>
              <a:t>ab</a:t>
            </a:r>
            <a:r>
              <a:rPr lang="en-US" altLang="zh-CN" sz="2400" dirty="0">
                <a:sym typeface="Symbol" panose="05050102010706020507" pitchFamily="18" charset="2"/>
              </a:rPr>
              <a:t>, so </a:t>
            </a:r>
            <a:r>
              <a:rPr lang="en-US" altLang="zh-CN" sz="2400" dirty="0">
                <a:solidFill>
                  <a:schemeClr val="accent6"/>
                </a:solidFill>
                <a:sym typeface="Symbol" panose="05050102010706020507" pitchFamily="18" charset="2"/>
              </a:rPr>
              <a:t>(</a:t>
            </a:r>
            <a:r>
              <a:rPr lang="en-US" altLang="zh-CN" sz="2400" i="1" dirty="0" err="1">
                <a:solidFill>
                  <a:schemeClr val="accent6"/>
                </a:solidFill>
                <a:sym typeface="Symbol" panose="05050102010706020507" pitchFamily="18" charset="2"/>
              </a:rPr>
              <a:t>a</a:t>
            </a:r>
            <a:r>
              <a:rPr lang="en-US" altLang="zh-CN" sz="2400" dirty="0" err="1">
                <a:solidFill>
                  <a:schemeClr val="accent6"/>
                </a:solidFill>
                <a:sym typeface="Symbol" panose="05050102010706020507" pitchFamily="18" charset="2"/>
              </a:rPr>
              <a:t>+</a:t>
            </a:r>
            <a:r>
              <a:rPr lang="en-US" altLang="zh-CN" sz="2400" i="1" dirty="0" err="1">
                <a:solidFill>
                  <a:schemeClr val="accent6"/>
                </a:solidFill>
                <a:sym typeface="Symbol" panose="05050102010706020507" pitchFamily="18" charset="2"/>
              </a:rPr>
              <a:t>b</a:t>
            </a:r>
            <a:r>
              <a:rPr lang="en-US" altLang="zh-CN" sz="2400" dirty="0">
                <a:solidFill>
                  <a:schemeClr val="accent6"/>
                </a:solidFill>
                <a:sym typeface="Symbol" panose="05050102010706020507" pitchFamily="18" charset="2"/>
              </a:rPr>
              <a:t>)</a:t>
            </a:r>
            <a:r>
              <a:rPr lang="en-US" altLang="zh-CN" sz="2400" baseline="30000" dirty="0">
                <a:solidFill>
                  <a:schemeClr val="accent6"/>
                </a:solidFill>
                <a:sym typeface="Symbol" panose="05050102010706020507" pitchFamily="18" charset="2"/>
              </a:rPr>
              <a:t>2</a:t>
            </a:r>
            <a:r>
              <a:rPr lang="en-US" altLang="zh-CN" sz="2400" dirty="0">
                <a:solidFill>
                  <a:schemeClr val="accent6"/>
                </a:solidFill>
                <a:sym typeface="Symbol" panose="05050102010706020507" pitchFamily="18" charset="2"/>
              </a:rPr>
              <a:t>/4 &gt; </a:t>
            </a:r>
            <a:r>
              <a:rPr lang="en-US" altLang="zh-CN" sz="2400" i="1" dirty="0">
                <a:solidFill>
                  <a:schemeClr val="accent6"/>
                </a:solidFill>
                <a:sym typeface="Symbol" panose="05050102010706020507" pitchFamily="18" charset="2"/>
              </a:rPr>
              <a:t>ab</a:t>
            </a:r>
            <a:r>
              <a:rPr lang="en-US" altLang="zh-CN" sz="2400" dirty="0">
                <a:sym typeface="Symbol" panose="05050102010706020507" pitchFamily="18" charset="2"/>
              </a:rPr>
              <a:t>.  Since </a:t>
            </a:r>
            <a:r>
              <a:rPr lang="en-US" altLang="zh-CN" sz="2400" i="1" dirty="0">
                <a:solidFill>
                  <a:schemeClr val="accent6"/>
                </a:solidFill>
                <a:sym typeface="Symbol" panose="05050102010706020507" pitchFamily="18" charset="2"/>
              </a:rPr>
              <a:t>ab</a:t>
            </a:r>
            <a:r>
              <a:rPr lang="en-US" altLang="zh-CN" sz="2400" dirty="0">
                <a:sym typeface="Symbol" panose="05050102010706020507" pitchFamily="18" charset="2"/>
              </a:rPr>
              <a:t> is positive, we can take the square root of both sides and get</a:t>
            </a:r>
            <a:r>
              <a:rPr lang="en-US" altLang="zh-CN" sz="2400" i="1" dirty="0">
                <a:sym typeface="Symbol" panose="05050102010706020507" pitchFamily="18" charset="2"/>
              </a:rPr>
              <a:t> </a:t>
            </a:r>
            <a:r>
              <a:rPr lang="en-US" altLang="zh-CN" sz="2400" dirty="0">
                <a:solidFill>
                  <a:schemeClr val="accent6"/>
                </a:solidFill>
                <a:sym typeface="Symbol" panose="05050102010706020507" pitchFamily="18" charset="2"/>
              </a:rPr>
              <a:t>(</a:t>
            </a:r>
            <a:r>
              <a:rPr lang="en-US" altLang="zh-CN" sz="2400" i="1" dirty="0" err="1">
                <a:solidFill>
                  <a:schemeClr val="accent6"/>
                </a:solidFill>
                <a:sym typeface="Symbol" panose="05050102010706020507" pitchFamily="18" charset="2"/>
              </a:rPr>
              <a:t>a</a:t>
            </a:r>
            <a:r>
              <a:rPr lang="en-US" altLang="zh-CN" sz="2400" dirty="0" err="1">
                <a:solidFill>
                  <a:schemeClr val="accent6"/>
                </a:solidFill>
                <a:sym typeface="Symbol" panose="05050102010706020507" pitchFamily="18" charset="2"/>
              </a:rPr>
              <a:t>+</a:t>
            </a:r>
            <a:r>
              <a:rPr lang="en-US" altLang="zh-CN" sz="2400" i="1" dirty="0" err="1">
                <a:solidFill>
                  <a:schemeClr val="accent6"/>
                </a:solidFill>
                <a:sym typeface="Symbol" panose="05050102010706020507" pitchFamily="18" charset="2"/>
              </a:rPr>
              <a:t>b</a:t>
            </a:r>
            <a:r>
              <a:rPr lang="en-US" altLang="zh-CN" sz="2400" dirty="0">
                <a:solidFill>
                  <a:schemeClr val="accent6"/>
                </a:solidFill>
                <a:sym typeface="Symbol" panose="05050102010706020507" pitchFamily="18" charset="2"/>
              </a:rPr>
              <a:t>)/2 &gt; (</a:t>
            </a:r>
            <a:r>
              <a:rPr lang="en-US" altLang="zh-CN" sz="2400" i="1" dirty="0">
                <a:solidFill>
                  <a:schemeClr val="accent6"/>
                </a:solidFill>
                <a:sym typeface="Symbol" panose="05050102010706020507" pitchFamily="18" charset="2"/>
              </a:rPr>
              <a:t>ab</a:t>
            </a:r>
            <a:r>
              <a:rPr lang="en-US" altLang="zh-CN" sz="2400" dirty="0">
                <a:solidFill>
                  <a:schemeClr val="accent6"/>
                </a:solidFill>
                <a:sym typeface="Symbol" panose="05050102010706020507" pitchFamily="18" charset="2"/>
              </a:rPr>
              <a:t>)</a:t>
            </a:r>
            <a:r>
              <a:rPr lang="en-US" altLang="zh-CN" sz="2400" baseline="30000" dirty="0">
                <a:solidFill>
                  <a:schemeClr val="accent6"/>
                </a:solidFill>
                <a:sym typeface="Symbol" panose="05050102010706020507" pitchFamily="18" charset="2"/>
              </a:rPr>
              <a:t>1/2</a:t>
            </a:r>
            <a:r>
              <a:rPr lang="en-US" altLang="zh-CN" sz="2400" dirty="0">
                <a:sym typeface="Symbol" panose="05050102010706020507" pitchFamily="18" charset="2"/>
              </a:rPr>
              <a:t>. ■</a:t>
            </a:r>
          </a:p>
          <a:p>
            <a:pPr eaLnBrk="1" hangingPunct="1">
              <a:lnSpc>
                <a:spcPct val="80000"/>
              </a:lnSpc>
              <a:defRPr/>
            </a:pPr>
            <a:r>
              <a:rPr lang="en-US" altLang="zh-CN" sz="2800" dirty="0">
                <a:sym typeface="Symbol" panose="05050102010706020507" pitchFamily="18" charset="2"/>
              </a:rPr>
              <a:t>This is just a simple proof proceeding directly from premises to conclusion, but if you don</a:t>
            </a:r>
            <a:r>
              <a:rPr lang="en-US" altLang="zh-CN" sz="2800" dirty="0">
                <a:latin typeface="Times New Roman" panose="02020603050405020304" pitchFamily="18" charset="0"/>
                <a:sym typeface="Symbol" panose="05050102010706020507" pitchFamily="18" charset="2"/>
              </a:rPr>
              <a:t>’</a:t>
            </a:r>
            <a:r>
              <a:rPr lang="en-US" altLang="zh-CN" sz="2800" dirty="0">
                <a:sym typeface="Symbol" panose="05050102010706020507" pitchFamily="18" charset="2"/>
              </a:rPr>
              <a:t>t realize how it was obtained, it looks </a:t>
            </a:r>
            <a:r>
              <a:rPr lang="en-US" altLang="zh-CN" sz="2800" dirty="0">
                <a:latin typeface="Times New Roman" panose="02020603050405020304" pitchFamily="18" charset="0"/>
                <a:sym typeface="Symbol" panose="05050102010706020507" pitchFamily="18" charset="2"/>
              </a:rPr>
              <a:t>“</a:t>
            </a:r>
            <a:r>
              <a:rPr lang="en-US" altLang="zh-CN" sz="2800" dirty="0">
                <a:sym typeface="Symbol" panose="05050102010706020507" pitchFamily="18" charset="2"/>
              </a:rPr>
              <a:t>magical.</a:t>
            </a:r>
            <a:r>
              <a:rPr lang="en-US" altLang="zh-CN" sz="2800" dirty="0">
                <a:latin typeface="Times New Roman" panose="02020603050405020304" pitchFamily="18" charset="0"/>
                <a:sym typeface="Symbol" panose="05050102010706020507" pitchFamily="18" charset="2"/>
              </a:rPr>
              <a:t>”</a:t>
            </a:r>
            <a:endParaRPr lang="en-US" altLang="zh-CN" sz="2800" dirty="0">
              <a:sym typeface="Symbol" panose="05050102010706020507" pitchFamily="18" charset="2"/>
            </a:endParaRPr>
          </a:p>
          <a:p>
            <a:pPr lvl="1" eaLnBrk="1" hangingPunct="1">
              <a:lnSpc>
                <a:spcPct val="80000"/>
              </a:lnSpc>
              <a:defRPr/>
            </a:pPr>
            <a:r>
              <a:rPr lang="en-US" altLang="zh-CN" sz="2400" dirty="0"/>
              <a:t>A common student reaction:  </a:t>
            </a:r>
            <a:r>
              <a:rPr lang="en-US" altLang="zh-CN" sz="2400" dirty="0">
                <a:latin typeface="Times New Roman" panose="02020603050405020304" pitchFamily="18" charset="0"/>
              </a:rPr>
              <a:t>“</a:t>
            </a:r>
            <a:r>
              <a:rPr lang="en-US" altLang="zh-CN" sz="2400" dirty="0"/>
              <a:t>But how did you </a:t>
            </a:r>
            <a:r>
              <a:rPr lang="en-US" altLang="zh-CN" sz="2400" i="1" dirty="0"/>
              <a:t>know</a:t>
            </a:r>
            <a:r>
              <a:rPr lang="en-US" altLang="zh-CN" sz="2400" dirty="0"/>
              <a:t> to pick </a:t>
            </a:r>
            <a:r>
              <a:rPr lang="en-US" altLang="zh-CN" sz="2400" dirty="0">
                <a:solidFill>
                  <a:schemeClr val="accent6"/>
                </a:solidFill>
              </a:rPr>
              <a:t>4</a:t>
            </a:r>
            <a:r>
              <a:rPr lang="en-US" altLang="zh-CN" sz="2400" i="1" dirty="0">
                <a:solidFill>
                  <a:schemeClr val="accent6"/>
                </a:solidFill>
              </a:rPr>
              <a:t>ab</a:t>
            </a:r>
            <a:r>
              <a:rPr lang="en-US" altLang="zh-CN" sz="2400" dirty="0"/>
              <a:t> out of thin air, to add to both sides?</a:t>
            </a:r>
            <a:r>
              <a:rPr lang="en-US" altLang="zh-CN" sz="2400" dirty="0">
                <a:latin typeface="Times New Roman" panose="02020603050405020304" pitchFamily="18" charset="0"/>
              </a:rPr>
              <a:t>”</a:t>
            </a:r>
            <a:endParaRPr lang="en-US" altLang="zh-CN" sz="2400" dirty="0"/>
          </a:p>
          <a:p>
            <a:pPr lvl="2" eaLnBrk="1" hangingPunct="1">
              <a:lnSpc>
                <a:spcPct val="80000"/>
              </a:lnSpc>
              <a:defRPr/>
            </a:pPr>
            <a:r>
              <a:rPr lang="en-US" altLang="zh-CN" sz="2000" dirty="0"/>
              <a:t>Answer: By working backwards from the conclusion!</a:t>
            </a:r>
          </a:p>
        </p:txBody>
      </p:sp>
      <p:sp>
        <p:nvSpPr>
          <p:cNvPr id="73732" name="灯片编号占位符 1">
            <a:extLst>
              <a:ext uri="{FF2B5EF4-FFF2-40B4-BE49-F238E27FC236}">
                <a16:creationId xmlns:a16="http://schemas.microsoft.com/office/drawing/2014/main" id="{FBB4EA0C-5FDB-8451-69C7-7E71ED1C468A}"/>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A50E673-4846-4AE4-927C-C3691BE91139}" type="slidenum">
              <a:rPr lang="en-US" altLang="zh-CN" sz="1400" smtClean="0"/>
              <a:pPr>
                <a:spcBef>
                  <a:spcPct val="0"/>
                </a:spcBef>
                <a:buFontTx/>
                <a:buNone/>
              </a:pPr>
              <a:t>27</a:t>
            </a:fld>
            <a:endParaRPr lang="en-US" altLang="zh-CN" sz="1400"/>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02A57AAC-D286-796E-735C-C4B306D1CC63}"/>
              </a:ext>
            </a:extLst>
          </p:cNvPr>
          <p:cNvSpPr>
            <a:spLocks noGrp="1" noChangeArrowheads="1"/>
          </p:cNvSpPr>
          <p:nvPr>
            <p:ph type="title"/>
          </p:nvPr>
        </p:nvSpPr>
        <p:spPr>
          <a:xfrm>
            <a:off x="457200" y="225425"/>
            <a:ext cx="8229600" cy="1143000"/>
          </a:xfrm>
        </p:spPr>
        <p:txBody>
          <a:bodyPr/>
          <a:lstStyle/>
          <a:p>
            <a:pPr eaLnBrk="1" hangingPunct="1"/>
            <a:r>
              <a:rPr lang="en-US" altLang="zh-CN" b="1"/>
              <a:t>Stone Game Example</a:t>
            </a:r>
          </a:p>
        </p:txBody>
      </p:sp>
      <p:sp>
        <p:nvSpPr>
          <p:cNvPr id="75779" name="Rectangle 3">
            <a:extLst>
              <a:ext uri="{FF2B5EF4-FFF2-40B4-BE49-F238E27FC236}">
                <a16:creationId xmlns:a16="http://schemas.microsoft.com/office/drawing/2014/main" id="{1BC13AAC-8E26-1025-4C8D-1E13F549919B}"/>
              </a:ext>
            </a:extLst>
          </p:cNvPr>
          <p:cNvSpPr>
            <a:spLocks noGrp="1" noChangeArrowheads="1"/>
          </p:cNvSpPr>
          <p:nvPr>
            <p:ph type="body" idx="1"/>
          </p:nvPr>
        </p:nvSpPr>
        <p:spPr/>
        <p:txBody>
          <a:bodyPr/>
          <a:lstStyle/>
          <a:p>
            <a:pPr eaLnBrk="1" hangingPunct="1">
              <a:lnSpc>
                <a:spcPct val="90000"/>
              </a:lnSpc>
            </a:pPr>
            <a:r>
              <a:rPr lang="en-US" altLang="zh-CN" sz="2800"/>
              <a:t>Game rules: </a:t>
            </a:r>
          </a:p>
          <a:p>
            <a:pPr lvl="1" eaLnBrk="1" hangingPunct="1">
              <a:lnSpc>
                <a:spcPct val="90000"/>
              </a:lnSpc>
            </a:pPr>
            <a:r>
              <a:rPr lang="en-US" altLang="zh-CN" sz="2400"/>
              <a:t>There are 15 stones in a pile.  Two players take turns removing either 1, 2, or 3 stones. Whoever takes the last stone wins.</a:t>
            </a:r>
          </a:p>
          <a:p>
            <a:pPr eaLnBrk="1" hangingPunct="1">
              <a:lnSpc>
                <a:spcPct val="90000"/>
              </a:lnSpc>
            </a:pPr>
            <a:r>
              <a:rPr lang="en-US" altLang="zh-CN" sz="2800" b="1"/>
              <a:t>Theorem:</a:t>
            </a:r>
            <a:r>
              <a:rPr lang="en-US" altLang="zh-CN" sz="2800"/>
              <a:t> There is a strategy for the first player that guarantees him a win.</a:t>
            </a:r>
          </a:p>
          <a:p>
            <a:pPr eaLnBrk="1" hangingPunct="1">
              <a:lnSpc>
                <a:spcPct val="90000"/>
              </a:lnSpc>
            </a:pPr>
            <a:r>
              <a:rPr lang="en-US" altLang="zh-CN" sz="2800"/>
              <a:t>How do we prove this?  Constructive proof</a:t>
            </a:r>
            <a:r>
              <a:rPr lang="en-US" altLang="zh-CN" sz="2800">
                <a:latin typeface="Times New Roman" panose="02020603050405020304" pitchFamily="18" charset="0"/>
              </a:rPr>
              <a:t>…</a:t>
            </a:r>
            <a:endParaRPr lang="en-US" altLang="zh-CN" sz="2800"/>
          </a:p>
          <a:p>
            <a:pPr lvl="1" eaLnBrk="1" hangingPunct="1">
              <a:lnSpc>
                <a:spcPct val="90000"/>
              </a:lnSpc>
            </a:pPr>
            <a:r>
              <a:rPr lang="en-US" altLang="zh-CN" sz="2400"/>
              <a:t>Looks complicated</a:t>
            </a:r>
            <a:r>
              <a:rPr lang="en-US" altLang="zh-CN" sz="2400">
                <a:latin typeface="Times New Roman" panose="02020603050405020304" pitchFamily="18" charset="0"/>
              </a:rPr>
              <a:t>…</a:t>
            </a:r>
            <a:r>
              <a:rPr lang="en-US" altLang="zh-CN" sz="2400"/>
              <a:t> How do we pick out the winning strategy from among all possible strategies?</a:t>
            </a:r>
          </a:p>
          <a:p>
            <a:pPr lvl="2" eaLnBrk="1" hangingPunct="1">
              <a:lnSpc>
                <a:spcPct val="90000"/>
              </a:lnSpc>
            </a:pPr>
            <a:r>
              <a:rPr lang="en-US" altLang="zh-CN" sz="2000"/>
              <a:t>Work backwards from the endgame!</a:t>
            </a:r>
          </a:p>
        </p:txBody>
      </p:sp>
      <p:sp>
        <p:nvSpPr>
          <p:cNvPr id="75780" name="灯片编号占位符 1">
            <a:extLst>
              <a:ext uri="{FF2B5EF4-FFF2-40B4-BE49-F238E27FC236}">
                <a16:creationId xmlns:a16="http://schemas.microsoft.com/office/drawing/2014/main" id="{0A45D8AD-8A41-3946-0DAB-C6973CC00D4B}"/>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6667F9B-AD68-4813-8A1E-11CBA5D13EC8}" type="slidenum">
              <a:rPr lang="en-US" altLang="zh-CN" sz="1400" smtClean="0"/>
              <a:pPr>
                <a:spcBef>
                  <a:spcPct val="0"/>
                </a:spcBef>
                <a:buFontTx/>
                <a:buNone/>
              </a:pPr>
              <a:t>28</a:t>
            </a:fld>
            <a:endParaRPr lang="en-US" altLang="zh-CN" sz="1400"/>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4BA22281-35BB-8594-7946-35062A61166A}"/>
              </a:ext>
            </a:extLst>
          </p:cNvPr>
          <p:cNvSpPr>
            <a:spLocks noGrp="1" noChangeArrowheads="1"/>
          </p:cNvSpPr>
          <p:nvPr>
            <p:ph type="title"/>
          </p:nvPr>
        </p:nvSpPr>
        <p:spPr/>
        <p:txBody>
          <a:bodyPr/>
          <a:lstStyle/>
          <a:p>
            <a:pPr eaLnBrk="1" hangingPunct="1"/>
            <a:r>
              <a:rPr lang="en-US" altLang="zh-CN" sz="4000" b="1"/>
              <a:t>Working Backwards in the Game</a:t>
            </a:r>
          </a:p>
        </p:txBody>
      </p:sp>
      <p:sp>
        <p:nvSpPr>
          <p:cNvPr id="77827" name="Rectangle 3">
            <a:extLst>
              <a:ext uri="{FF2B5EF4-FFF2-40B4-BE49-F238E27FC236}">
                <a16:creationId xmlns:a16="http://schemas.microsoft.com/office/drawing/2014/main" id="{E38418C5-32F9-65F5-75FA-717465532B0B}"/>
              </a:ext>
            </a:extLst>
          </p:cNvPr>
          <p:cNvSpPr>
            <a:spLocks noGrp="1" noChangeArrowheads="1"/>
          </p:cNvSpPr>
          <p:nvPr>
            <p:ph type="body" idx="1"/>
          </p:nvPr>
        </p:nvSpPr>
        <p:spPr/>
        <p:txBody>
          <a:bodyPr/>
          <a:lstStyle/>
          <a:p>
            <a:pPr eaLnBrk="1" hangingPunct="1">
              <a:lnSpc>
                <a:spcPct val="90000"/>
              </a:lnSpc>
            </a:pPr>
            <a:r>
              <a:rPr lang="en-US" altLang="zh-CN" sz="2800"/>
              <a:t>Player 1 wins if it is Player 2</a:t>
            </a:r>
            <a:r>
              <a:rPr lang="en-US" altLang="zh-CN" sz="2800">
                <a:latin typeface="Times New Roman" panose="02020603050405020304" pitchFamily="18" charset="0"/>
              </a:rPr>
              <a:t>’</a:t>
            </a:r>
            <a:r>
              <a:rPr lang="en-US" altLang="zh-CN" sz="2800"/>
              <a:t>s turn and there are no stones</a:t>
            </a:r>
            <a:r>
              <a:rPr lang="en-US" altLang="zh-CN" sz="2800">
                <a:latin typeface="Times New Roman" panose="02020603050405020304" pitchFamily="18" charset="0"/>
              </a:rPr>
              <a:t>…</a:t>
            </a:r>
            <a:endParaRPr lang="en-US" altLang="zh-CN" sz="2800"/>
          </a:p>
          <a:p>
            <a:pPr eaLnBrk="1" hangingPunct="1">
              <a:lnSpc>
                <a:spcPct val="90000"/>
              </a:lnSpc>
            </a:pPr>
            <a:r>
              <a:rPr lang="en-US" altLang="zh-CN" sz="2800"/>
              <a:t>P1 can arrange this if</a:t>
            </a:r>
            <a:br>
              <a:rPr lang="en-US" altLang="zh-CN" sz="2800"/>
            </a:br>
            <a:r>
              <a:rPr lang="en-US" altLang="zh-CN" sz="2800"/>
              <a:t>it is his turn, and there</a:t>
            </a:r>
            <a:br>
              <a:rPr lang="en-US" altLang="zh-CN" sz="2800"/>
            </a:br>
            <a:r>
              <a:rPr lang="en-US" altLang="zh-CN" sz="2800"/>
              <a:t>are 1, 2, or 3 stones</a:t>
            </a:r>
            <a:r>
              <a:rPr lang="en-US" altLang="zh-CN" sz="2800">
                <a:latin typeface="Times New Roman" panose="02020603050405020304" pitchFamily="18" charset="0"/>
              </a:rPr>
              <a:t>…</a:t>
            </a:r>
            <a:endParaRPr lang="en-US" altLang="zh-CN" sz="2800"/>
          </a:p>
          <a:p>
            <a:pPr eaLnBrk="1" hangingPunct="1">
              <a:lnSpc>
                <a:spcPct val="90000"/>
              </a:lnSpc>
            </a:pPr>
            <a:r>
              <a:rPr lang="en-US" altLang="zh-CN" sz="2800"/>
              <a:t>This will be true as</a:t>
            </a:r>
            <a:br>
              <a:rPr lang="en-US" altLang="zh-CN" sz="2800"/>
            </a:br>
            <a:r>
              <a:rPr lang="en-US" altLang="zh-CN" sz="2800"/>
              <a:t>long as player 2 had</a:t>
            </a:r>
            <a:br>
              <a:rPr lang="en-US" altLang="zh-CN" sz="2800"/>
            </a:br>
            <a:r>
              <a:rPr lang="en-US" altLang="zh-CN" sz="2800"/>
              <a:t>4 stones on his turn</a:t>
            </a:r>
            <a:r>
              <a:rPr lang="en-US" altLang="zh-CN" sz="2800">
                <a:latin typeface="Times New Roman" panose="02020603050405020304" pitchFamily="18" charset="0"/>
              </a:rPr>
              <a:t>…</a:t>
            </a:r>
            <a:endParaRPr lang="en-US" altLang="zh-CN" sz="2800"/>
          </a:p>
          <a:p>
            <a:pPr eaLnBrk="1" hangingPunct="1">
              <a:lnSpc>
                <a:spcPct val="90000"/>
              </a:lnSpc>
            </a:pPr>
            <a:r>
              <a:rPr lang="en-US" altLang="zh-CN" sz="2800"/>
              <a:t>And so on</a:t>
            </a:r>
            <a:r>
              <a:rPr lang="en-US" altLang="zh-CN" sz="2800">
                <a:latin typeface="Times New Roman" panose="02020603050405020304" pitchFamily="18" charset="0"/>
              </a:rPr>
              <a:t>…</a:t>
            </a:r>
            <a:endParaRPr lang="en-US" altLang="zh-CN" sz="2800"/>
          </a:p>
        </p:txBody>
      </p:sp>
      <p:graphicFrame>
        <p:nvGraphicFramePr>
          <p:cNvPr id="288772" name="Group 4">
            <a:extLst>
              <a:ext uri="{FF2B5EF4-FFF2-40B4-BE49-F238E27FC236}">
                <a16:creationId xmlns:a16="http://schemas.microsoft.com/office/drawing/2014/main" id="{B4B6DFC2-4CE5-E504-34EF-5BB971559836}"/>
              </a:ext>
            </a:extLst>
          </p:cNvPr>
          <p:cNvGraphicFramePr>
            <a:graphicFrameLocks noGrp="1"/>
          </p:cNvGraphicFramePr>
          <p:nvPr>
            <p:ph idx="4294967295"/>
          </p:nvPr>
        </p:nvGraphicFramePr>
        <p:xfrm>
          <a:off x="4800600" y="2667000"/>
          <a:ext cx="3962400" cy="3568703"/>
        </p:xfrm>
        <a:graphic>
          <a:graphicData uri="http://schemas.openxmlformats.org/drawingml/2006/table">
            <a:tbl>
              <a:tblPr/>
              <a:tblGrid>
                <a:gridCol w="19812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tblGrid>
              <a:tr h="4016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sng" strike="noStrike" cap="none" normalizeH="0" baseline="0">
                          <a:ln>
                            <a:noFill/>
                          </a:ln>
                          <a:solidFill>
                            <a:schemeClr val="tx1"/>
                          </a:solidFill>
                          <a:effectLst/>
                          <a:latin typeface="Arial" pitchFamily="34" charset="0"/>
                          <a:ea typeface="宋体" pitchFamily="2" charset="-122"/>
                        </a:rPr>
                        <a:t>Player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0" u="sng" strike="noStrike" cap="none" normalizeH="0" baseline="0">
                          <a:ln>
                            <a:noFill/>
                          </a:ln>
                          <a:solidFill>
                            <a:schemeClr val="tx1"/>
                          </a:solidFill>
                          <a:effectLst/>
                          <a:latin typeface="Arial" pitchFamily="34" charset="0"/>
                          <a:ea typeface="宋体" pitchFamily="2" charset="-122"/>
                        </a:rPr>
                        <a:t>Player 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3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16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1, 2, 3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16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5, 6, 7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016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9, 10, 11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403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4016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rPr>
                        <a:t>13, 14, 15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bl>
          </a:graphicData>
        </a:graphic>
      </p:graphicFrame>
      <p:sp>
        <p:nvSpPr>
          <p:cNvPr id="77860" name="Line 36">
            <a:extLst>
              <a:ext uri="{FF2B5EF4-FFF2-40B4-BE49-F238E27FC236}">
                <a16:creationId xmlns:a16="http://schemas.microsoft.com/office/drawing/2014/main" id="{7B251CAB-B37D-7A9D-D55A-6B4DD3E94F8A}"/>
              </a:ext>
            </a:extLst>
          </p:cNvPr>
          <p:cNvSpPr>
            <a:spLocks noChangeShapeType="1"/>
          </p:cNvSpPr>
          <p:nvPr/>
        </p:nvSpPr>
        <p:spPr bwMode="auto">
          <a:xfrm flipV="1">
            <a:off x="6172200" y="3276600"/>
            <a:ext cx="1447800" cy="38100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61" name="Line 37">
            <a:extLst>
              <a:ext uri="{FF2B5EF4-FFF2-40B4-BE49-F238E27FC236}">
                <a16:creationId xmlns:a16="http://schemas.microsoft.com/office/drawing/2014/main" id="{1508D42B-11B8-6E1F-27C5-6D583066690A}"/>
              </a:ext>
            </a:extLst>
          </p:cNvPr>
          <p:cNvSpPr>
            <a:spLocks noChangeShapeType="1"/>
          </p:cNvSpPr>
          <p:nvPr/>
        </p:nvSpPr>
        <p:spPr bwMode="auto">
          <a:xfrm flipH="1" flipV="1">
            <a:off x="6172200" y="3733800"/>
            <a:ext cx="1447800" cy="38100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62" name="Line 38">
            <a:extLst>
              <a:ext uri="{FF2B5EF4-FFF2-40B4-BE49-F238E27FC236}">
                <a16:creationId xmlns:a16="http://schemas.microsoft.com/office/drawing/2014/main" id="{EE2DF5FF-4C72-089D-1894-5AE7F4AF31E7}"/>
              </a:ext>
            </a:extLst>
          </p:cNvPr>
          <p:cNvSpPr>
            <a:spLocks noChangeShapeType="1"/>
          </p:cNvSpPr>
          <p:nvPr/>
        </p:nvSpPr>
        <p:spPr bwMode="auto">
          <a:xfrm flipV="1">
            <a:off x="6096000" y="4191000"/>
            <a:ext cx="1371600" cy="30480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63" name="Line 39">
            <a:extLst>
              <a:ext uri="{FF2B5EF4-FFF2-40B4-BE49-F238E27FC236}">
                <a16:creationId xmlns:a16="http://schemas.microsoft.com/office/drawing/2014/main" id="{002700D0-72E8-93A9-B507-5A0F49BE6ADE}"/>
              </a:ext>
            </a:extLst>
          </p:cNvPr>
          <p:cNvSpPr>
            <a:spLocks noChangeShapeType="1"/>
          </p:cNvSpPr>
          <p:nvPr/>
        </p:nvSpPr>
        <p:spPr bwMode="auto">
          <a:xfrm flipH="1" flipV="1">
            <a:off x="6172200" y="4572000"/>
            <a:ext cx="1447800" cy="30480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64" name="Line 40">
            <a:extLst>
              <a:ext uri="{FF2B5EF4-FFF2-40B4-BE49-F238E27FC236}">
                <a16:creationId xmlns:a16="http://schemas.microsoft.com/office/drawing/2014/main" id="{B1361D1D-3378-0395-7BA7-A60F4F13BD26}"/>
              </a:ext>
            </a:extLst>
          </p:cNvPr>
          <p:cNvSpPr>
            <a:spLocks noChangeShapeType="1"/>
          </p:cNvSpPr>
          <p:nvPr/>
        </p:nvSpPr>
        <p:spPr bwMode="auto">
          <a:xfrm flipV="1">
            <a:off x="6248400" y="4953000"/>
            <a:ext cx="1295400" cy="22860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65" name="Line 41">
            <a:extLst>
              <a:ext uri="{FF2B5EF4-FFF2-40B4-BE49-F238E27FC236}">
                <a16:creationId xmlns:a16="http://schemas.microsoft.com/office/drawing/2014/main" id="{DB778592-0058-A210-54F3-A099B47E9F4C}"/>
              </a:ext>
            </a:extLst>
          </p:cNvPr>
          <p:cNvSpPr>
            <a:spLocks noChangeShapeType="1"/>
          </p:cNvSpPr>
          <p:nvPr/>
        </p:nvSpPr>
        <p:spPr bwMode="auto">
          <a:xfrm flipH="1" flipV="1">
            <a:off x="6248400" y="5257800"/>
            <a:ext cx="1295400" cy="38100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66" name="Line 42">
            <a:extLst>
              <a:ext uri="{FF2B5EF4-FFF2-40B4-BE49-F238E27FC236}">
                <a16:creationId xmlns:a16="http://schemas.microsoft.com/office/drawing/2014/main" id="{D9F1D8BA-80E7-6C84-4B0B-834136D4BDA9}"/>
              </a:ext>
            </a:extLst>
          </p:cNvPr>
          <p:cNvSpPr>
            <a:spLocks noChangeShapeType="1"/>
          </p:cNvSpPr>
          <p:nvPr/>
        </p:nvSpPr>
        <p:spPr bwMode="auto">
          <a:xfrm flipV="1">
            <a:off x="6324600" y="5715000"/>
            <a:ext cx="1295400" cy="38100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67" name="灯片编号占位符 1">
            <a:extLst>
              <a:ext uri="{FF2B5EF4-FFF2-40B4-BE49-F238E27FC236}">
                <a16:creationId xmlns:a16="http://schemas.microsoft.com/office/drawing/2014/main" id="{FA05ED04-71EB-6529-704A-0E3419FEDB49}"/>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DF45F93-5C2C-48B2-A709-AAB361AF93E0}" type="slidenum">
              <a:rPr lang="en-US" altLang="zh-CN" sz="1400" smtClean="0"/>
              <a:pPr>
                <a:spcBef>
                  <a:spcPct val="0"/>
                </a:spcBef>
                <a:buFontTx/>
                <a:buNone/>
              </a:pPr>
              <a:t>29</a:t>
            </a:fld>
            <a:endParaRPr lang="en-US" altLang="zh-CN"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B6900F5F-3AFC-5A6D-D6FD-7ABBCFC56758}"/>
              </a:ext>
            </a:extLst>
          </p:cNvPr>
          <p:cNvSpPr>
            <a:spLocks noGrp="1" noChangeArrowheads="1"/>
          </p:cNvSpPr>
          <p:nvPr>
            <p:ph type="title"/>
          </p:nvPr>
        </p:nvSpPr>
        <p:spPr>
          <a:xfrm>
            <a:off x="419100" y="260350"/>
            <a:ext cx="8229600" cy="1143000"/>
          </a:xfrm>
        </p:spPr>
        <p:txBody>
          <a:bodyPr/>
          <a:lstStyle/>
          <a:p>
            <a:pPr eaLnBrk="1" hangingPunct="1"/>
            <a:r>
              <a:rPr lang="en-US" altLang="zh-CN" sz="4400" b="1" dirty="0"/>
              <a:t>Introduction to Proofs</a:t>
            </a:r>
            <a:endParaRPr lang="en-US" altLang="zh-CN" b="1" dirty="0"/>
          </a:p>
        </p:txBody>
      </p:sp>
      <p:sp>
        <p:nvSpPr>
          <p:cNvPr id="21507" name="Rectangle 3">
            <a:extLst>
              <a:ext uri="{FF2B5EF4-FFF2-40B4-BE49-F238E27FC236}">
                <a16:creationId xmlns:a16="http://schemas.microsoft.com/office/drawing/2014/main" id="{4B1E5AD6-603F-1FC8-272F-7813DB6D5624}"/>
              </a:ext>
            </a:extLst>
          </p:cNvPr>
          <p:cNvSpPr>
            <a:spLocks noGrp="1" noChangeArrowheads="1"/>
          </p:cNvSpPr>
          <p:nvPr>
            <p:ph type="body" idx="1"/>
          </p:nvPr>
        </p:nvSpPr>
        <p:spPr>
          <a:xfrm>
            <a:off x="673100" y="1295400"/>
            <a:ext cx="8062664" cy="4267200"/>
          </a:xfrm>
        </p:spPr>
        <p:txBody>
          <a:bodyPr/>
          <a:lstStyle/>
          <a:p>
            <a:pPr algn="l"/>
            <a:r>
              <a:rPr lang="en-US" altLang="zh-CN" sz="2400" dirty="0"/>
              <a:t>In this chapter we move from </a:t>
            </a:r>
            <a:r>
              <a:rPr lang="en-US" altLang="zh-CN" sz="2400" i="1" dirty="0"/>
              <a:t>formal</a:t>
            </a:r>
            <a:r>
              <a:rPr lang="en-US" altLang="zh-CN" sz="2400" dirty="0"/>
              <a:t> </a:t>
            </a:r>
            <a:r>
              <a:rPr lang="en-US" altLang="zh-CN" sz="2400" i="1" dirty="0"/>
              <a:t>proofs</a:t>
            </a:r>
            <a:r>
              <a:rPr lang="en-US" altLang="zh-CN" sz="2400" dirty="0"/>
              <a:t> of theorems toward more </a:t>
            </a:r>
            <a:r>
              <a:rPr lang="en-US" altLang="zh-CN" sz="2400" i="1" dirty="0"/>
              <a:t>informal proofs</a:t>
            </a:r>
            <a:r>
              <a:rPr lang="en-US" altLang="zh-CN" sz="2400" dirty="0"/>
              <a:t>. </a:t>
            </a:r>
          </a:p>
          <a:p>
            <a:pPr algn="l"/>
            <a:r>
              <a:rPr lang="en-US" altLang="zh-CN" sz="2400" dirty="0"/>
              <a:t>The arguments we introduced in Section 1.6 to show that statements involving propositions and quantified statements are true were formal proofs, where all steps were supplied, and the rules for each step in the argument were given. </a:t>
            </a:r>
          </a:p>
          <a:p>
            <a:pPr algn="l"/>
            <a:r>
              <a:rPr lang="en-US" altLang="zh-CN" sz="2400" dirty="0"/>
              <a:t>In practice, the proofs of theorems designed for human consumption are almost always informal proofs, where more than one rule of inference may be used in each step, where steps may be skipped, where the axioms being assumed and the rules of inference used are not explicitly stated. </a:t>
            </a:r>
          </a:p>
        </p:txBody>
      </p:sp>
      <p:sp>
        <p:nvSpPr>
          <p:cNvPr id="21508" name="AutoShape 5" descr="《大宅门》人物关系表图谱">
            <a:extLst>
              <a:ext uri="{FF2B5EF4-FFF2-40B4-BE49-F238E27FC236}">
                <a16:creationId xmlns:a16="http://schemas.microsoft.com/office/drawing/2014/main" id="{6E888174-0BFB-5764-79EA-8116DC50D1F3}"/>
              </a:ext>
            </a:extLst>
          </p:cNvPr>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21509" name="AutoShape 7" descr="《大宅门》人物关系表图谱">
            <a:extLst>
              <a:ext uri="{FF2B5EF4-FFF2-40B4-BE49-F238E27FC236}">
                <a16:creationId xmlns:a16="http://schemas.microsoft.com/office/drawing/2014/main" id="{A5C2FF6E-7FCC-80C1-E929-4A45E5272B20}"/>
              </a:ext>
            </a:extLst>
          </p:cNvPr>
          <p:cNvSpPr>
            <a:spLocks noChangeAspect="1" noChangeArrowheads="1"/>
          </p:cNvSpPr>
          <p:nvPr/>
        </p:nvSpPr>
        <p:spPr bwMode="auto">
          <a:xfrm>
            <a:off x="215900" y="158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21510" name="AutoShape 11" descr="《大宅门》人物关系表图谱">
            <a:extLst>
              <a:ext uri="{FF2B5EF4-FFF2-40B4-BE49-F238E27FC236}">
                <a16:creationId xmlns:a16="http://schemas.microsoft.com/office/drawing/2014/main" id="{16F5DB13-E709-1E45-CA44-85A42900E505}"/>
              </a:ext>
            </a:extLst>
          </p:cNvPr>
          <p:cNvSpPr>
            <a:spLocks noChangeAspect="1" noChangeArrowheads="1"/>
          </p:cNvSpPr>
          <p:nvPr/>
        </p:nvSpPr>
        <p:spPr bwMode="auto">
          <a:xfrm>
            <a:off x="520700" y="3206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21511" name="灯片编号占位符 1">
            <a:extLst>
              <a:ext uri="{FF2B5EF4-FFF2-40B4-BE49-F238E27FC236}">
                <a16:creationId xmlns:a16="http://schemas.microsoft.com/office/drawing/2014/main" id="{E39114BB-253F-E102-1FCC-5814C4865596}"/>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2081F6B-F5A0-428D-8E4D-3AC88FB68F76}" type="slidenum">
              <a:rPr lang="en-US" altLang="zh-CN" sz="1400" smtClean="0"/>
              <a:pPr>
                <a:spcBef>
                  <a:spcPct val="0"/>
                </a:spcBef>
                <a:buFontTx/>
                <a:buNone/>
              </a:pPr>
              <a:t>3</a:t>
            </a:fld>
            <a:endParaRPr lang="en-US" altLang="zh-CN" sz="1400"/>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9CE76B74-4C9E-FA46-D5B2-AC4E7BE62964}"/>
              </a:ext>
            </a:extLst>
          </p:cNvPr>
          <p:cNvSpPr>
            <a:spLocks noGrp="1" noChangeArrowheads="1"/>
          </p:cNvSpPr>
          <p:nvPr>
            <p:ph type="title"/>
          </p:nvPr>
        </p:nvSpPr>
        <p:spPr/>
        <p:txBody>
          <a:bodyPr/>
          <a:lstStyle/>
          <a:p>
            <a:pPr eaLnBrk="1" hangingPunct="1"/>
            <a:r>
              <a:rPr lang="en-US" altLang="zh-CN" b="1">
                <a:latin typeface="Times New Roman" panose="02020603050405020304" pitchFamily="18" charset="0"/>
              </a:rPr>
              <a:t>“</a:t>
            </a:r>
            <a:r>
              <a:rPr lang="en-US" altLang="zh-CN" b="1"/>
              <a:t>Forwardized</a:t>
            </a:r>
            <a:r>
              <a:rPr lang="en-US" altLang="zh-CN" b="1">
                <a:latin typeface="Times New Roman" panose="02020603050405020304" pitchFamily="18" charset="0"/>
              </a:rPr>
              <a:t>”</a:t>
            </a:r>
            <a:r>
              <a:rPr lang="en-US" altLang="zh-CN" b="1"/>
              <a:t> version</a:t>
            </a:r>
          </a:p>
        </p:txBody>
      </p:sp>
      <p:sp>
        <p:nvSpPr>
          <p:cNvPr id="79875" name="Rectangle 3">
            <a:extLst>
              <a:ext uri="{FF2B5EF4-FFF2-40B4-BE49-F238E27FC236}">
                <a16:creationId xmlns:a16="http://schemas.microsoft.com/office/drawing/2014/main" id="{2CDB32B6-6805-4B91-F855-9D7D8931B3A6}"/>
              </a:ext>
            </a:extLst>
          </p:cNvPr>
          <p:cNvSpPr>
            <a:spLocks noGrp="1" noChangeArrowheads="1"/>
          </p:cNvSpPr>
          <p:nvPr>
            <p:ph type="body" idx="1"/>
          </p:nvPr>
        </p:nvSpPr>
        <p:spPr/>
        <p:txBody>
          <a:bodyPr/>
          <a:lstStyle/>
          <a:p>
            <a:pPr eaLnBrk="1" hangingPunct="1"/>
            <a:r>
              <a:rPr lang="en-US" altLang="zh-CN" sz="2800" b="1"/>
              <a:t>Theorem.</a:t>
            </a:r>
            <a:r>
              <a:rPr lang="en-US" altLang="zh-CN" sz="2800"/>
              <a:t> Whoever moves first can always force a win.</a:t>
            </a:r>
          </a:p>
          <a:p>
            <a:pPr lvl="1" eaLnBrk="1" hangingPunct="1"/>
            <a:r>
              <a:rPr lang="en-US" altLang="zh-CN" sz="2400" b="1"/>
              <a:t>Proof.</a:t>
            </a:r>
            <a:r>
              <a:rPr lang="en-US" altLang="zh-CN" sz="2400"/>
              <a:t>  Player 1 can remove 3 stones, leaving 12.  After player 2 moves, there will then be either 11, 10, or 9 stones left.  In any of these cases, player 1 can then reduce the number of stones to 8.  Then, player 2 will reduce the number to 7, 6, or 5.  Then, player 1 can reduce the number to 4.  Then, player 2 must reduce them to 3, 2, or 1.  Player 1 then removes the remaining stones and wins.</a:t>
            </a:r>
            <a:endParaRPr lang="en-US" altLang="zh-CN" sz="2400" b="1"/>
          </a:p>
        </p:txBody>
      </p:sp>
      <p:sp>
        <p:nvSpPr>
          <p:cNvPr id="79876" name="灯片编号占位符 1">
            <a:extLst>
              <a:ext uri="{FF2B5EF4-FFF2-40B4-BE49-F238E27FC236}">
                <a16:creationId xmlns:a16="http://schemas.microsoft.com/office/drawing/2014/main" id="{716912FD-72EB-485A-D098-08F6DFDC5CDF}"/>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FEA3AA2-5CD5-484B-89CF-851AC8C7313A}" type="slidenum">
              <a:rPr lang="en-US" altLang="zh-CN" sz="1400" smtClean="0"/>
              <a:pPr>
                <a:spcBef>
                  <a:spcPct val="0"/>
                </a:spcBef>
                <a:buFontTx/>
                <a:buNone/>
              </a:pPr>
              <a:t>30</a:t>
            </a:fld>
            <a:endParaRPr lang="en-US" altLang="zh-CN" sz="1400"/>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69A67A59-D001-EF0A-0DFF-445AC9975A7D}"/>
              </a:ext>
            </a:extLst>
          </p:cNvPr>
          <p:cNvSpPr>
            <a:spLocks noGrp="1"/>
          </p:cNvSpPr>
          <p:nvPr>
            <p:ph type="title"/>
          </p:nvPr>
        </p:nvSpPr>
        <p:spPr>
          <a:xfrm>
            <a:off x="2154238" y="574675"/>
            <a:ext cx="4835525" cy="723900"/>
          </a:xfrm>
        </p:spPr>
        <p:txBody>
          <a:bodyPr/>
          <a:lstStyle/>
          <a:p>
            <a:pPr eaLnBrk="1" hangingPunct="1"/>
            <a:r>
              <a:rPr lang="en-US" altLang="zh-CN" b="1">
                <a:solidFill>
                  <a:schemeClr val="tx1"/>
                </a:solidFill>
                <a:latin typeface="Arial" panose="020B0604020202020204" pitchFamily="34" charset="0"/>
                <a:cs typeface="Arial" panose="020B0604020202020204" pitchFamily="34" charset="0"/>
              </a:rPr>
              <a:t>Proof by Cases</a:t>
            </a:r>
          </a:p>
        </p:txBody>
      </p:sp>
      <p:sp>
        <p:nvSpPr>
          <p:cNvPr id="81923" name="Content Placeholder 2">
            <a:extLst>
              <a:ext uri="{FF2B5EF4-FFF2-40B4-BE49-F238E27FC236}">
                <a16:creationId xmlns:a16="http://schemas.microsoft.com/office/drawing/2014/main" id="{D78DC95F-2337-9ED0-1AC1-17B784087DF9}"/>
              </a:ext>
            </a:extLst>
          </p:cNvPr>
          <p:cNvSpPr>
            <a:spLocks noGrp="1"/>
          </p:cNvSpPr>
          <p:nvPr>
            <p:ph idx="1"/>
          </p:nvPr>
        </p:nvSpPr>
        <p:spPr/>
        <p:txBody>
          <a:bodyPr/>
          <a:lstStyle/>
          <a:p>
            <a:pPr eaLnBrk="1" hangingPunct="1">
              <a:buClr>
                <a:schemeClr val="tx1"/>
              </a:buClr>
            </a:pPr>
            <a:r>
              <a:rPr lang="en-US" altLang="zh-CN">
                <a:latin typeface="Arial" panose="020B0604020202020204" pitchFamily="34" charset="0"/>
                <a:cs typeface="Arial" panose="020B0604020202020204" pitchFamily="34" charset="0"/>
              </a:rPr>
              <a:t>To prove a conditional statement of the form:</a:t>
            </a:r>
          </a:p>
          <a:p>
            <a:pPr eaLnBrk="1" hangingPunct="1"/>
            <a:endParaRPr lang="en-US" altLang="zh-CN">
              <a:latin typeface="Arial" panose="020B0604020202020204" pitchFamily="34" charset="0"/>
              <a:cs typeface="Arial" panose="020B0604020202020204" pitchFamily="34" charset="0"/>
            </a:endParaRPr>
          </a:p>
          <a:p>
            <a:pPr eaLnBrk="1" hangingPunct="1">
              <a:buClr>
                <a:schemeClr val="tx1"/>
              </a:buClr>
            </a:pPr>
            <a:r>
              <a:rPr lang="en-US" altLang="zh-CN">
                <a:latin typeface="Arial" panose="020B0604020202020204" pitchFamily="34" charset="0"/>
                <a:cs typeface="Arial" panose="020B0604020202020204" pitchFamily="34" charset="0"/>
              </a:rPr>
              <a:t>Use the tautology</a:t>
            </a:r>
          </a:p>
          <a:p>
            <a:pPr eaLnBrk="1" hangingPunct="1"/>
            <a:endParaRPr lang="en-US" altLang="zh-CN">
              <a:latin typeface="Arial" panose="020B0604020202020204" pitchFamily="34" charset="0"/>
              <a:cs typeface="Arial" panose="020B0604020202020204" pitchFamily="34" charset="0"/>
            </a:endParaRPr>
          </a:p>
          <a:p>
            <a:pPr eaLnBrk="1" hangingPunct="1"/>
            <a:endParaRPr lang="en-US" altLang="zh-CN">
              <a:latin typeface="Arial" panose="020B0604020202020204" pitchFamily="34" charset="0"/>
              <a:cs typeface="Arial" panose="020B0604020202020204" pitchFamily="34" charset="0"/>
            </a:endParaRPr>
          </a:p>
          <a:p>
            <a:pPr eaLnBrk="1" hangingPunct="1">
              <a:buFont typeface="Wingdings 2" panose="05020102010507070707" pitchFamily="18" charset="2"/>
              <a:buNone/>
            </a:pPr>
            <a:endParaRPr lang="en-US" altLang="zh-CN">
              <a:latin typeface="Arial" panose="020B0604020202020204" pitchFamily="34" charset="0"/>
              <a:cs typeface="Arial" panose="020B0604020202020204" pitchFamily="34" charset="0"/>
            </a:endParaRPr>
          </a:p>
          <a:p>
            <a:pPr eaLnBrk="1" hangingPunct="1">
              <a:buClr>
                <a:schemeClr val="tx1"/>
              </a:buClr>
            </a:pPr>
            <a:r>
              <a:rPr lang="en-US" altLang="zh-CN">
                <a:latin typeface="Arial" panose="020B0604020202020204" pitchFamily="34" charset="0"/>
                <a:cs typeface="Arial" panose="020B0604020202020204" pitchFamily="34" charset="0"/>
              </a:rPr>
              <a:t>Each of the implications                   is a </a:t>
            </a:r>
            <a:r>
              <a:rPr lang="en-US" altLang="zh-CN" i="1">
                <a:latin typeface="Arial" panose="020B0604020202020204" pitchFamily="34" charset="0"/>
                <a:cs typeface="Arial" panose="020B0604020202020204" pitchFamily="34" charset="0"/>
              </a:rPr>
              <a:t>case</a:t>
            </a:r>
            <a:r>
              <a:rPr lang="en-US" altLang="zh-CN">
                <a:latin typeface="Arial" panose="020B0604020202020204" pitchFamily="34" charset="0"/>
                <a:cs typeface="Arial" panose="020B0604020202020204" pitchFamily="34" charset="0"/>
              </a:rPr>
              <a:t>. </a:t>
            </a:r>
          </a:p>
        </p:txBody>
      </p:sp>
      <p:pic>
        <p:nvPicPr>
          <p:cNvPr id="81924" name="Picture 3" descr="addin_tmp.png">
            <a:extLst>
              <a:ext uri="{FF2B5EF4-FFF2-40B4-BE49-F238E27FC236}">
                <a16:creationId xmlns:a16="http://schemas.microsoft.com/office/drawing/2014/main" id="{2E1126F8-3188-F72B-3FE2-265F4BA2ED39}"/>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1143000" y="3505200"/>
            <a:ext cx="6675438"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5" name="Picture 4" descr="addin_tmp.png">
            <a:extLst>
              <a:ext uri="{FF2B5EF4-FFF2-40B4-BE49-F238E27FC236}">
                <a16:creationId xmlns:a16="http://schemas.microsoft.com/office/drawing/2014/main" id="{37075A63-8CE4-243F-D7EF-0C6C2CFA9D5A}"/>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2133600" y="2514600"/>
            <a:ext cx="3849688"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6" name="Picture 5" descr="addin_tmp.png">
            <a:extLst>
              <a:ext uri="{FF2B5EF4-FFF2-40B4-BE49-F238E27FC236}">
                <a16:creationId xmlns:a16="http://schemas.microsoft.com/office/drawing/2014/main" id="{A1FF4838-6853-2AA2-9BFC-50AF36F8AF3D}"/>
              </a:ext>
            </a:extLst>
          </p:cNvPr>
          <p:cNvPicPr>
            <a:picLocks noChangeAspect="1"/>
          </p:cNvPicPr>
          <p:nvPr>
            <p:custDataLst>
              <p:tags r:id="rId3"/>
            </p:custDataLst>
          </p:nvPr>
        </p:nvPicPr>
        <p:blipFill>
          <a:blip r:embed="rId7">
            <a:extLst>
              <a:ext uri="{28A0092B-C50C-407E-A947-70E740481C1C}">
                <a14:useLocalDpi xmlns:a14="http://schemas.microsoft.com/office/drawing/2010/main" val="0"/>
              </a:ext>
            </a:extLst>
          </a:blip>
          <a:srcRect/>
          <a:stretch>
            <a:fillRect/>
          </a:stretch>
        </p:blipFill>
        <p:spPr bwMode="auto">
          <a:xfrm>
            <a:off x="4572000" y="4953000"/>
            <a:ext cx="1093788"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7" name="灯片编号占位符 1">
            <a:extLst>
              <a:ext uri="{FF2B5EF4-FFF2-40B4-BE49-F238E27FC236}">
                <a16:creationId xmlns:a16="http://schemas.microsoft.com/office/drawing/2014/main" id="{5DA03BA4-298D-A18E-A8B6-140DC42505E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AB3E537-723A-4022-8889-C6492B8B1EB7}" type="slidenum">
              <a:rPr lang="en-US" altLang="zh-CN" smtClean="0">
                <a:solidFill>
                  <a:srgbClr val="045C75"/>
                </a:solidFill>
              </a:rPr>
              <a:pPr/>
              <a:t>31</a:t>
            </a:fld>
            <a:endParaRPr lang="en-US" altLang="zh-CN">
              <a:solidFill>
                <a:srgbClr val="045C75"/>
              </a:solidFill>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B4E2172F-E45E-C589-83A7-2DE1424E413D}"/>
              </a:ext>
            </a:extLst>
          </p:cNvPr>
          <p:cNvSpPr>
            <a:spLocks noGrp="1"/>
          </p:cNvSpPr>
          <p:nvPr>
            <p:ph type="title"/>
          </p:nvPr>
        </p:nvSpPr>
        <p:spPr>
          <a:xfrm>
            <a:off x="2212975" y="468313"/>
            <a:ext cx="4718050" cy="795337"/>
          </a:xfrm>
        </p:spPr>
        <p:txBody>
          <a:bodyPr/>
          <a:lstStyle/>
          <a:p>
            <a:pPr eaLnBrk="1" hangingPunct="1"/>
            <a:r>
              <a:rPr lang="en-US" altLang="zh-CN" b="1">
                <a:solidFill>
                  <a:schemeClr val="tx1"/>
                </a:solidFill>
                <a:latin typeface="Arial" panose="020B0604020202020204" pitchFamily="34" charset="0"/>
                <a:cs typeface="Arial" panose="020B0604020202020204" pitchFamily="34" charset="0"/>
              </a:rPr>
              <a:t>Proof by Cases</a:t>
            </a:r>
          </a:p>
        </p:txBody>
      </p:sp>
      <p:sp>
        <p:nvSpPr>
          <p:cNvPr id="82947" name="Content Placeholder 2">
            <a:extLst>
              <a:ext uri="{FF2B5EF4-FFF2-40B4-BE49-F238E27FC236}">
                <a16:creationId xmlns:a16="http://schemas.microsoft.com/office/drawing/2014/main" id="{7AA45514-FDDA-4DD8-1609-1A5DD39EA612}"/>
              </a:ext>
            </a:extLst>
          </p:cNvPr>
          <p:cNvSpPr>
            <a:spLocks noGrp="1"/>
          </p:cNvSpPr>
          <p:nvPr>
            <p:ph idx="1"/>
          </p:nvPr>
        </p:nvSpPr>
        <p:spPr>
          <a:xfrm>
            <a:off x="971550" y="1628775"/>
            <a:ext cx="7200900" cy="4389438"/>
          </a:xfrm>
        </p:spPr>
        <p:txBody>
          <a:bodyPr/>
          <a:lstStyle/>
          <a:p>
            <a:pPr eaLnBrk="1" hangingPunct="1">
              <a:lnSpc>
                <a:spcPct val="80000"/>
              </a:lnSpc>
              <a:buFont typeface="Wingdings 2" panose="05020102010507070707" pitchFamily="18" charset="2"/>
              <a:buNone/>
            </a:pPr>
            <a:r>
              <a:rPr lang="en-US" altLang="zh-CN" sz="2200" b="1">
                <a:latin typeface="Arial" panose="020B0604020202020204" pitchFamily="34" charset="0"/>
                <a:cs typeface="Arial" panose="020B0604020202020204" pitchFamily="34" charset="0"/>
              </a:rPr>
              <a:t>Example</a:t>
            </a:r>
            <a:r>
              <a:rPr lang="en-US" altLang="zh-CN" sz="2200">
                <a:latin typeface="Arial" panose="020B0604020202020204" pitchFamily="34" charset="0"/>
                <a:cs typeface="Arial" panose="020B0604020202020204" pitchFamily="34" charset="0"/>
              </a:rPr>
              <a:t>: </a:t>
            </a:r>
          </a:p>
          <a:p>
            <a:pPr eaLnBrk="1" hangingPunct="1">
              <a:lnSpc>
                <a:spcPct val="80000"/>
              </a:lnSpc>
              <a:buFont typeface="Wingdings 2" panose="05020102010507070707" pitchFamily="18" charset="2"/>
              <a:buNone/>
            </a:pPr>
            <a:r>
              <a:rPr lang="en-US" altLang="zh-CN" sz="2200">
                <a:latin typeface="Arial" panose="020B0604020202020204" pitchFamily="34" charset="0"/>
                <a:cs typeface="Arial" panose="020B0604020202020204" pitchFamily="34" charset="0"/>
              </a:rPr>
              <a:t>Let  </a:t>
            </a:r>
            <a:r>
              <a:rPr lang="en-US" altLang="zh-CN" sz="2200" i="1">
                <a:latin typeface="Arial" panose="020B0604020202020204" pitchFamily="34" charset="0"/>
                <a:cs typeface="Arial" panose="020B0604020202020204" pitchFamily="34" charset="0"/>
              </a:rPr>
              <a:t>a</a:t>
            </a:r>
            <a:r>
              <a:rPr lang="en-US" altLang="zh-CN" sz="2200">
                <a:latin typeface="Arial" panose="020B0604020202020204" pitchFamily="34" charset="0"/>
                <a:cs typeface="Arial" panose="020B0604020202020204" pitchFamily="34" charset="0"/>
                <a:sym typeface="Symbol" panose="05050102010706020507" pitchFamily="18" charset="2"/>
              </a:rPr>
              <a:t> @ </a:t>
            </a:r>
            <a:r>
              <a:rPr lang="en-US" altLang="zh-CN" sz="2200" i="1">
                <a:latin typeface="Arial" panose="020B0604020202020204" pitchFamily="34" charset="0"/>
                <a:cs typeface="Arial" panose="020B0604020202020204" pitchFamily="34" charset="0"/>
                <a:sym typeface="Symbol" panose="05050102010706020507" pitchFamily="18" charset="2"/>
              </a:rPr>
              <a:t>b</a:t>
            </a:r>
            <a:r>
              <a:rPr lang="en-US" altLang="zh-CN" sz="2200">
                <a:latin typeface="Arial" panose="020B0604020202020204" pitchFamily="34" charset="0"/>
                <a:cs typeface="Arial" panose="020B0604020202020204" pitchFamily="34" charset="0"/>
                <a:sym typeface="Symbol" panose="05050102010706020507" pitchFamily="18" charset="2"/>
              </a:rPr>
              <a:t> = max{</a:t>
            </a:r>
            <a:r>
              <a:rPr lang="en-US" altLang="zh-CN" sz="2200" i="1">
                <a:latin typeface="Arial" panose="020B0604020202020204" pitchFamily="34" charset="0"/>
                <a:cs typeface="Arial" panose="020B0604020202020204" pitchFamily="34" charset="0"/>
                <a:sym typeface="Symbol" panose="05050102010706020507" pitchFamily="18" charset="2"/>
              </a:rPr>
              <a:t>a</a:t>
            </a:r>
            <a:r>
              <a:rPr lang="en-US" altLang="zh-CN" sz="2200">
                <a:latin typeface="Arial" panose="020B0604020202020204" pitchFamily="34" charset="0"/>
                <a:cs typeface="Arial" panose="020B0604020202020204" pitchFamily="34" charset="0"/>
                <a:sym typeface="Symbol" panose="05050102010706020507" pitchFamily="18" charset="2"/>
              </a:rPr>
              <a:t>, </a:t>
            </a:r>
            <a:r>
              <a:rPr lang="en-US" altLang="zh-CN" sz="2200" i="1">
                <a:latin typeface="Arial" panose="020B0604020202020204" pitchFamily="34" charset="0"/>
                <a:cs typeface="Arial" panose="020B0604020202020204" pitchFamily="34" charset="0"/>
                <a:sym typeface="Symbol" panose="05050102010706020507" pitchFamily="18" charset="2"/>
              </a:rPr>
              <a:t>b</a:t>
            </a:r>
            <a:r>
              <a:rPr lang="en-US" altLang="zh-CN" sz="2200">
                <a:latin typeface="Arial" panose="020B0604020202020204" pitchFamily="34" charset="0"/>
                <a:cs typeface="Arial" panose="020B0604020202020204" pitchFamily="34" charset="0"/>
                <a:sym typeface="Symbol" panose="05050102010706020507" pitchFamily="18" charset="2"/>
              </a:rPr>
              <a:t>} = a</a:t>
            </a:r>
            <a:r>
              <a:rPr lang="en-US" altLang="zh-CN" sz="2200" i="1">
                <a:latin typeface="Arial" panose="020B0604020202020204" pitchFamily="34" charset="0"/>
                <a:cs typeface="Arial" panose="020B0604020202020204" pitchFamily="34" charset="0"/>
                <a:sym typeface="Symbol" panose="05050102010706020507" pitchFamily="18" charset="2"/>
              </a:rPr>
              <a:t>  </a:t>
            </a:r>
          </a:p>
          <a:p>
            <a:pPr eaLnBrk="1" hangingPunct="1">
              <a:lnSpc>
                <a:spcPct val="80000"/>
              </a:lnSpc>
              <a:buFont typeface="Wingdings 2" panose="05020102010507070707" pitchFamily="18" charset="2"/>
              <a:buNone/>
            </a:pPr>
            <a:r>
              <a:rPr lang="en-US" altLang="zh-CN" sz="2200" i="1">
                <a:latin typeface="Arial" panose="020B0604020202020204" pitchFamily="34" charset="0"/>
                <a:cs typeface="Arial" panose="020B0604020202020204" pitchFamily="34" charset="0"/>
                <a:sym typeface="Symbol" panose="05050102010706020507" pitchFamily="18" charset="2"/>
              </a:rPr>
              <a:t>			</a:t>
            </a:r>
            <a:r>
              <a:rPr lang="en-US" altLang="zh-CN" sz="2200">
                <a:latin typeface="Arial" panose="020B0604020202020204" pitchFamily="34" charset="0"/>
                <a:cs typeface="Arial" panose="020B0604020202020204" pitchFamily="34" charset="0"/>
                <a:sym typeface="Symbol" panose="05050102010706020507" pitchFamily="18" charset="2"/>
              </a:rPr>
              <a:t>if</a:t>
            </a:r>
            <a:r>
              <a:rPr lang="en-US" altLang="zh-CN" sz="2200">
                <a:latin typeface="Arial" panose="020B0604020202020204" pitchFamily="34" charset="0"/>
                <a:cs typeface="Arial" panose="020B0604020202020204" pitchFamily="34" charset="0"/>
              </a:rPr>
              <a:t> </a:t>
            </a:r>
            <a:r>
              <a:rPr lang="en-US" altLang="zh-CN" sz="2200" i="1">
                <a:latin typeface="Arial" panose="020B0604020202020204" pitchFamily="34" charset="0"/>
                <a:cs typeface="Arial" panose="020B0604020202020204" pitchFamily="34" charset="0"/>
              </a:rPr>
              <a:t>a</a:t>
            </a:r>
            <a:r>
              <a:rPr lang="en-US" altLang="zh-CN" sz="2200">
                <a:latin typeface="Arial" panose="020B0604020202020204" pitchFamily="34" charset="0"/>
                <a:cs typeface="Arial" panose="020B0604020202020204" pitchFamily="34" charset="0"/>
              </a:rPr>
              <a:t> ≥ </a:t>
            </a:r>
            <a:r>
              <a:rPr lang="en-US" altLang="zh-CN" sz="2200" i="1">
                <a:latin typeface="Arial" panose="020B0604020202020204" pitchFamily="34" charset="0"/>
                <a:cs typeface="Arial" panose="020B0604020202020204" pitchFamily="34" charset="0"/>
              </a:rPr>
              <a:t>b, </a:t>
            </a:r>
            <a:r>
              <a:rPr lang="en-US" altLang="zh-CN" sz="2200">
                <a:latin typeface="Arial" panose="020B0604020202020204" pitchFamily="34" charset="0"/>
                <a:cs typeface="Arial" panose="020B0604020202020204" pitchFamily="34" charset="0"/>
              </a:rPr>
              <a:t> </a:t>
            </a:r>
            <a:r>
              <a:rPr lang="en-US" altLang="zh-CN" sz="2200">
                <a:latin typeface="Arial" panose="020B0604020202020204" pitchFamily="34" charset="0"/>
                <a:cs typeface="Arial" panose="020B0604020202020204" pitchFamily="34" charset="0"/>
                <a:sym typeface="Symbol" panose="05050102010706020507" pitchFamily="18" charset="2"/>
              </a:rPr>
              <a:t>otherwise </a:t>
            </a:r>
            <a:r>
              <a:rPr lang="en-US" altLang="zh-CN" sz="2200" i="1">
                <a:latin typeface="Arial" panose="020B0604020202020204" pitchFamily="34" charset="0"/>
                <a:cs typeface="Arial" panose="020B0604020202020204" pitchFamily="34" charset="0"/>
              </a:rPr>
              <a:t>a</a:t>
            </a:r>
            <a:r>
              <a:rPr lang="en-US" altLang="zh-CN" sz="2200">
                <a:latin typeface="Arial" panose="020B0604020202020204" pitchFamily="34" charset="0"/>
                <a:cs typeface="Arial" panose="020B0604020202020204" pitchFamily="34" charset="0"/>
                <a:sym typeface="Symbol" panose="05050102010706020507" pitchFamily="18" charset="2"/>
              </a:rPr>
              <a:t> @ </a:t>
            </a:r>
            <a:r>
              <a:rPr lang="en-US" altLang="zh-CN" sz="2200" i="1">
                <a:latin typeface="Arial" panose="020B0604020202020204" pitchFamily="34" charset="0"/>
                <a:cs typeface="Arial" panose="020B0604020202020204" pitchFamily="34" charset="0"/>
                <a:sym typeface="Symbol" panose="05050102010706020507" pitchFamily="18" charset="2"/>
              </a:rPr>
              <a:t>b</a:t>
            </a:r>
            <a:r>
              <a:rPr lang="en-US" altLang="zh-CN" sz="2200">
                <a:latin typeface="Arial" panose="020B0604020202020204" pitchFamily="34" charset="0"/>
                <a:cs typeface="Arial" panose="020B0604020202020204" pitchFamily="34" charset="0"/>
                <a:sym typeface="Symbol" panose="05050102010706020507" pitchFamily="18" charset="2"/>
              </a:rPr>
              <a:t> = max{</a:t>
            </a:r>
            <a:r>
              <a:rPr lang="en-US" altLang="zh-CN" sz="2200" i="1">
                <a:latin typeface="Arial" panose="020B0604020202020204" pitchFamily="34" charset="0"/>
                <a:cs typeface="Arial" panose="020B0604020202020204" pitchFamily="34" charset="0"/>
                <a:sym typeface="Symbol" panose="05050102010706020507" pitchFamily="18" charset="2"/>
              </a:rPr>
              <a:t>a</a:t>
            </a:r>
            <a:r>
              <a:rPr lang="en-US" altLang="zh-CN" sz="2200">
                <a:latin typeface="Arial" panose="020B0604020202020204" pitchFamily="34" charset="0"/>
                <a:cs typeface="Arial" panose="020B0604020202020204" pitchFamily="34" charset="0"/>
                <a:sym typeface="Symbol" panose="05050102010706020507" pitchFamily="18" charset="2"/>
              </a:rPr>
              <a:t>, </a:t>
            </a:r>
            <a:r>
              <a:rPr lang="en-US" altLang="zh-CN" sz="2200" i="1">
                <a:latin typeface="Arial" panose="020B0604020202020204" pitchFamily="34" charset="0"/>
                <a:cs typeface="Arial" panose="020B0604020202020204" pitchFamily="34" charset="0"/>
                <a:sym typeface="Symbol" panose="05050102010706020507" pitchFamily="18" charset="2"/>
              </a:rPr>
              <a:t>b</a:t>
            </a:r>
            <a:r>
              <a:rPr lang="en-US" altLang="zh-CN" sz="2200">
                <a:latin typeface="Arial" panose="020B0604020202020204" pitchFamily="34" charset="0"/>
                <a:cs typeface="Arial" panose="020B0604020202020204" pitchFamily="34" charset="0"/>
                <a:sym typeface="Symbol" panose="05050102010706020507" pitchFamily="18" charset="2"/>
              </a:rPr>
              <a:t>} = </a:t>
            </a:r>
            <a:r>
              <a:rPr lang="en-US" altLang="zh-CN" sz="2200" i="1">
                <a:latin typeface="Arial" panose="020B0604020202020204" pitchFamily="34" charset="0"/>
                <a:cs typeface="Arial" panose="020B0604020202020204" pitchFamily="34" charset="0"/>
                <a:sym typeface="Symbol" panose="05050102010706020507" pitchFamily="18" charset="2"/>
              </a:rPr>
              <a:t>b.</a:t>
            </a:r>
            <a:r>
              <a:rPr lang="en-US" altLang="zh-CN" sz="2200">
                <a:latin typeface="Arial" panose="020B0604020202020204" pitchFamily="34" charset="0"/>
                <a:cs typeface="Arial" panose="020B0604020202020204" pitchFamily="34" charset="0"/>
                <a:sym typeface="Symbol" panose="05050102010706020507" pitchFamily="18" charset="2"/>
              </a:rPr>
              <a:t> </a:t>
            </a:r>
            <a:endParaRPr lang="en-US" altLang="zh-CN" sz="2200" i="1">
              <a:latin typeface="Arial" panose="020B0604020202020204" pitchFamily="34" charset="0"/>
              <a:cs typeface="Arial" panose="020B0604020202020204" pitchFamily="34" charset="0"/>
              <a:sym typeface="Symbol" panose="05050102010706020507" pitchFamily="18" charset="2"/>
            </a:endParaRPr>
          </a:p>
          <a:p>
            <a:pPr eaLnBrk="1" hangingPunct="1">
              <a:lnSpc>
                <a:spcPct val="80000"/>
              </a:lnSpc>
              <a:buFont typeface="Wingdings 2" panose="05020102010507070707" pitchFamily="18" charset="2"/>
              <a:buNone/>
            </a:pPr>
            <a:r>
              <a:rPr lang="en-US" altLang="zh-CN" sz="2200">
                <a:latin typeface="Arial" panose="020B0604020202020204" pitchFamily="34" charset="0"/>
                <a:cs typeface="Arial" panose="020B0604020202020204" pitchFamily="34" charset="0"/>
                <a:sym typeface="Symbol" panose="05050102010706020507" pitchFamily="18" charset="2"/>
              </a:rPr>
              <a:t>Show that for all  real numbers </a:t>
            </a:r>
            <a:r>
              <a:rPr lang="en-US" altLang="zh-CN" sz="2200" i="1">
                <a:latin typeface="Arial" panose="020B0604020202020204" pitchFamily="34" charset="0"/>
                <a:cs typeface="Arial" panose="020B0604020202020204" pitchFamily="34" charset="0"/>
                <a:sym typeface="Symbol" panose="05050102010706020507" pitchFamily="18" charset="2"/>
              </a:rPr>
              <a:t>a</a:t>
            </a:r>
            <a:r>
              <a:rPr lang="en-US" altLang="zh-CN" sz="2200">
                <a:latin typeface="Arial" panose="020B0604020202020204" pitchFamily="34" charset="0"/>
                <a:cs typeface="Arial" panose="020B0604020202020204" pitchFamily="34" charset="0"/>
                <a:sym typeface="Symbol" panose="05050102010706020507" pitchFamily="18" charset="2"/>
              </a:rPr>
              <a:t>, </a:t>
            </a:r>
            <a:r>
              <a:rPr lang="en-US" altLang="zh-CN" sz="2200" i="1">
                <a:latin typeface="Arial" panose="020B0604020202020204" pitchFamily="34" charset="0"/>
                <a:cs typeface="Arial" panose="020B0604020202020204" pitchFamily="34" charset="0"/>
                <a:sym typeface="Symbol" panose="05050102010706020507" pitchFamily="18" charset="2"/>
              </a:rPr>
              <a:t>b</a:t>
            </a:r>
            <a:r>
              <a:rPr lang="en-US" altLang="zh-CN" sz="2200">
                <a:latin typeface="Arial" panose="020B0604020202020204" pitchFamily="34" charset="0"/>
                <a:cs typeface="Arial" panose="020B0604020202020204" pitchFamily="34" charset="0"/>
                <a:sym typeface="Symbol" panose="05050102010706020507" pitchFamily="18" charset="2"/>
              </a:rPr>
              <a:t>, </a:t>
            </a:r>
            <a:r>
              <a:rPr lang="en-US" altLang="zh-CN" sz="2200" i="1">
                <a:latin typeface="Arial" panose="020B0604020202020204" pitchFamily="34" charset="0"/>
                <a:cs typeface="Arial" panose="020B0604020202020204" pitchFamily="34" charset="0"/>
                <a:sym typeface="Symbol" panose="05050102010706020507" pitchFamily="18" charset="2"/>
              </a:rPr>
              <a:t>c</a:t>
            </a:r>
            <a:r>
              <a:rPr lang="en-US" altLang="zh-CN" sz="2200">
                <a:latin typeface="Arial" panose="020B0604020202020204" pitchFamily="34" charset="0"/>
                <a:cs typeface="Arial" panose="020B0604020202020204" pitchFamily="34" charset="0"/>
                <a:sym typeface="Symbol" panose="05050102010706020507" pitchFamily="18" charset="2"/>
              </a:rPr>
              <a:t> </a:t>
            </a:r>
          </a:p>
          <a:p>
            <a:pPr eaLnBrk="1" hangingPunct="1">
              <a:lnSpc>
                <a:spcPct val="80000"/>
              </a:lnSpc>
              <a:buFont typeface="Wingdings 2" panose="05020102010507070707" pitchFamily="18" charset="2"/>
              <a:buNone/>
            </a:pPr>
            <a:r>
              <a:rPr lang="en-US" altLang="zh-CN" sz="2200">
                <a:latin typeface="Arial" panose="020B0604020202020204" pitchFamily="34" charset="0"/>
                <a:cs typeface="Arial" panose="020B0604020202020204" pitchFamily="34" charset="0"/>
                <a:sym typeface="Symbol" panose="05050102010706020507" pitchFamily="18" charset="2"/>
              </a:rPr>
              <a:t>             	(a @b) @ c = a @ (b @ c)</a:t>
            </a:r>
          </a:p>
          <a:p>
            <a:pPr eaLnBrk="1" hangingPunct="1">
              <a:lnSpc>
                <a:spcPct val="80000"/>
              </a:lnSpc>
              <a:buFont typeface="Wingdings 2" panose="05020102010507070707" pitchFamily="18" charset="2"/>
              <a:buNone/>
            </a:pPr>
            <a:r>
              <a:rPr lang="en-US" altLang="zh-CN" sz="2200">
                <a:latin typeface="Arial" panose="020B0604020202020204" pitchFamily="34" charset="0"/>
                <a:cs typeface="Arial" panose="020B0604020202020204" pitchFamily="34" charset="0"/>
                <a:sym typeface="Symbol" panose="05050102010706020507" pitchFamily="18" charset="2"/>
              </a:rPr>
              <a:t>(This means the operation @ is associative.)</a:t>
            </a:r>
          </a:p>
          <a:p>
            <a:pPr eaLnBrk="1" hangingPunct="1">
              <a:lnSpc>
                <a:spcPct val="80000"/>
              </a:lnSpc>
              <a:buFont typeface="Wingdings 2" panose="05020102010507070707" pitchFamily="18" charset="2"/>
              <a:buNone/>
            </a:pPr>
            <a:r>
              <a:rPr lang="en-US" altLang="zh-CN" sz="2200" b="1">
                <a:latin typeface="Arial" panose="020B0604020202020204" pitchFamily="34" charset="0"/>
                <a:cs typeface="Arial" panose="020B0604020202020204" pitchFamily="34" charset="0"/>
                <a:sym typeface="Symbol" panose="05050102010706020507" pitchFamily="18" charset="2"/>
              </a:rPr>
              <a:t>Proof</a:t>
            </a:r>
            <a:r>
              <a:rPr lang="en-US" altLang="zh-CN" sz="2200">
                <a:latin typeface="Arial" panose="020B0604020202020204" pitchFamily="34" charset="0"/>
                <a:cs typeface="Arial" panose="020B0604020202020204" pitchFamily="34" charset="0"/>
                <a:sym typeface="Symbol" panose="05050102010706020507" pitchFamily="18" charset="2"/>
              </a:rPr>
              <a:t>: Let </a:t>
            </a:r>
            <a:r>
              <a:rPr lang="en-US" altLang="zh-CN" sz="2200" i="1">
                <a:latin typeface="Arial" panose="020B0604020202020204" pitchFamily="34" charset="0"/>
                <a:cs typeface="Arial" panose="020B0604020202020204" pitchFamily="34" charset="0"/>
                <a:sym typeface="Symbol" panose="05050102010706020507" pitchFamily="18" charset="2"/>
              </a:rPr>
              <a:t>a</a:t>
            </a:r>
            <a:r>
              <a:rPr lang="en-US" altLang="zh-CN" sz="2200">
                <a:latin typeface="Arial" panose="020B0604020202020204" pitchFamily="34" charset="0"/>
                <a:cs typeface="Arial" panose="020B0604020202020204" pitchFamily="34" charset="0"/>
                <a:sym typeface="Symbol" panose="05050102010706020507" pitchFamily="18" charset="2"/>
              </a:rPr>
              <a:t>, </a:t>
            </a:r>
            <a:r>
              <a:rPr lang="en-US" altLang="zh-CN" sz="2200" i="1">
                <a:latin typeface="Arial" panose="020B0604020202020204" pitchFamily="34" charset="0"/>
                <a:cs typeface="Arial" panose="020B0604020202020204" pitchFamily="34" charset="0"/>
                <a:sym typeface="Symbol" panose="05050102010706020507" pitchFamily="18" charset="2"/>
              </a:rPr>
              <a:t>b</a:t>
            </a:r>
            <a:r>
              <a:rPr lang="en-US" altLang="zh-CN" sz="2200">
                <a:latin typeface="Arial" panose="020B0604020202020204" pitchFamily="34" charset="0"/>
                <a:cs typeface="Arial" panose="020B0604020202020204" pitchFamily="34" charset="0"/>
                <a:sym typeface="Symbol" panose="05050102010706020507" pitchFamily="18" charset="2"/>
              </a:rPr>
              <a:t>, and </a:t>
            </a:r>
            <a:r>
              <a:rPr lang="en-US" altLang="zh-CN" sz="2200" i="1">
                <a:latin typeface="Arial" panose="020B0604020202020204" pitchFamily="34" charset="0"/>
                <a:cs typeface="Arial" panose="020B0604020202020204" pitchFamily="34" charset="0"/>
                <a:sym typeface="Symbol" panose="05050102010706020507" pitchFamily="18" charset="2"/>
              </a:rPr>
              <a:t>c</a:t>
            </a:r>
            <a:r>
              <a:rPr lang="en-US" altLang="zh-CN" sz="2200">
                <a:latin typeface="Arial" panose="020B0604020202020204" pitchFamily="34" charset="0"/>
                <a:cs typeface="Arial" panose="020B0604020202020204" pitchFamily="34" charset="0"/>
                <a:sym typeface="Symbol" panose="05050102010706020507" pitchFamily="18" charset="2"/>
              </a:rPr>
              <a:t> be arbitrary real numbers.</a:t>
            </a:r>
          </a:p>
          <a:p>
            <a:pPr eaLnBrk="1" hangingPunct="1">
              <a:lnSpc>
                <a:spcPct val="80000"/>
              </a:lnSpc>
              <a:buFont typeface="Wingdings 2" panose="05020102010507070707" pitchFamily="18" charset="2"/>
              <a:buNone/>
            </a:pPr>
            <a:r>
              <a:rPr lang="en-US" altLang="zh-CN" sz="2200">
                <a:latin typeface="Arial" panose="020B0604020202020204" pitchFamily="34" charset="0"/>
                <a:cs typeface="Arial" panose="020B0604020202020204" pitchFamily="34" charset="0"/>
                <a:sym typeface="Symbol" panose="05050102010706020507" pitchFamily="18" charset="2"/>
              </a:rPr>
              <a:t>Then one of the following 6 cases must hold. </a:t>
            </a:r>
          </a:p>
          <a:p>
            <a:pPr eaLnBrk="1" hangingPunct="1">
              <a:lnSpc>
                <a:spcPct val="80000"/>
              </a:lnSpc>
              <a:buClr>
                <a:schemeClr val="tx1"/>
              </a:buClr>
              <a:buFont typeface="Calibri" panose="020F0502020204030204" pitchFamily="34" charset="0"/>
              <a:buAutoNum type="arabicPeriod"/>
            </a:pPr>
            <a:r>
              <a:rPr lang="en-US" altLang="zh-CN" sz="2200" i="1">
                <a:latin typeface="Arial" panose="020B0604020202020204" pitchFamily="34" charset="0"/>
                <a:cs typeface="Arial" panose="020B0604020202020204" pitchFamily="34" charset="0"/>
                <a:sym typeface="Symbol" panose="05050102010706020507" pitchFamily="18" charset="2"/>
              </a:rPr>
              <a:t>a</a:t>
            </a:r>
            <a:r>
              <a:rPr lang="en-US" altLang="zh-CN" sz="2200">
                <a:latin typeface="Arial" panose="020B0604020202020204" pitchFamily="34" charset="0"/>
                <a:cs typeface="Arial" panose="020B0604020202020204" pitchFamily="34" charset="0"/>
                <a:sym typeface="Symbol" panose="05050102010706020507" pitchFamily="18" charset="2"/>
              </a:rPr>
              <a:t> ≥ </a:t>
            </a:r>
            <a:r>
              <a:rPr lang="en-US" altLang="zh-CN" sz="2200" i="1">
                <a:latin typeface="Arial" panose="020B0604020202020204" pitchFamily="34" charset="0"/>
                <a:cs typeface="Arial" panose="020B0604020202020204" pitchFamily="34" charset="0"/>
                <a:sym typeface="Symbol" panose="05050102010706020507" pitchFamily="18" charset="2"/>
              </a:rPr>
              <a:t>b</a:t>
            </a:r>
            <a:r>
              <a:rPr lang="en-US" altLang="zh-CN" sz="2200">
                <a:latin typeface="Arial" panose="020B0604020202020204" pitchFamily="34" charset="0"/>
                <a:cs typeface="Arial" panose="020B0604020202020204" pitchFamily="34" charset="0"/>
                <a:sym typeface="Symbol" panose="05050102010706020507" pitchFamily="18" charset="2"/>
              </a:rPr>
              <a:t> ≥ </a:t>
            </a:r>
            <a:r>
              <a:rPr lang="en-US" altLang="zh-CN" sz="2200" i="1">
                <a:latin typeface="Arial" panose="020B0604020202020204" pitchFamily="34" charset="0"/>
                <a:cs typeface="Arial" panose="020B0604020202020204" pitchFamily="34" charset="0"/>
                <a:sym typeface="Symbol" panose="05050102010706020507" pitchFamily="18" charset="2"/>
              </a:rPr>
              <a:t>c</a:t>
            </a:r>
          </a:p>
          <a:p>
            <a:pPr eaLnBrk="1" hangingPunct="1">
              <a:lnSpc>
                <a:spcPct val="80000"/>
              </a:lnSpc>
              <a:buClr>
                <a:schemeClr val="tx1"/>
              </a:buClr>
              <a:buFont typeface="Calibri" panose="020F0502020204030204" pitchFamily="34" charset="0"/>
              <a:buAutoNum type="arabicPeriod"/>
            </a:pPr>
            <a:r>
              <a:rPr lang="en-US" altLang="zh-CN" sz="2200" i="1">
                <a:latin typeface="Arial" panose="020B0604020202020204" pitchFamily="34" charset="0"/>
                <a:cs typeface="Arial" panose="020B0604020202020204" pitchFamily="34" charset="0"/>
                <a:sym typeface="Symbol" panose="05050102010706020507" pitchFamily="18" charset="2"/>
              </a:rPr>
              <a:t>a</a:t>
            </a:r>
            <a:r>
              <a:rPr lang="en-US" altLang="zh-CN" sz="2200">
                <a:latin typeface="Arial" panose="020B0604020202020204" pitchFamily="34" charset="0"/>
                <a:cs typeface="Arial" panose="020B0604020202020204" pitchFamily="34" charset="0"/>
                <a:sym typeface="Symbol" panose="05050102010706020507" pitchFamily="18" charset="2"/>
              </a:rPr>
              <a:t> ≥ </a:t>
            </a:r>
            <a:r>
              <a:rPr lang="en-US" altLang="zh-CN" sz="2200" i="1">
                <a:latin typeface="Arial" panose="020B0604020202020204" pitchFamily="34" charset="0"/>
                <a:cs typeface="Arial" panose="020B0604020202020204" pitchFamily="34" charset="0"/>
                <a:sym typeface="Symbol" panose="05050102010706020507" pitchFamily="18" charset="2"/>
              </a:rPr>
              <a:t>c</a:t>
            </a:r>
            <a:r>
              <a:rPr lang="en-US" altLang="zh-CN" sz="2200">
                <a:latin typeface="Arial" panose="020B0604020202020204" pitchFamily="34" charset="0"/>
                <a:cs typeface="Arial" panose="020B0604020202020204" pitchFamily="34" charset="0"/>
                <a:sym typeface="Symbol" panose="05050102010706020507" pitchFamily="18" charset="2"/>
              </a:rPr>
              <a:t> ≥ </a:t>
            </a:r>
            <a:r>
              <a:rPr lang="en-US" altLang="zh-CN" sz="2200" i="1">
                <a:latin typeface="Arial" panose="020B0604020202020204" pitchFamily="34" charset="0"/>
                <a:cs typeface="Arial" panose="020B0604020202020204" pitchFamily="34" charset="0"/>
                <a:sym typeface="Symbol" panose="05050102010706020507" pitchFamily="18" charset="2"/>
              </a:rPr>
              <a:t>b</a:t>
            </a:r>
          </a:p>
          <a:p>
            <a:pPr eaLnBrk="1" hangingPunct="1">
              <a:lnSpc>
                <a:spcPct val="80000"/>
              </a:lnSpc>
              <a:buClr>
                <a:schemeClr val="tx1"/>
              </a:buClr>
              <a:buFont typeface="Calibri" panose="020F0502020204030204" pitchFamily="34" charset="0"/>
              <a:buAutoNum type="arabicPeriod"/>
            </a:pPr>
            <a:r>
              <a:rPr lang="en-US" altLang="zh-CN" sz="2200" i="1">
                <a:latin typeface="Arial" panose="020B0604020202020204" pitchFamily="34" charset="0"/>
                <a:cs typeface="Arial" panose="020B0604020202020204" pitchFamily="34" charset="0"/>
                <a:sym typeface="Symbol" panose="05050102010706020507" pitchFamily="18" charset="2"/>
              </a:rPr>
              <a:t>b</a:t>
            </a:r>
            <a:r>
              <a:rPr lang="en-US" altLang="zh-CN" sz="2200">
                <a:latin typeface="Arial" panose="020B0604020202020204" pitchFamily="34" charset="0"/>
                <a:cs typeface="Arial" panose="020B0604020202020204" pitchFamily="34" charset="0"/>
                <a:sym typeface="Symbol" panose="05050102010706020507" pitchFamily="18" charset="2"/>
              </a:rPr>
              <a:t> ≥ </a:t>
            </a:r>
            <a:r>
              <a:rPr lang="en-US" altLang="zh-CN" sz="2200" i="1">
                <a:latin typeface="Arial" panose="020B0604020202020204" pitchFamily="34" charset="0"/>
                <a:cs typeface="Arial" panose="020B0604020202020204" pitchFamily="34" charset="0"/>
                <a:sym typeface="Symbol" panose="05050102010706020507" pitchFamily="18" charset="2"/>
              </a:rPr>
              <a:t>a</a:t>
            </a:r>
            <a:r>
              <a:rPr lang="en-US" altLang="zh-CN" sz="2200">
                <a:latin typeface="Arial" panose="020B0604020202020204" pitchFamily="34" charset="0"/>
                <a:cs typeface="Arial" panose="020B0604020202020204" pitchFamily="34" charset="0"/>
                <a:sym typeface="Symbol" panose="05050102010706020507" pitchFamily="18" charset="2"/>
              </a:rPr>
              <a:t> ≥</a:t>
            </a:r>
            <a:r>
              <a:rPr lang="en-US" altLang="zh-CN" sz="2200" i="1">
                <a:latin typeface="Arial" panose="020B0604020202020204" pitchFamily="34" charset="0"/>
                <a:cs typeface="Arial" panose="020B0604020202020204" pitchFamily="34" charset="0"/>
                <a:sym typeface="Symbol" panose="05050102010706020507" pitchFamily="18" charset="2"/>
              </a:rPr>
              <a:t>c</a:t>
            </a:r>
          </a:p>
          <a:p>
            <a:pPr eaLnBrk="1" hangingPunct="1">
              <a:lnSpc>
                <a:spcPct val="80000"/>
              </a:lnSpc>
              <a:buClr>
                <a:schemeClr val="tx1"/>
              </a:buClr>
              <a:buFont typeface="Calibri" panose="020F0502020204030204" pitchFamily="34" charset="0"/>
              <a:buAutoNum type="arabicPeriod"/>
            </a:pPr>
            <a:r>
              <a:rPr lang="en-US" altLang="zh-CN" sz="2200" i="1">
                <a:latin typeface="Arial" panose="020B0604020202020204" pitchFamily="34" charset="0"/>
                <a:cs typeface="Arial" panose="020B0604020202020204" pitchFamily="34" charset="0"/>
                <a:sym typeface="Symbol" panose="05050102010706020507" pitchFamily="18" charset="2"/>
              </a:rPr>
              <a:t>b</a:t>
            </a:r>
            <a:r>
              <a:rPr lang="en-US" altLang="zh-CN" sz="2200">
                <a:latin typeface="Arial" panose="020B0604020202020204" pitchFamily="34" charset="0"/>
                <a:cs typeface="Arial" panose="020B0604020202020204" pitchFamily="34" charset="0"/>
                <a:sym typeface="Symbol" panose="05050102010706020507" pitchFamily="18" charset="2"/>
              </a:rPr>
              <a:t> ≥ </a:t>
            </a:r>
            <a:r>
              <a:rPr lang="en-US" altLang="zh-CN" sz="2200" i="1">
                <a:latin typeface="Arial" panose="020B0604020202020204" pitchFamily="34" charset="0"/>
                <a:cs typeface="Arial" panose="020B0604020202020204" pitchFamily="34" charset="0"/>
                <a:sym typeface="Symbol" panose="05050102010706020507" pitchFamily="18" charset="2"/>
              </a:rPr>
              <a:t>c</a:t>
            </a:r>
            <a:r>
              <a:rPr lang="en-US" altLang="zh-CN" sz="2200">
                <a:latin typeface="Arial" panose="020B0604020202020204" pitchFamily="34" charset="0"/>
                <a:cs typeface="Arial" panose="020B0604020202020204" pitchFamily="34" charset="0"/>
                <a:sym typeface="Symbol" panose="05050102010706020507" pitchFamily="18" charset="2"/>
              </a:rPr>
              <a:t> ≥</a:t>
            </a:r>
            <a:r>
              <a:rPr lang="en-US" altLang="zh-CN" sz="2200" i="1">
                <a:latin typeface="Arial" panose="020B0604020202020204" pitchFamily="34" charset="0"/>
                <a:cs typeface="Arial" panose="020B0604020202020204" pitchFamily="34" charset="0"/>
                <a:sym typeface="Symbol" panose="05050102010706020507" pitchFamily="18" charset="2"/>
              </a:rPr>
              <a:t>a</a:t>
            </a:r>
          </a:p>
          <a:p>
            <a:pPr eaLnBrk="1" hangingPunct="1">
              <a:lnSpc>
                <a:spcPct val="80000"/>
              </a:lnSpc>
              <a:buClr>
                <a:schemeClr val="tx1"/>
              </a:buClr>
              <a:buFont typeface="Calibri" panose="020F0502020204030204" pitchFamily="34" charset="0"/>
              <a:buAutoNum type="arabicPeriod"/>
            </a:pPr>
            <a:r>
              <a:rPr lang="en-US" altLang="zh-CN" sz="2200" i="1">
                <a:latin typeface="Arial" panose="020B0604020202020204" pitchFamily="34" charset="0"/>
                <a:cs typeface="Arial" panose="020B0604020202020204" pitchFamily="34" charset="0"/>
                <a:sym typeface="Symbol" panose="05050102010706020507" pitchFamily="18" charset="2"/>
              </a:rPr>
              <a:t>c</a:t>
            </a:r>
            <a:r>
              <a:rPr lang="en-US" altLang="zh-CN" sz="2200">
                <a:latin typeface="Arial" panose="020B0604020202020204" pitchFamily="34" charset="0"/>
                <a:cs typeface="Arial" panose="020B0604020202020204" pitchFamily="34" charset="0"/>
                <a:sym typeface="Symbol" panose="05050102010706020507" pitchFamily="18" charset="2"/>
              </a:rPr>
              <a:t> ≥ </a:t>
            </a:r>
            <a:r>
              <a:rPr lang="en-US" altLang="zh-CN" sz="2200" i="1">
                <a:latin typeface="Arial" panose="020B0604020202020204" pitchFamily="34" charset="0"/>
                <a:cs typeface="Arial" panose="020B0604020202020204" pitchFamily="34" charset="0"/>
                <a:sym typeface="Symbol" panose="05050102010706020507" pitchFamily="18" charset="2"/>
              </a:rPr>
              <a:t>a</a:t>
            </a:r>
            <a:r>
              <a:rPr lang="en-US" altLang="zh-CN" sz="2200">
                <a:latin typeface="Arial" panose="020B0604020202020204" pitchFamily="34" charset="0"/>
                <a:cs typeface="Arial" panose="020B0604020202020204" pitchFamily="34" charset="0"/>
                <a:sym typeface="Symbol" panose="05050102010706020507" pitchFamily="18" charset="2"/>
              </a:rPr>
              <a:t> ≥ </a:t>
            </a:r>
            <a:r>
              <a:rPr lang="en-US" altLang="zh-CN" sz="2200" i="1">
                <a:latin typeface="Arial" panose="020B0604020202020204" pitchFamily="34" charset="0"/>
                <a:cs typeface="Arial" panose="020B0604020202020204" pitchFamily="34" charset="0"/>
                <a:sym typeface="Symbol" panose="05050102010706020507" pitchFamily="18" charset="2"/>
              </a:rPr>
              <a:t>b</a:t>
            </a:r>
          </a:p>
          <a:p>
            <a:pPr eaLnBrk="1" hangingPunct="1">
              <a:lnSpc>
                <a:spcPct val="80000"/>
              </a:lnSpc>
              <a:buClr>
                <a:schemeClr val="tx1"/>
              </a:buClr>
              <a:buFont typeface="Calibri" panose="020F0502020204030204" pitchFamily="34" charset="0"/>
              <a:buAutoNum type="arabicPeriod"/>
            </a:pPr>
            <a:r>
              <a:rPr lang="en-US" altLang="zh-CN" sz="2200" i="1">
                <a:latin typeface="Arial" panose="020B0604020202020204" pitchFamily="34" charset="0"/>
                <a:cs typeface="Arial" panose="020B0604020202020204" pitchFamily="34" charset="0"/>
                <a:sym typeface="Symbol" panose="05050102010706020507" pitchFamily="18" charset="2"/>
              </a:rPr>
              <a:t>c</a:t>
            </a:r>
            <a:r>
              <a:rPr lang="en-US" altLang="zh-CN" sz="2200">
                <a:latin typeface="Arial" panose="020B0604020202020204" pitchFamily="34" charset="0"/>
                <a:cs typeface="Arial" panose="020B0604020202020204" pitchFamily="34" charset="0"/>
                <a:sym typeface="Symbol" panose="05050102010706020507" pitchFamily="18" charset="2"/>
              </a:rPr>
              <a:t> ≥ </a:t>
            </a:r>
            <a:r>
              <a:rPr lang="en-US" altLang="zh-CN" sz="2200" i="1">
                <a:latin typeface="Arial" panose="020B0604020202020204" pitchFamily="34" charset="0"/>
                <a:cs typeface="Arial" panose="020B0604020202020204" pitchFamily="34" charset="0"/>
                <a:sym typeface="Symbol" panose="05050102010706020507" pitchFamily="18" charset="2"/>
              </a:rPr>
              <a:t>b</a:t>
            </a:r>
            <a:r>
              <a:rPr lang="en-US" altLang="zh-CN" sz="2200">
                <a:latin typeface="Arial" panose="020B0604020202020204" pitchFamily="34" charset="0"/>
                <a:cs typeface="Arial" panose="020B0604020202020204" pitchFamily="34" charset="0"/>
                <a:sym typeface="Symbol" panose="05050102010706020507" pitchFamily="18" charset="2"/>
              </a:rPr>
              <a:t> ≥ </a:t>
            </a:r>
            <a:r>
              <a:rPr lang="en-US" altLang="zh-CN" sz="2200" i="1">
                <a:latin typeface="Arial" panose="020B0604020202020204" pitchFamily="34" charset="0"/>
                <a:cs typeface="Arial" panose="020B0604020202020204" pitchFamily="34" charset="0"/>
                <a:sym typeface="Symbol" panose="05050102010706020507" pitchFamily="18" charset="2"/>
              </a:rPr>
              <a:t>a</a:t>
            </a:r>
          </a:p>
          <a:p>
            <a:pPr eaLnBrk="1" hangingPunct="1">
              <a:lnSpc>
                <a:spcPct val="80000"/>
              </a:lnSpc>
              <a:buFont typeface="Calibri" panose="020F0502020204030204" pitchFamily="34" charset="0"/>
              <a:buAutoNum type="arabicPeriod"/>
            </a:pPr>
            <a:endParaRPr lang="en-US" altLang="zh-CN" sz="2200">
              <a:latin typeface="Cambria Math" panose="02040503050406030204" pitchFamily="18" charset="0"/>
              <a:sym typeface="Symbol" panose="05050102010706020507" pitchFamily="18" charset="2"/>
            </a:endParaRPr>
          </a:p>
          <a:p>
            <a:pPr eaLnBrk="1" hangingPunct="1">
              <a:lnSpc>
                <a:spcPct val="80000"/>
              </a:lnSpc>
              <a:buFont typeface="Calibri" panose="020F0502020204030204" pitchFamily="34" charset="0"/>
              <a:buAutoNum type="arabicPeriod"/>
            </a:pPr>
            <a:endParaRPr lang="en-US" altLang="zh-CN" sz="2200"/>
          </a:p>
        </p:txBody>
      </p:sp>
      <p:sp>
        <p:nvSpPr>
          <p:cNvPr id="82948" name="灯片编号占位符 1">
            <a:extLst>
              <a:ext uri="{FF2B5EF4-FFF2-40B4-BE49-F238E27FC236}">
                <a16:creationId xmlns:a16="http://schemas.microsoft.com/office/drawing/2014/main" id="{21594619-0B44-6413-0F52-B0AC8D2F44A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64F932A-9E1D-4480-872D-1A72263E6724}" type="slidenum">
              <a:rPr lang="en-US" altLang="zh-CN" smtClean="0">
                <a:solidFill>
                  <a:srgbClr val="045C75"/>
                </a:solidFill>
              </a:rPr>
              <a:pPr/>
              <a:t>32</a:t>
            </a:fld>
            <a:endParaRPr lang="en-US" altLang="zh-CN">
              <a:solidFill>
                <a:srgbClr val="045C75"/>
              </a:solidFill>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E09FA381-D402-5A06-A434-BE4CB84682F7}"/>
              </a:ext>
            </a:extLst>
          </p:cNvPr>
          <p:cNvSpPr>
            <a:spLocks noGrp="1"/>
          </p:cNvSpPr>
          <p:nvPr>
            <p:ph type="title"/>
          </p:nvPr>
        </p:nvSpPr>
        <p:spPr>
          <a:xfrm>
            <a:off x="2262188" y="533400"/>
            <a:ext cx="4619625" cy="795338"/>
          </a:xfrm>
        </p:spPr>
        <p:txBody>
          <a:bodyPr/>
          <a:lstStyle/>
          <a:p>
            <a:pPr eaLnBrk="1" hangingPunct="1"/>
            <a:r>
              <a:rPr lang="en-US" altLang="zh-CN" b="1">
                <a:solidFill>
                  <a:schemeClr val="tx1"/>
                </a:solidFill>
                <a:latin typeface="Arial" panose="020B0604020202020204" pitchFamily="34" charset="0"/>
                <a:cs typeface="Arial" panose="020B0604020202020204" pitchFamily="34" charset="0"/>
              </a:rPr>
              <a:t>Proof by Cases</a:t>
            </a:r>
          </a:p>
        </p:txBody>
      </p:sp>
      <p:sp>
        <p:nvSpPr>
          <p:cNvPr id="83971" name="Content Placeholder 2">
            <a:extLst>
              <a:ext uri="{FF2B5EF4-FFF2-40B4-BE49-F238E27FC236}">
                <a16:creationId xmlns:a16="http://schemas.microsoft.com/office/drawing/2014/main" id="{9F7C881B-0E09-2219-407B-F1344AA427E8}"/>
              </a:ext>
            </a:extLst>
          </p:cNvPr>
          <p:cNvSpPr>
            <a:spLocks noGrp="1"/>
          </p:cNvSpPr>
          <p:nvPr>
            <p:ph idx="1"/>
          </p:nvPr>
        </p:nvSpPr>
        <p:spPr/>
        <p:txBody>
          <a:bodyPr/>
          <a:lstStyle/>
          <a:p>
            <a:pPr marL="514350" indent="-514350" eaLnBrk="1" hangingPunct="1">
              <a:buFont typeface="Wingdings 2" panose="05020102010507070707" pitchFamily="18" charset="2"/>
              <a:buNone/>
            </a:pPr>
            <a:r>
              <a:rPr lang="en-US" altLang="zh-CN">
                <a:latin typeface="Arial" panose="020B0604020202020204" pitchFamily="34" charset="0"/>
                <a:cs typeface="Arial" panose="020B0604020202020204" pitchFamily="34" charset="0"/>
                <a:sym typeface="Symbol" panose="05050102010706020507" pitchFamily="18" charset="2"/>
              </a:rPr>
              <a:t>Case 1: a ≥ b ≥ c</a:t>
            </a:r>
          </a:p>
          <a:p>
            <a:pPr marL="514350" indent="-514350" eaLnBrk="1" hangingPunct="1">
              <a:buFont typeface="Wingdings 2" panose="05020102010507070707" pitchFamily="18" charset="2"/>
              <a:buNone/>
            </a:pPr>
            <a:r>
              <a:rPr lang="en-US" altLang="zh-CN">
                <a:latin typeface="Arial" panose="020B0604020202020204" pitchFamily="34" charset="0"/>
                <a:cs typeface="Arial" panose="020B0604020202020204" pitchFamily="34" charset="0"/>
                <a:sym typeface="Symbol" panose="05050102010706020507" pitchFamily="18" charset="2"/>
              </a:rPr>
              <a:t>(a @ b) = a, a @ c = a, b @ c = b</a:t>
            </a:r>
          </a:p>
          <a:p>
            <a:pPr marL="514350" indent="-514350" eaLnBrk="1" hangingPunct="1">
              <a:buFont typeface="Wingdings 2" panose="05020102010507070707" pitchFamily="18" charset="2"/>
              <a:buNone/>
            </a:pPr>
            <a:r>
              <a:rPr lang="en-US" altLang="zh-CN">
                <a:latin typeface="Arial" panose="020B0604020202020204" pitchFamily="34" charset="0"/>
                <a:cs typeface="Arial" panose="020B0604020202020204" pitchFamily="34" charset="0"/>
                <a:sym typeface="Symbol" panose="05050102010706020507" pitchFamily="18" charset="2"/>
              </a:rPr>
              <a:t>Hence (a @ b) @ c = a = a @ (b @ c)</a:t>
            </a:r>
          </a:p>
          <a:p>
            <a:pPr marL="514350" indent="-514350" eaLnBrk="1" hangingPunct="1">
              <a:buFont typeface="Wingdings 2" panose="05020102010507070707" pitchFamily="18" charset="2"/>
              <a:buNone/>
            </a:pPr>
            <a:r>
              <a:rPr lang="en-US" altLang="zh-CN">
                <a:latin typeface="Arial" panose="020B0604020202020204" pitchFamily="34" charset="0"/>
                <a:cs typeface="Arial" panose="020B0604020202020204" pitchFamily="34" charset="0"/>
                <a:sym typeface="Symbol" panose="05050102010706020507" pitchFamily="18" charset="2"/>
              </a:rPr>
              <a:t>Therefore the equality holds for the first case.</a:t>
            </a:r>
          </a:p>
          <a:p>
            <a:pPr marL="514350" indent="-514350" eaLnBrk="1" hangingPunct="1">
              <a:buFont typeface="Wingdings 2" panose="05020102010507070707" pitchFamily="18" charset="2"/>
              <a:buNone/>
            </a:pPr>
            <a:endParaRPr lang="en-US" altLang="zh-CN">
              <a:latin typeface="Arial" panose="020B0604020202020204" pitchFamily="34" charset="0"/>
              <a:cs typeface="Arial" panose="020B0604020202020204" pitchFamily="34" charset="0"/>
              <a:sym typeface="Symbol" panose="05050102010706020507" pitchFamily="18" charset="2"/>
            </a:endParaRPr>
          </a:p>
          <a:p>
            <a:pPr marL="514350" indent="-514350" eaLnBrk="1" hangingPunct="1">
              <a:buFont typeface="Wingdings 2" panose="05020102010507070707" pitchFamily="18" charset="2"/>
              <a:buNone/>
            </a:pPr>
            <a:r>
              <a:rPr lang="en-US" altLang="zh-CN">
                <a:latin typeface="Arial" panose="020B0604020202020204" pitchFamily="34" charset="0"/>
                <a:cs typeface="Arial" panose="020B0604020202020204" pitchFamily="34" charset="0"/>
                <a:sym typeface="Symbol" panose="05050102010706020507" pitchFamily="18" charset="2"/>
              </a:rPr>
              <a:t>      A complete proof requires that the equality be shown to hold for all 6 cases. But the proofs of the remaining cases are similar. Try them.</a:t>
            </a:r>
          </a:p>
          <a:p>
            <a:pPr marL="514350" indent="-514350" eaLnBrk="1" hangingPunct="1">
              <a:buFont typeface="Wingdings 2" panose="05020102010507070707" pitchFamily="18" charset="2"/>
              <a:buNone/>
            </a:pPr>
            <a:endParaRPr lang="en-US" altLang="zh-CN">
              <a:sym typeface="Symbol" panose="05050102010706020507" pitchFamily="18" charset="2"/>
            </a:endParaRPr>
          </a:p>
          <a:p>
            <a:pPr marL="514350" indent="-514350" eaLnBrk="1" hangingPunct="1">
              <a:buFont typeface="Wingdings 2" panose="05020102010507070707" pitchFamily="18" charset="2"/>
              <a:buNone/>
            </a:pPr>
            <a:endParaRPr lang="en-US" altLang="zh-CN">
              <a:sym typeface="Symbol" panose="05050102010706020507" pitchFamily="18" charset="2"/>
            </a:endParaRPr>
          </a:p>
          <a:p>
            <a:pPr marL="514350" indent="-514350" eaLnBrk="1" hangingPunct="1">
              <a:buFont typeface="Wingdings 2" panose="05020102010507070707" pitchFamily="18" charset="2"/>
              <a:buNone/>
            </a:pPr>
            <a:endParaRPr lang="en-US" altLang="zh-CN"/>
          </a:p>
          <a:p>
            <a:pPr marL="514350" indent="-514350" eaLnBrk="1" hangingPunct="1">
              <a:buFont typeface="Wingdings 2" panose="05020102010507070707" pitchFamily="18" charset="2"/>
              <a:buNone/>
            </a:pPr>
            <a:endParaRPr lang="en-US" altLang="zh-CN">
              <a:sym typeface="Symbol" panose="05050102010706020507" pitchFamily="18" charset="2"/>
            </a:endParaRPr>
          </a:p>
          <a:p>
            <a:pPr marL="514350" indent="-514350" eaLnBrk="1" hangingPunct="1">
              <a:buFont typeface="Calibri" panose="020F0502020204030204" pitchFamily="34" charset="0"/>
              <a:buAutoNum type="arabicPeriod"/>
            </a:pPr>
            <a:endParaRPr lang="en-US" altLang="zh-CN"/>
          </a:p>
        </p:txBody>
      </p:sp>
      <p:sp>
        <p:nvSpPr>
          <p:cNvPr id="83972" name="灯片编号占位符 1">
            <a:extLst>
              <a:ext uri="{FF2B5EF4-FFF2-40B4-BE49-F238E27FC236}">
                <a16:creationId xmlns:a16="http://schemas.microsoft.com/office/drawing/2014/main" id="{5E4BF65E-90F5-632A-1C75-7737526979B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F0A9A04-EBE0-4A67-B26C-3C37102D4B09}" type="slidenum">
              <a:rPr lang="en-US" altLang="zh-CN" smtClean="0">
                <a:solidFill>
                  <a:srgbClr val="045C75"/>
                </a:solidFill>
              </a:rPr>
              <a:pPr/>
              <a:t>33</a:t>
            </a:fld>
            <a:endParaRPr lang="en-US" altLang="zh-CN">
              <a:solidFill>
                <a:srgbClr val="045C75"/>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04FA6FF0-4747-44DB-2737-DA36CCDB0706}"/>
              </a:ext>
            </a:extLst>
          </p:cNvPr>
          <p:cNvSpPr>
            <a:spLocks noGrp="1"/>
          </p:cNvSpPr>
          <p:nvPr>
            <p:ph type="title"/>
          </p:nvPr>
        </p:nvSpPr>
        <p:spPr>
          <a:xfrm>
            <a:off x="534988" y="765175"/>
            <a:ext cx="8074025" cy="722313"/>
          </a:xfrm>
        </p:spPr>
        <p:txBody>
          <a:bodyPr/>
          <a:lstStyle/>
          <a:p>
            <a:pPr algn="ctr" eaLnBrk="1" hangingPunct="1"/>
            <a:r>
              <a:rPr lang="en-US" altLang="zh-CN" sz="4400" b="1">
                <a:solidFill>
                  <a:schemeClr val="tx1"/>
                </a:solidFill>
                <a:latin typeface="Arial" panose="020B0604020202020204" pitchFamily="34" charset="0"/>
                <a:cs typeface="Arial" panose="020B0604020202020204" pitchFamily="34" charset="0"/>
              </a:rPr>
              <a:t>Without Loss of Generality</a:t>
            </a:r>
          </a:p>
        </p:txBody>
      </p:sp>
      <p:sp>
        <p:nvSpPr>
          <p:cNvPr id="84995" name="Content Placeholder 2">
            <a:extLst>
              <a:ext uri="{FF2B5EF4-FFF2-40B4-BE49-F238E27FC236}">
                <a16:creationId xmlns:a16="http://schemas.microsoft.com/office/drawing/2014/main" id="{7360CCC4-AEB3-1DD0-2AC8-70DE16C3E6D9}"/>
              </a:ext>
            </a:extLst>
          </p:cNvPr>
          <p:cNvSpPr>
            <a:spLocks noGrp="1"/>
          </p:cNvSpPr>
          <p:nvPr>
            <p:ph idx="1"/>
          </p:nvPr>
        </p:nvSpPr>
        <p:spPr/>
        <p:txBody>
          <a:bodyPr/>
          <a:lstStyle/>
          <a:p>
            <a:pPr eaLnBrk="1" hangingPunct="1">
              <a:buFont typeface="Wingdings 2" panose="05020102010507070707" pitchFamily="18" charset="2"/>
              <a:buNone/>
            </a:pPr>
            <a:r>
              <a:rPr lang="en-US" altLang="zh-CN" sz="1900" b="1">
                <a:latin typeface="Arial" panose="020B0604020202020204" pitchFamily="34" charset="0"/>
                <a:cs typeface="Arial" panose="020B0604020202020204" pitchFamily="34" charset="0"/>
              </a:rPr>
              <a:t>    Example</a:t>
            </a:r>
            <a:r>
              <a:rPr lang="en-US" altLang="zh-CN" sz="1900">
                <a:latin typeface="Arial" panose="020B0604020202020204" pitchFamily="34" charset="0"/>
                <a:cs typeface="Arial" panose="020B0604020202020204" pitchFamily="34" charset="0"/>
              </a:rPr>
              <a:t>: Show that if </a:t>
            </a:r>
            <a:r>
              <a:rPr lang="en-US" altLang="zh-CN" sz="1900" i="1">
                <a:latin typeface="Arial" panose="020B0604020202020204" pitchFamily="34" charset="0"/>
                <a:cs typeface="Arial" panose="020B0604020202020204" pitchFamily="34" charset="0"/>
              </a:rPr>
              <a:t>x</a:t>
            </a:r>
            <a:r>
              <a:rPr lang="en-US" altLang="zh-CN" sz="1900">
                <a:latin typeface="Arial" panose="020B0604020202020204" pitchFamily="34" charset="0"/>
                <a:cs typeface="Arial" panose="020B0604020202020204" pitchFamily="34" charset="0"/>
              </a:rPr>
              <a:t> and </a:t>
            </a:r>
            <a:r>
              <a:rPr lang="en-US" altLang="zh-CN" sz="1900" i="1">
                <a:latin typeface="Arial" panose="020B0604020202020204" pitchFamily="34" charset="0"/>
                <a:cs typeface="Arial" panose="020B0604020202020204" pitchFamily="34" charset="0"/>
              </a:rPr>
              <a:t>y</a:t>
            </a:r>
            <a:r>
              <a:rPr lang="en-US" altLang="zh-CN" sz="1900">
                <a:latin typeface="Arial" panose="020B0604020202020204" pitchFamily="34" charset="0"/>
                <a:cs typeface="Arial" panose="020B0604020202020204" pitchFamily="34" charset="0"/>
              </a:rPr>
              <a:t> are integers  and both </a:t>
            </a:r>
            <a:r>
              <a:rPr lang="en-US" altLang="zh-CN" sz="1900" i="1">
                <a:latin typeface="Arial" panose="020B0604020202020204" pitchFamily="34" charset="0"/>
                <a:cs typeface="Arial" panose="020B0604020202020204" pitchFamily="34" charset="0"/>
              </a:rPr>
              <a:t>x</a:t>
            </a:r>
            <a:r>
              <a:rPr lang="en-US" altLang="zh-CN" sz="1900">
                <a:latin typeface="Arial" panose="020B0604020202020204" pitchFamily="34" charset="0"/>
                <a:cs typeface="Arial" panose="020B0604020202020204" pitchFamily="34" charset="0"/>
              </a:rPr>
              <a:t>∙</a:t>
            </a:r>
            <a:r>
              <a:rPr lang="en-US" altLang="zh-CN" sz="1900" i="1">
                <a:latin typeface="Arial" panose="020B0604020202020204" pitchFamily="34" charset="0"/>
                <a:cs typeface="Arial" panose="020B0604020202020204" pitchFamily="34" charset="0"/>
              </a:rPr>
              <a:t>y</a:t>
            </a:r>
            <a:r>
              <a:rPr lang="en-US" altLang="zh-CN" sz="1900">
                <a:latin typeface="Arial" panose="020B0604020202020204" pitchFamily="34" charset="0"/>
                <a:cs typeface="Arial" panose="020B0604020202020204" pitchFamily="34" charset="0"/>
              </a:rPr>
              <a:t> </a:t>
            </a:r>
            <a:r>
              <a:rPr lang="en-US" altLang="zh-CN" sz="1900" i="1">
                <a:latin typeface="Arial" panose="020B0604020202020204" pitchFamily="34" charset="0"/>
                <a:cs typeface="Arial" panose="020B0604020202020204" pitchFamily="34" charset="0"/>
              </a:rPr>
              <a:t>and x</a:t>
            </a:r>
            <a:r>
              <a:rPr lang="en-US" altLang="zh-CN" sz="1900">
                <a:latin typeface="Arial" panose="020B0604020202020204" pitchFamily="34" charset="0"/>
                <a:cs typeface="Arial" panose="020B0604020202020204" pitchFamily="34" charset="0"/>
              </a:rPr>
              <a:t>+</a:t>
            </a:r>
            <a:r>
              <a:rPr lang="en-US" altLang="zh-CN" sz="1900" i="1">
                <a:latin typeface="Arial" panose="020B0604020202020204" pitchFamily="34" charset="0"/>
                <a:cs typeface="Arial" panose="020B0604020202020204" pitchFamily="34" charset="0"/>
              </a:rPr>
              <a:t>y</a:t>
            </a:r>
            <a:r>
              <a:rPr lang="en-US" altLang="zh-CN" sz="1900">
                <a:latin typeface="Arial" panose="020B0604020202020204" pitchFamily="34" charset="0"/>
                <a:cs typeface="Arial" panose="020B0604020202020204" pitchFamily="34" charset="0"/>
              </a:rPr>
              <a:t> are even, then both </a:t>
            </a:r>
            <a:r>
              <a:rPr lang="en-US" altLang="zh-CN" sz="1900" i="1">
                <a:latin typeface="Arial" panose="020B0604020202020204" pitchFamily="34" charset="0"/>
                <a:cs typeface="Arial" panose="020B0604020202020204" pitchFamily="34" charset="0"/>
              </a:rPr>
              <a:t>x</a:t>
            </a:r>
            <a:r>
              <a:rPr lang="en-US" altLang="zh-CN" sz="1900">
                <a:latin typeface="Arial" panose="020B0604020202020204" pitchFamily="34" charset="0"/>
                <a:cs typeface="Arial" panose="020B0604020202020204" pitchFamily="34" charset="0"/>
              </a:rPr>
              <a:t> and </a:t>
            </a:r>
            <a:r>
              <a:rPr lang="en-US" altLang="zh-CN" sz="1900" i="1">
                <a:latin typeface="Arial" panose="020B0604020202020204" pitchFamily="34" charset="0"/>
                <a:cs typeface="Arial" panose="020B0604020202020204" pitchFamily="34" charset="0"/>
              </a:rPr>
              <a:t>y</a:t>
            </a:r>
            <a:r>
              <a:rPr lang="en-US" altLang="zh-CN" sz="1900">
                <a:latin typeface="Arial" panose="020B0604020202020204" pitchFamily="34" charset="0"/>
                <a:cs typeface="Arial" panose="020B0604020202020204" pitchFamily="34" charset="0"/>
              </a:rPr>
              <a:t> are even.</a:t>
            </a:r>
          </a:p>
          <a:p>
            <a:pPr eaLnBrk="1" hangingPunct="1">
              <a:buFont typeface="Wingdings 2" panose="05020102010507070707" pitchFamily="18" charset="2"/>
              <a:buNone/>
            </a:pPr>
            <a:r>
              <a:rPr lang="en-US" altLang="zh-CN" sz="1900">
                <a:latin typeface="Arial" panose="020B0604020202020204" pitchFamily="34" charset="0"/>
                <a:cs typeface="Arial" panose="020B0604020202020204" pitchFamily="34" charset="0"/>
              </a:rPr>
              <a:t>    </a:t>
            </a:r>
            <a:r>
              <a:rPr lang="en-US" altLang="zh-CN" sz="1900" b="1">
                <a:latin typeface="Arial" panose="020B0604020202020204" pitchFamily="34" charset="0"/>
                <a:cs typeface="Arial" panose="020B0604020202020204" pitchFamily="34" charset="0"/>
              </a:rPr>
              <a:t>Proof</a:t>
            </a:r>
            <a:r>
              <a:rPr lang="en-US" altLang="zh-CN" sz="1900">
                <a:latin typeface="Arial" panose="020B0604020202020204" pitchFamily="34" charset="0"/>
                <a:cs typeface="Arial" panose="020B0604020202020204" pitchFamily="34" charset="0"/>
              </a:rPr>
              <a:t>: Use a proof by contraposition. Suppose  </a:t>
            </a:r>
            <a:r>
              <a:rPr lang="en-US" altLang="zh-CN" sz="1900" i="1">
                <a:latin typeface="Arial" panose="020B0604020202020204" pitchFamily="34" charset="0"/>
                <a:cs typeface="Arial" panose="020B0604020202020204" pitchFamily="34" charset="0"/>
              </a:rPr>
              <a:t>x </a:t>
            </a:r>
            <a:r>
              <a:rPr lang="en-US" altLang="zh-CN" sz="1900">
                <a:latin typeface="Arial" panose="020B0604020202020204" pitchFamily="34" charset="0"/>
                <a:cs typeface="Arial" panose="020B0604020202020204" pitchFamily="34" charset="0"/>
              </a:rPr>
              <a:t>and </a:t>
            </a:r>
            <a:r>
              <a:rPr lang="en-US" altLang="zh-CN" sz="1900" i="1">
                <a:latin typeface="Arial" panose="020B0604020202020204" pitchFamily="34" charset="0"/>
                <a:cs typeface="Arial" panose="020B0604020202020204" pitchFamily="34" charset="0"/>
              </a:rPr>
              <a:t>y</a:t>
            </a:r>
            <a:r>
              <a:rPr lang="en-US" altLang="zh-CN" sz="1900">
                <a:latin typeface="Arial" panose="020B0604020202020204" pitchFamily="34" charset="0"/>
                <a:cs typeface="Arial" panose="020B0604020202020204" pitchFamily="34" charset="0"/>
              </a:rPr>
              <a:t> are not both even. Then, one or both are odd. Without loss of generality, assume that </a:t>
            </a:r>
            <a:r>
              <a:rPr lang="en-US" altLang="zh-CN" sz="1900" i="1">
                <a:latin typeface="Arial" panose="020B0604020202020204" pitchFamily="34" charset="0"/>
                <a:cs typeface="Arial" panose="020B0604020202020204" pitchFamily="34" charset="0"/>
              </a:rPr>
              <a:t>x</a:t>
            </a:r>
            <a:r>
              <a:rPr lang="en-US" altLang="zh-CN" sz="1900">
                <a:latin typeface="Arial" panose="020B0604020202020204" pitchFamily="34" charset="0"/>
                <a:cs typeface="Arial" panose="020B0604020202020204" pitchFamily="34" charset="0"/>
              </a:rPr>
              <a:t> is odd. Then  </a:t>
            </a:r>
            <a:r>
              <a:rPr lang="en-US" altLang="zh-CN" sz="1900" i="1">
                <a:latin typeface="Arial" panose="020B0604020202020204" pitchFamily="34" charset="0"/>
                <a:cs typeface="Arial" panose="020B0604020202020204" pitchFamily="34" charset="0"/>
              </a:rPr>
              <a:t>x</a:t>
            </a:r>
            <a:r>
              <a:rPr lang="en-US" altLang="zh-CN" sz="1900">
                <a:latin typeface="Arial" panose="020B0604020202020204" pitchFamily="34" charset="0"/>
                <a:cs typeface="Arial" panose="020B0604020202020204" pitchFamily="34" charset="0"/>
              </a:rPr>
              <a:t> = 2</a:t>
            </a:r>
            <a:r>
              <a:rPr lang="en-US" altLang="zh-CN" sz="1900" i="1">
                <a:latin typeface="Arial" panose="020B0604020202020204" pitchFamily="34" charset="0"/>
                <a:cs typeface="Arial" panose="020B0604020202020204" pitchFamily="34" charset="0"/>
              </a:rPr>
              <a:t>m</a:t>
            </a:r>
            <a:r>
              <a:rPr lang="en-US" altLang="zh-CN" sz="1900">
                <a:latin typeface="Arial" panose="020B0604020202020204" pitchFamily="34" charset="0"/>
                <a:cs typeface="Arial" panose="020B0604020202020204" pitchFamily="34" charset="0"/>
              </a:rPr>
              <a:t> + 1 for some integer </a:t>
            </a:r>
            <a:r>
              <a:rPr lang="en-US" altLang="zh-CN" sz="1900" i="1">
                <a:latin typeface="Arial" panose="020B0604020202020204" pitchFamily="34" charset="0"/>
                <a:cs typeface="Arial" panose="020B0604020202020204" pitchFamily="34" charset="0"/>
              </a:rPr>
              <a:t>m</a:t>
            </a:r>
            <a:r>
              <a:rPr lang="en-US" altLang="zh-CN" sz="1900">
                <a:latin typeface="Arial" panose="020B0604020202020204" pitchFamily="34" charset="0"/>
                <a:cs typeface="Arial" panose="020B0604020202020204" pitchFamily="34" charset="0"/>
              </a:rPr>
              <a:t>. </a:t>
            </a:r>
          </a:p>
          <a:p>
            <a:pPr lvl="1" eaLnBrk="1" hangingPunct="1">
              <a:buFont typeface="Wingdings 2" panose="05020102010507070707" pitchFamily="18" charset="2"/>
              <a:buNone/>
            </a:pPr>
            <a:r>
              <a:rPr lang="en-US" altLang="zh-CN" sz="1900">
                <a:latin typeface="Arial" panose="020B0604020202020204" pitchFamily="34" charset="0"/>
                <a:cs typeface="Arial" panose="020B0604020202020204" pitchFamily="34" charset="0"/>
              </a:rPr>
              <a:t>    </a:t>
            </a:r>
            <a:r>
              <a:rPr lang="en-US" altLang="zh-CN" sz="1900" i="1">
                <a:latin typeface="Arial" panose="020B0604020202020204" pitchFamily="34" charset="0"/>
                <a:cs typeface="Arial" panose="020B0604020202020204" pitchFamily="34" charset="0"/>
              </a:rPr>
              <a:t>Case 1</a:t>
            </a:r>
            <a:r>
              <a:rPr lang="en-US" altLang="zh-CN" sz="1900">
                <a:latin typeface="Arial" panose="020B0604020202020204" pitchFamily="34" charset="0"/>
                <a:cs typeface="Arial" panose="020B0604020202020204" pitchFamily="34" charset="0"/>
              </a:rPr>
              <a:t>: </a:t>
            </a:r>
            <a:r>
              <a:rPr lang="en-US" altLang="zh-CN" sz="1900" i="1">
                <a:latin typeface="Arial" panose="020B0604020202020204" pitchFamily="34" charset="0"/>
                <a:cs typeface="Arial" panose="020B0604020202020204" pitchFamily="34" charset="0"/>
              </a:rPr>
              <a:t>y</a:t>
            </a:r>
            <a:r>
              <a:rPr lang="en-US" altLang="zh-CN" sz="1900">
                <a:latin typeface="Arial" panose="020B0604020202020204" pitchFamily="34" charset="0"/>
                <a:cs typeface="Arial" panose="020B0604020202020204" pitchFamily="34" charset="0"/>
              </a:rPr>
              <a:t> is even. Then </a:t>
            </a:r>
            <a:r>
              <a:rPr lang="en-US" altLang="zh-CN" sz="1900" i="1">
                <a:latin typeface="Arial" panose="020B0604020202020204" pitchFamily="34" charset="0"/>
                <a:cs typeface="Arial" panose="020B0604020202020204" pitchFamily="34" charset="0"/>
              </a:rPr>
              <a:t>y</a:t>
            </a:r>
            <a:r>
              <a:rPr lang="en-US" altLang="zh-CN" sz="1900">
                <a:latin typeface="Arial" panose="020B0604020202020204" pitchFamily="34" charset="0"/>
                <a:cs typeface="Arial" panose="020B0604020202020204" pitchFamily="34" charset="0"/>
              </a:rPr>
              <a:t> = 2</a:t>
            </a:r>
            <a:r>
              <a:rPr lang="en-US" altLang="zh-CN" sz="1900" i="1">
                <a:latin typeface="Arial" panose="020B0604020202020204" pitchFamily="34" charset="0"/>
                <a:cs typeface="Arial" panose="020B0604020202020204" pitchFamily="34" charset="0"/>
              </a:rPr>
              <a:t>n</a:t>
            </a:r>
            <a:r>
              <a:rPr lang="en-US" altLang="zh-CN" sz="1900">
                <a:latin typeface="Arial" panose="020B0604020202020204" pitchFamily="34" charset="0"/>
                <a:cs typeface="Arial" panose="020B0604020202020204" pitchFamily="34" charset="0"/>
              </a:rPr>
              <a:t> for some integer </a:t>
            </a:r>
            <a:r>
              <a:rPr lang="en-US" altLang="zh-CN" sz="1900" i="1">
                <a:latin typeface="Arial" panose="020B0604020202020204" pitchFamily="34" charset="0"/>
                <a:cs typeface="Arial" panose="020B0604020202020204" pitchFamily="34" charset="0"/>
              </a:rPr>
              <a:t>n</a:t>
            </a:r>
            <a:r>
              <a:rPr lang="en-US" altLang="zh-CN" sz="1900">
                <a:latin typeface="Arial" panose="020B0604020202020204" pitchFamily="34" charset="0"/>
                <a:cs typeface="Arial" panose="020B0604020202020204" pitchFamily="34" charset="0"/>
              </a:rPr>
              <a:t>, so                                                  </a:t>
            </a:r>
            <a:r>
              <a:rPr lang="en-US" altLang="zh-CN" sz="1900" i="1">
                <a:latin typeface="Arial" panose="020B0604020202020204" pitchFamily="34" charset="0"/>
                <a:cs typeface="Arial" panose="020B0604020202020204" pitchFamily="34" charset="0"/>
              </a:rPr>
              <a:t>x</a:t>
            </a:r>
            <a:r>
              <a:rPr lang="en-US" altLang="zh-CN" sz="1900">
                <a:latin typeface="Arial" panose="020B0604020202020204" pitchFamily="34" charset="0"/>
                <a:cs typeface="Arial" panose="020B0604020202020204" pitchFamily="34" charset="0"/>
              </a:rPr>
              <a:t> +</a:t>
            </a:r>
            <a:r>
              <a:rPr lang="en-US" altLang="zh-CN" sz="1900" i="1">
                <a:latin typeface="Arial" panose="020B0604020202020204" pitchFamily="34" charset="0"/>
                <a:cs typeface="Arial" panose="020B0604020202020204" pitchFamily="34" charset="0"/>
              </a:rPr>
              <a:t> y</a:t>
            </a:r>
            <a:r>
              <a:rPr lang="en-US" altLang="zh-CN" sz="1900">
                <a:latin typeface="Arial" panose="020B0604020202020204" pitchFamily="34" charset="0"/>
                <a:cs typeface="Arial" panose="020B0604020202020204" pitchFamily="34" charset="0"/>
              </a:rPr>
              <a:t> = (2</a:t>
            </a:r>
            <a:r>
              <a:rPr lang="en-US" altLang="zh-CN" sz="1900" i="1">
                <a:latin typeface="Arial" panose="020B0604020202020204" pitchFamily="34" charset="0"/>
                <a:cs typeface="Arial" panose="020B0604020202020204" pitchFamily="34" charset="0"/>
              </a:rPr>
              <a:t>m</a:t>
            </a:r>
            <a:r>
              <a:rPr lang="en-US" altLang="zh-CN" sz="1900">
                <a:latin typeface="Arial" panose="020B0604020202020204" pitchFamily="34" charset="0"/>
                <a:cs typeface="Arial" panose="020B0604020202020204" pitchFamily="34" charset="0"/>
              </a:rPr>
              <a:t> + 1) + 2</a:t>
            </a:r>
            <a:r>
              <a:rPr lang="en-US" altLang="zh-CN" sz="1900" i="1">
                <a:latin typeface="Arial" panose="020B0604020202020204" pitchFamily="34" charset="0"/>
                <a:cs typeface="Arial" panose="020B0604020202020204" pitchFamily="34" charset="0"/>
              </a:rPr>
              <a:t>n</a:t>
            </a:r>
            <a:r>
              <a:rPr lang="en-US" altLang="zh-CN" sz="1900">
                <a:latin typeface="Arial" panose="020B0604020202020204" pitchFamily="34" charset="0"/>
                <a:cs typeface="Arial" panose="020B0604020202020204" pitchFamily="34" charset="0"/>
              </a:rPr>
              <a:t> = 2(</a:t>
            </a:r>
            <a:r>
              <a:rPr lang="en-US" altLang="zh-CN" sz="1900" i="1">
                <a:latin typeface="Arial" panose="020B0604020202020204" pitchFamily="34" charset="0"/>
                <a:cs typeface="Arial" panose="020B0604020202020204" pitchFamily="34" charset="0"/>
              </a:rPr>
              <a:t>m</a:t>
            </a:r>
            <a:r>
              <a:rPr lang="en-US" altLang="zh-CN" sz="1900">
                <a:latin typeface="Arial" panose="020B0604020202020204" pitchFamily="34" charset="0"/>
                <a:cs typeface="Arial" panose="020B0604020202020204" pitchFamily="34" charset="0"/>
              </a:rPr>
              <a:t> + </a:t>
            </a:r>
            <a:r>
              <a:rPr lang="en-US" altLang="zh-CN" sz="1900" i="1">
                <a:latin typeface="Arial" panose="020B0604020202020204" pitchFamily="34" charset="0"/>
                <a:cs typeface="Arial" panose="020B0604020202020204" pitchFamily="34" charset="0"/>
              </a:rPr>
              <a:t>n</a:t>
            </a:r>
            <a:r>
              <a:rPr lang="en-US" altLang="zh-CN" sz="1900">
                <a:latin typeface="Arial" panose="020B0604020202020204" pitchFamily="34" charset="0"/>
                <a:cs typeface="Arial" panose="020B0604020202020204" pitchFamily="34" charset="0"/>
              </a:rPr>
              <a:t>) + 1 is odd.</a:t>
            </a:r>
          </a:p>
          <a:p>
            <a:pPr lvl="1" eaLnBrk="1" hangingPunct="1">
              <a:buFont typeface="Wingdings 2" panose="05020102010507070707" pitchFamily="18" charset="2"/>
              <a:buNone/>
            </a:pPr>
            <a:r>
              <a:rPr lang="en-US" altLang="zh-CN" sz="1900">
                <a:latin typeface="Arial" panose="020B0604020202020204" pitchFamily="34" charset="0"/>
                <a:cs typeface="Arial" panose="020B0604020202020204" pitchFamily="34" charset="0"/>
              </a:rPr>
              <a:t>    </a:t>
            </a:r>
            <a:r>
              <a:rPr lang="en-US" altLang="zh-CN" sz="1900" i="1">
                <a:latin typeface="Arial" panose="020B0604020202020204" pitchFamily="34" charset="0"/>
                <a:cs typeface="Arial" panose="020B0604020202020204" pitchFamily="34" charset="0"/>
              </a:rPr>
              <a:t>Case 2</a:t>
            </a:r>
            <a:r>
              <a:rPr lang="en-US" altLang="zh-CN" sz="1900">
                <a:latin typeface="Arial" panose="020B0604020202020204" pitchFamily="34" charset="0"/>
                <a:cs typeface="Arial" panose="020B0604020202020204" pitchFamily="34" charset="0"/>
              </a:rPr>
              <a:t>:</a:t>
            </a:r>
            <a:r>
              <a:rPr lang="en-US" altLang="zh-CN" sz="1900" i="1">
                <a:latin typeface="Arial" panose="020B0604020202020204" pitchFamily="34" charset="0"/>
                <a:cs typeface="Arial" panose="020B0604020202020204" pitchFamily="34" charset="0"/>
              </a:rPr>
              <a:t> y</a:t>
            </a:r>
            <a:r>
              <a:rPr lang="en-US" altLang="zh-CN" sz="1900">
                <a:latin typeface="Arial" panose="020B0604020202020204" pitchFamily="34" charset="0"/>
                <a:cs typeface="Arial" panose="020B0604020202020204" pitchFamily="34" charset="0"/>
              </a:rPr>
              <a:t> is odd. Then </a:t>
            </a:r>
            <a:r>
              <a:rPr lang="en-US" altLang="zh-CN" sz="1900" i="1">
                <a:latin typeface="Arial" panose="020B0604020202020204" pitchFamily="34" charset="0"/>
                <a:cs typeface="Arial" panose="020B0604020202020204" pitchFamily="34" charset="0"/>
              </a:rPr>
              <a:t>y</a:t>
            </a:r>
            <a:r>
              <a:rPr lang="en-US" altLang="zh-CN" sz="1900">
                <a:latin typeface="Arial" panose="020B0604020202020204" pitchFamily="34" charset="0"/>
                <a:cs typeface="Arial" panose="020B0604020202020204" pitchFamily="34" charset="0"/>
              </a:rPr>
              <a:t> = 2</a:t>
            </a:r>
            <a:r>
              <a:rPr lang="en-US" altLang="zh-CN" sz="1900" i="1">
                <a:latin typeface="Arial" panose="020B0604020202020204" pitchFamily="34" charset="0"/>
                <a:cs typeface="Arial" panose="020B0604020202020204" pitchFamily="34" charset="0"/>
              </a:rPr>
              <a:t>n + </a:t>
            </a:r>
            <a:r>
              <a:rPr lang="en-US" altLang="zh-CN" sz="1900">
                <a:latin typeface="Arial" panose="020B0604020202020204" pitchFamily="34" charset="0"/>
                <a:cs typeface="Arial" panose="020B0604020202020204" pitchFamily="34" charset="0"/>
              </a:rPr>
              <a:t>1 for some integer </a:t>
            </a:r>
            <a:r>
              <a:rPr lang="en-US" altLang="zh-CN" sz="1900" i="1">
                <a:latin typeface="Arial" panose="020B0604020202020204" pitchFamily="34" charset="0"/>
                <a:cs typeface="Arial" panose="020B0604020202020204" pitchFamily="34" charset="0"/>
              </a:rPr>
              <a:t>n</a:t>
            </a:r>
            <a:r>
              <a:rPr lang="en-US" altLang="zh-CN" sz="1900">
                <a:latin typeface="Arial" panose="020B0604020202020204" pitchFamily="34" charset="0"/>
                <a:cs typeface="Arial" panose="020B0604020202020204" pitchFamily="34" charset="0"/>
              </a:rPr>
              <a:t>, so                                            </a:t>
            </a:r>
            <a:r>
              <a:rPr lang="en-US" altLang="zh-CN" sz="1900" i="1">
                <a:latin typeface="Arial" panose="020B0604020202020204" pitchFamily="34" charset="0"/>
                <a:cs typeface="Arial" panose="020B0604020202020204" pitchFamily="34" charset="0"/>
              </a:rPr>
              <a:t>x</a:t>
            </a:r>
            <a:r>
              <a:rPr lang="en-US" altLang="zh-CN" sz="1900">
                <a:latin typeface="Arial" panose="020B0604020202020204" pitchFamily="34" charset="0"/>
                <a:cs typeface="Arial" panose="020B0604020202020204" pitchFamily="34" charset="0"/>
              </a:rPr>
              <a:t> ∙ </a:t>
            </a:r>
            <a:r>
              <a:rPr lang="en-US" altLang="zh-CN" sz="1900" i="1">
                <a:latin typeface="Arial" panose="020B0604020202020204" pitchFamily="34" charset="0"/>
                <a:cs typeface="Arial" panose="020B0604020202020204" pitchFamily="34" charset="0"/>
              </a:rPr>
              <a:t>y</a:t>
            </a:r>
            <a:r>
              <a:rPr lang="en-US" altLang="zh-CN" sz="1900">
                <a:latin typeface="Arial" panose="020B0604020202020204" pitchFamily="34" charset="0"/>
                <a:cs typeface="Arial" panose="020B0604020202020204" pitchFamily="34" charset="0"/>
              </a:rPr>
              <a:t> = (2</a:t>
            </a:r>
            <a:r>
              <a:rPr lang="en-US" altLang="zh-CN" sz="1900" i="1">
                <a:latin typeface="Arial" panose="020B0604020202020204" pitchFamily="34" charset="0"/>
                <a:cs typeface="Arial" panose="020B0604020202020204" pitchFamily="34" charset="0"/>
              </a:rPr>
              <a:t>m</a:t>
            </a:r>
            <a:r>
              <a:rPr lang="en-US" altLang="zh-CN" sz="1900">
                <a:latin typeface="Arial" panose="020B0604020202020204" pitchFamily="34" charset="0"/>
                <a:cs typeface="Arial" panose="020B0604020202020204" pitchFamily="34" charset="0"/>
              </a:rPr>
              <a:t> + 1) (2</a:t>
            </a:r>
            <a:r>
              <a:rPr lang="en-US" altLang="zh-CN" sz="1900" i="1">
                <a:latin typeface="Arial" panose="020B0604020202020204" pitchFamily="34" charset="0"/>
                <a:cs typeface="Arial" panose="020B0604020202020204" pitchFamily="34" charset="0"/>
              </a:rPr>
              <a:t>n</a:t>
            </a:r>
            <a:r>
              <a:rPr lang="en-US" altLang="zh-CN" sz="1900">
                <a:latin typeface="Arial" panose="020B0604020202020204" pitchFamily="34" charset="0"/>
                <a:cs typeface="Arial" panose="020B0604020202020204" pitchFamily="34" charset="0"/>
              </a:rPr>
              <a:t> + 1) = 2(2</a:t>
            </a:r>
            <a:r>
              <a:rPr lang="en-US" altLang="zh-CN" sz="1900" i="1">
                <a:latin typeface="Arial" panose="020B0604020202020204" pitchFamily="34" charset="0"/>
                <a:cs typeface="Arial" panose="020B0604020202020204" pitchFamily="34" charset="0"/>
              </a:rPr>
              <a:t>m</a:t>
            </a:r>
            <a:r>
              <a:rPr lang="en-US" altLang="zh-CN" sz="1900">
                <a:latin typeface="Arial" panose="020B0604020202020204" pitchFamily="34" charset="0"/>
                <a:cs typeface="Arial" panose="020B0604020202020204" pitchFamily="34" charset="0"/>
              </a:rPr>
              <a:t> ∙</a:t>
            </a:r>
            <a:r>
              <a:rPr lang="en-US" altLang="zh-CN" sz="1900" i="1">
                <a:latin typeface="Arial" panose="020B0604020202020204" pitchFamily="34" charset="0"/>
                <a:cs typeface="Arial" panose="020B0604020202020204" pitchFamily="34" charset="0"/>
              </a:rPr>
              <a:t> n</a:t>
            </a:r>
            <a:r>
              <a:rPr lang="en-US" altLang="zh-CN" sz="1900">
                <a:latin typeface="Arial" panose="020B0604020202020204" pitchFamily="34" charset="0"/>
                <a:cs typeface="Arial" panose="020B0604020202020204" pitchFamily="34" charset="0"/>
              </a:rPr>
              <a:t> +</a:t>
            </a:r>
            <a:r>
              <a:rPr lang="en-US" altLang="zh-CN" sz="1900" i="1">
                <a:latin typeface="Arial" panose="020B0604020202020204" pitchFamily="34" charset="0"/>
                <a:cs typeface="Arial" panose="020B0604020202020204" pitchFamily="34" charset="0"/>
              </a:rPr>
              <a:t>m</a:t>
            </a:r>
            <a:r>
              <a:rPr lang="en-US" altLang="zh-CN" sz="1900">
                <a:latin typeface="Arial" panose="020B0604020202020204" pitchFamily="34" charset="0"/>
                <a:cs typeface="Arial" panose="020B0604020202020204" pitchFamily="34" charset="0"/>
              </a:rPr>
              <a:t> + </a:t>
            </a:r>
            <a:r>
              <a:rPr lang="en-US" altLang="zh-CN" sz="1900" i="1">
                <a:latin typeface="Arial" panose="020B0604020202020204" pitchFamily="34" charset="0"/>
                <a:cs typeface="Arial" panose="020B0604020202020204" pitchFamily="34" charset="0"/>
              </a:rPr>
              <a:t>n</a:t>
            </a:r>
            <a:r>
              <a:rPr lang="en-US" altLang="zh-CN" sz="1900">
                <a:latin typeface="Arial" panose="020B0604020202020204" pitchFamily="34" charset="0"/>
                <a:cs typeface="Arial" panose="020B0604020202020204" pitchFamily="34" charset="0"/>
              </a:rPr>
              <a:t>) + 1 is odd.</a:t>
            </a:r>
          </a:p>
          <a:p>
            <a:pPr eaLnBrk="1" hangingPunct="1">
              <a:lnSpc>
                <a:spcPct val="80000"/>
              </a:lnSpc>
              <a:buFont typeface="Wingdings 2" panose="05020102010507070707" pitchFamily="18" charset="2"/>
              <a:buNone/>
            </a:pPr>
            <a:endParaRPr lang="en-US" altLang="zh-CN" sz="1900" b="1">
              <a:latin typeface="Arial" panose="020B0604020202020204" pitchFamily="34" charset="0"/>
              <a:cs typeface="Arial" panose="020B0604020202020204" pitchFamily="34" charset="0"/>
            </a:endParaRPr>
          </a:p>
          <a:p>
            <a:pPr eaLnBrk="1" hangingPunct="1">
              <a:buFont typeface="Wingdings 2" panose="05020102010507070707" pitchFamily="18" charset="2"/>
              <a:buNone/>
            </a:pPr>
            <a:r>
              <a:rPr lang="en-US" altLang="zh-CN" sz="1900" b="1">
                <a:latin typeface="Arial" panose="020B0604020202020204" pitchFamily="34" charset="0"/>
                <a:cs typeface="Arial" panose="020B0604020202020204" pitchFamily="34" charset="0"/>
              </a:rPr>
              <a:t>    </a:t>
            </a:r>
            <a:r>
              <a:rPr lang="en-US" altLang="zh-CN" sz="1900">
                <a:latin typeface="Arial" panose="020B0604020202020204" pitchFamily="34" charset="0"/>
                <a:cs typeface="Arial" panose="020B0604020202020204" pitchFamily="34" charset="0"/>
              </a:rPr>
              <a:t>We only cover the case where </a:t>
            </a:r>
            <a:r>
              <a:rPr lang="en-US" altLang="zh-CN" sz="1900" i="1">
                <a:latin typeface="Arial" panose="020B0604020202020204" pitchFamily="34" charset="0"/>
                <a:cs typeface="Arial" panose="020B0604020202020204" pitchFamily="34" charset="0"/>
              </a:rPr>
              <a:t>x</a:t>
            </a:r>
            <a:r>
              <a:rPr lang="en-US" altLang="zh-CN" sz="1900">
                <a:latin typeface="Arial" panose="020B0604020202020204" pitchFamily="34" charset="0"/>
                <a:cs typeface="Arial" panose="020B0604020202020204" pitchFamily="34" charset="0"/>
              </a:rPr>
              <a:t> is odd because the case where </a:t>
            </a:r>
            <a:r>
              <a:rPr lang="en-US" altLang="zh-CN" sz="1900" i="1">
                <a:latin typeface="Arial" panose="020B0604020202020204" pitchFamily="34" charset="0"/>
                <a:cs typeface="Arial" panose="020B0604020202020204" pitchFamily="34" charset="0"/>
              </a:rPr>
              <a:t>y</a:t>
            </a:r>
            <a:r>
              <a:rPr lang="en-US" altLang="zh-CN" sz="1900">
                <a:latin typeface="Arial" panose="020B0604020202020204" pitchFamily="34" charset="0"/>
                <a:cs typeface="Arial" panose="020B0604020202020204" pitchFamily="34" charset="0"/>
              </a:rPr>
              <a:t> is odd is  similar. The use phrase </a:t>
            </a:r>
            <a:r>
              <a:rPr lang="en-US" altLang="zh-CN" sz="1900" i="1">
                <a:solidFill>
                  <a:srgbClr val="C00000"/>
                </a:solidFill>
                <a:latin typeface="Arial" panose="020B0604020202020204" pitchFamily="34" charset="0"/>
                <a:cs typeface="Arial" panose="020B0604020202020204" pitchFamily="34" charset="0"/>
              </a:rPr>
              <a:t>without  loss of generality</a:t>
            </a:r>
            <a:r>
              <a:rPr lang="en-US" altLang="zh-CN" sz="1900" b="1">
                <a:solidFill>
                  <a:srgbClr val="C00000"/>
                </a:solidFill>
                <a:latin typeface="Arial" panose="020B0604020202020204" pitchFamily="34" charset="0"/>
                <a:cs typeface="Arial" panose="020B0604020202020204" pitchFamily="34" charset="0"/>
              </a:rPr>
              <a:t> </a:t>
            </a:r>
            <a:r>
              <a:rPr lang="en-US" altLang="zh-CN" sz="1900">
                <a:latin typeface="Arial" panose="020B0604020202020204" pitchFamily="34" charset="0"/>
                <a:cs typeface="Arial" panose="020B0604020202020204" pitchFamily="34" charset="0"/>
              </a:rPr>
              <a:t>(</a:t>
            </a:r>
            <a:r>
              <a:rPr lang="en-US" altLang="zh-CN" sz="1900">
                <a:solidFill>
                  <a:srgbClr val="C00000"/>
                </a:solidFill>
                <a:latin typeface="Arial" panose="020B0604020202020204" pitchFamily="34" charset="0"/>
                <a:cs typeface="Arial" panose="020B0604020202020204" pitchFamily="34" charset="0"/>
              </a:rPr>
              <a:t>WLOG</a:t>
            </a:r>
            <a:r>
              <a:rPr lang="en-US" altLang="zh-CN" sz="1900">
                <a:latin typeface="Arial" panose="020B0604020202020204" pitchFamily="34" charset="0"/>
                <a:cs typeface="Arial" panose="020B0604020202020204" pitchFamily="34" charset="0"/>
              </a:rPr>
              <a:t>) indicates this. </a:t>
            </a:r>
          </a:p>
          <a:p>
            <a:pPr eaLnBrk="1" hangingPunct="1">
              <a:lnSpc>
                <a:spcPct val="80000"/>
              </a:lnSpc>
              <a:buFont typeface="Wingdings 2" panose="05020102010507070707" pitchFamily="18" charset="2"/>
              <a:buNone/>
            </a:pPr>
            <a:endParaRPr lang="en-US" altLang="zh-CN" sz="1400">
              <a:latin typeface="Cambria Math" panose="02040503050406030204" pitchFamily="18" charset="0"/>
            </a:endParaRPr>
          </a:p>
          <a:p>
            <a:pPr eaLnBrk="1" hangingPunct="1">
              <a:lnSpc>
                <a:spcPct val="80000"/>
              </a:lnSpc>
              <a:buFont typeface="Wingdings 2" panose="05020102010507070707" pitchFamily="18" charset="2"/>
              <a:buNone/>
            </a:pPr>
            <a:r>
              <a:rPr lang="en-US" altLang="zh-CN" sz="1400">
                <a:latin typeface="Cambria Math" panose="02040503050406030204" pitchFamily="18" charset="0"/>
              </a:rPr>
              <a:t>     </a:t>
            </a:r>
          </a:p>
        </p:txBody>
      </p:sp>
      <p:sp>
        <p:nvSpPr>
          <p:cNvPr id="4" name="Isosceles Triangle 3">
            <a:extLst>
              <a:ext uri="{FF2B5EF4-FFF2-40B4-BE49-F238E27FC236}">
                <a16:creationId xmlns:a16="http://schemas.microsoft.com/office/drawing/2014/main" id="{DA14E7B4-CF75-72E8-AE9B-B2895E552F9D}"/>
              </a:ext>
            </a:extLst>
          </p:cNvPr>
          <p:cNvSpPr/>
          <p:nvPr/>
        </p:nvSpPr>
        <p:spPr>
          <a:xfrm rot="5400000" flipV="1">
            <a:off x="8305800" y="3962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84997" name="灯片编号占位符 1">
            <a:extLst>
              <a:ext uri="{FF2B5EF4-FFF2-40B4-BE49-F238E27FC236}">
                <a16:creationId xmlns:a16="http://schemas.microsoft.com/office/drawing/2014/main" id="{C273D45E-6434-B2C8-F804-07BA0E96335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524B826-4AE3-49EA-99E5-44AE959D97AB}" type="slidenum">
              <a:rPr lang="en-US" altLang="zh-CN" smtClean="0">
                <a:solidFill>
                  <a:srgbClr val="045C75"/>
                </a:solidFill>
              </a:rPr>
              <a:pPr/>
              <a:t>34</a:t>
            </a:fld>
            <a:endParaRPr lang="en-US" altLang="zh-CN">
              <a:solidFill>
                <a:srgbClr val="045C75"/>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6F540007-84C0-76E7-B072-C42E485B85B7}"/>
              </a:ext>
            </a:extLst>
          </p:cNvPr>
          <p:cNvSpPr>
            <a:spLocks noGrp="1" noChangeArrowheads="1"/>
          </p:cNvSpPr>
          <p:nvPr>
            <p:ph type="title"/>
          </p:nvPr>
        </p:nvSpPr>
        <p:spPr/>
        <p:txBody>
          <a:bodyPr/>
          <a:lstStyle/>
          <a:p>
            <a:pPr eaLnBrk="1" hangingPunct="1"/>
            <a:r>
              <a:rPr lang="en-US" altLang="zh-CN" b="1"/>
              <a:t>Proof by Examples?</a:t>
            </a:r>
          </a:p>
        </p:txBody>
      </p:sp>
      <p:sp>
        <p:nvSpPr>
          <p:cNvPr id="98307" name="Rectangle 3">
            <a:extLst>
              <a:ext uri="{FF2B5EF4-FFF2-40B4-BE49-F238E27FC236}">
                <a16:creationId xmlns:a16="http://schemas.microsoft.com/office/drawing/2014/main" id="{CF211836-5237-1477-8057-6CFDE09FE208}"/>
              </a:ext>
            </a:extLst>
          </p:cNvPr>
          <p:cNvSpPr>
            <a:spLocks noGrp="1" noChangeArrowheads="1"/>
          </p:cNvSpPr>
          <p:nvPr>
            <p:ph type="body" idx="1"/>
          </p:nvPr>
        </p:nvSpPr>
        <p:spPr/>
        <p:txBody>
          <a:bodyPr/>
          <a:lstStyle/>
          <a:p>
            <a:pPr eaLnBrk="1" hangingPunct="1">
              <a:lnSpc>
                <a:spcPct val="90000"/>
              </a:lnSpc>
              <a:defRPr/>
            </a:pPr>
            <a:r>
              <a:rPr lang="en-US" altLang="zh-CN" dirty="0"/>
              <a:t>A universal statement can </a:t>
            </a:r>
            <a:r>
              <a:rPr lang="en-US" altLang="zh-CN" u="sng" dirty="0"/>
              <a:t>never</a:t>
            </a:r>
            <a:r>
              <a:rPr lang="en-US" altLang="zh-CN" dirty="0"/>
              <a:t> be proven by using examples, </a:t>
            </a:r>
            <a:r>
              <a:rPr lang="en-US" altLang="zh-CN" u="sng" dirty="0"/>
              <a:t>unless</a:t>
            </a:r>
            <a:r>
              <a:rPr lang="en-US" altLang="zh-CN" dirty="0"/>
              <a:t> the universe can be validly reduced to only </a:t>
            </a:r>
            <a:r>
              <a:rPr lang="en-US" altLang="zh-CN" u="sng" dirty="0"/>
              <a:t>finitely</a:t>
            </a:r>
            <a:r>
              <a:rPr lang="en-US" altLang="zh-CN" dirty="0"/>
              <a:t> many examples, and your proof covers </a:t>
            </a:r>
            <a:r>
              <a:rPr lang="en-US" altLang="zh-CN" u="sng" dirty="0"/>
              <a:t>all</a:t>
            </a:r>
            <a:r>
              <a:rPr lang="en-US" altLang="zh-CN" dirty="0"/>
              <a:t> of them!</a:t>
            </a:r>
          </a:p>
          <a:p>
            <a:pPr eaLnBrk="1" hangingPunct="1">
              <a:lnSpc>
                <a:spcPct val="90000"/>
              </a:lnSpc>
              <a:defRPr/>
            </a:pPr>
            <a:r>
              <a:rPr lang="en-US" altLang="zh-CN" b="1" dirty="0"/>
              <a:t>Theorem:</a:t>
            </a:r>
            <a:r>
              <a:rPr lang="en-US" altLang="zh-CN" dirty="0"/>
              <a:t> </a:t>
            </a:r>
            <a:r>
              <a:rPr lang="en-US" altLang="zh-CN" dirty="0">
                <a:solidFill>
                  <a:schemeClr val="accent6"/>
                </a:solidFill>
                <a:latin typeface="Times New Roman" panose="02020603050405020304" pitchFamily="18" charset="0"/>
                <a:cs typeface="Times New Roman" panose="02020603050405020304" pitchFamily="18" charset="0"/>
              </a:rPr>
              <a:t>¬</a:t>
            </a:r>
            <a:r>
              <a:rPr lang="en-US" altLang="zh-CN" dirty="0">
                <a:solidFill>
                  <a:schemeClr val="accent6"/>
                </a:solidFill>
                <a:cs typeface="Times New Roman" panose="02020603050405020304" pitchFamily="18" charset="0"/>
                <a:sym typeface="Symbol" panose="05050102010706020507" pitchFamily="18" charset="2"/>
              </a:rPr>
              <a:t></a:t>
            </a:r>
            <a:r>
              <a:rPr lang="en-US" altLang="zh-CN" i="1" dirty="0" err="1">
                <a:solidFill>
                  <a:schemeClr val="accent6"/>
                </a:solidFill>
                <a:cs typeface="Times New Roman" panose="02020603050405020304" pitchFamily="18" charset="0"/>
                <a:sym typeface="Symbol" panose="05050102010706020507" pitchFamily="18" charset="2"/>
              </a:rPr>
              <a:t>x,y</a:t>
            </a:r>
            <a:r>
              <a:rPr lang="en-US" altLang="zh-CN" dirty="0" err="1">
                <a:solidFill>
                  <a:schemeClr val="accent6"/>
                </a:solidFill>
                <a:cs typeface="Times New Roman" panose="02020603050405020304" pitchFamily="18" charset="0"/>
                <a:sym typeface="Symbol" panose="05050102010706020507" pitchFamily="18" charset="2"/>
              </a:rPr>
              <a:t></a:t>
            </a:r>
            <a:r>
              <a:rPr lang="en-US" altLang="zh-CN" b="1" dirty="0" err="1">
                <a:solidFill>
                  <a:schemeClr val="accent6"/>
                </a:solidFill>
                <a:cs typeface="Times New Roman" panose="02020603050405020304" pitchFamily="18" charset="0"/>
                <a:sym typeface="Symbol" panose="05050102010706020507" pitchFamily="18" charset="2"/>
              </a:rPr>
              <a:t>Z</a:t>
            </a:r>
            <a:r>
              <a:rPr lang="en-US" altLang="zh-CN" dirty="0">
                <a:solidFill>
                  <a:schemeClr val="accent6"/>
                </a:solidFill>
                <a:cs typeface="Times New Roman" panose="02020603050405020304" pitchFamily="18" charset="0"/>
                <a:sym typeface="Symbol" panose="05050102010706020507" pitchFamily="18" charset="2"/>
              </a:rPr>
              <a:t>: </a:t>
            </a:r>
            <a:r>
              <a:rPr lang="en-US" altLang="zh-CN" i="1" dirty="0">
                <a:solidFill>
                  <a:schemeClr val="accent6"/>
                </a:solidFill>
                <a:cs typeface="Times New Roman" panose="02020603050405020304" pitchFamily="18" charset="0"/>
                <a:sym typeface="Symbol" panose="05050102010706020507" pitchFamily="18" charset="2"/>
              </a:rPr>
              <a:t>x</a:t>
            </a:r>
            <a:r>
              <a:rPr lang="en-US" altLang="zh-CN" baseline="30000" dirty="0">
                <a:solidFill>
                  <a:schemeClr val="accent6"/>
                </a:solidFill>
                <a:cs typeface="Times New Roman" panose="02020603050405020304" pitchFamily="18" charset="0"/>
                <a:sym typeface="Symbol" panose="05050102010706020507" pitchFamily="18" charset="2"/>
              </a:rPr>
              <a:t>2</a:t>
            </a:r>
            <a:r>
              <a:rPr lang="en-US" altLang="zh-CN" dirty="0">
                <a:solidFill>
                  <a:schemeClr val="accent6"/>
                </a:solidFill>
                <a:cs typeface="Times New Roman" panose="02020603050405020304" pitchFamily="18" charset="0"/>
                <a:sym typeface="Symbol" panose="05050102010706020507" pitchFamily="18" charset="2"/>
              </a:rPr>
              <a:t>+3</a:t>
            </a:r>
            <a:r>
              <a:rPr lang="en-US" altLang="zh-CN" i="1" dirty="0">
                <a:solidFill>
                  <a:schemeClr val="accent6"/>
                </a:solidFill>
                <a:cs typeface="Times New Roman" panose="02020603050405020304" pitchFamily="18" charset="0"/>
                <a:sym typeface="Symbol" panose="05050102010706020507" pitchFamily="18" charset="2"/>
              </a:rPr>
              <a:t>y</a:t>
            </a:r>
            <a:r>
              <a:rPr lang="en-US" altLang="zh-CN" baseline="30000" dirty="0">
                <a:solidFill>
                  <a:schemeClr val="accent6"/>
                </a:solidFill>
                <a:cs typeface="Times New Roman" panose="02020603050405020304" pitchFamily="18" charset="0"/>
                <a:sym typeface="Symbol" panose="05050102010706020507" pitchFamily="18" charset="2"/>
              </a:rPr>
              <a:t>2</a:t>
            </a:r>
            <a:r>
              <a:rPr lang="en-US" altLang="zh-CN" dirty="0">
                <a:solidFill>
                  <a:schemeClr val="accent6"/>
                </a:solidFill>
                <a:cs typeface="Times New Roman" panose="02020603050405020304" pitchFamily="18" charset="0"/>
                <a:sym typeface="Symbol" panose="05050102010706020507" pitchFamily="18" charset="2"/>
              </a:rPr>
              <a:t> = 8</a:t>
            </a:r>
            <a:r>
              <a:rPr lang="en-US" altLang="zh-CN" dirty="0">
                <a:cs typeface="Times New Roman" panose="02020603050405020304" pitchFamily="18" charset="0"/>
                <a:sym typeface="Symbol" panose="05050102010706020507" pitchFamily="18" charset="2"/>
              </a:rPr>
              <a:t>.</a:t>
            </a:r>
          </a:p>
          <a:p>
            <a:pPr lvl="1" eaLnBrk="1" hangingPunct="1">
              <a:lnSpc>
                <a:spcPct val="90000"/>
              </a:lnSpc>
              <a:defRPr/>
            </a:pPr>
            <a:r>
              <a:rPr lang="en-US" altLang="zh-CN" b="1" dirty="0">
                <a:cs typeface="Times New Roman" panose="02020603050405020304" pitchFamily="18" charset="0"/>
                <a:sym typeface="Symbol" panose="05050102010706020507" pitchFamily="18" charset="2"/>
              </a:rPr>
              <a:t>Proof:</a:t>
            </a:r>
            <a:r>
              <a:rPr lang="en-US" altLang="zh-CN" dirty="0">
                <a:cs typeface="Times New Roman" panose="02020603050405020304" pitchFamily="18" charset="0"/>
                <a:sym typeface="Symbol" panose="05050102010706020507" pitchFamily="18" charset="2"/>
              </a:rPr>
              <a:t> If </a:t>
            </a:r>
            <a:r>
              <a:rPr lang="en-US" altLang="zh-CN" dirty="0">
                <a:solidFill>
                  <a:schemeClr val="accent6"/>
                </a:solidFill>
                <a:cs typeface="Times New Roman" panose="02020603050405020304" pitchFamily="18" charset="0"/>
                <a:sym typeface="Symbol" panose="05050102010706020507" pitchFamily="18" charset="2"/>
              </a:rPr>
              <a:t>|</a:t>
            </a:r>
            <a:r>
              <a:rPr lang="en-US" altLang="zh-CN" i="1" dirty="0">
                <a:solidFill>
                  <a:schemeClr val="accent6"/>
                </a:solidFill>
                <a:cs typeface="Times New Roman" panose="02020603050405020304" pitchFamily="18" charset="0"/>
                <a:sym typeface="Symbol" panose="05050102010706020507" pitchFamily="18" charset="2"/>
              </a:rPr>
              <a:t>x</a:t>
            </a:r>
            <a:r>
              <a:rPr lang="en-US" altLang="zh-CN" dirty="0">
                <a:solidFill>
                  <a:schemeClr val="accent6"/>
                </a:solidFill>
                <a:cs typeface="Times New Roman" panose="02020603050405020304" pitchFamily="18" charset="0"/>
                <a:sym typeface="Symbol" panose="05050102010706020507" pitchFamily="18" charset="2"/>
              </a:rPr>
              <a:t>|≥3</a:t>
            </a:r>
            <a:r>
              <a:rPr lang="en-US" altLang="zh-CN" dirty="0">
                <a:cs typeface="Times New Roman" panose="02020603050405020304" pitchFamily="18" charset="0"/>
                <a:sym typeface="Symbol" panose="05050102010706020507" pitchFamily="18" charset="2"/>
              </a:rPr>
              <a:t> or </a:t>
            </a:r>
            <a:r>
              <a:rPr lang="en-US" altLang="zh-CN" dirty="0">
                <a:solidFill>
                  <a:schemeClr val="accent6"/>
                </a:solidFill>
                <a:cs typeface="Times New Roman" panose="02020603050405020304" pitchFamily="18" charset="0"/>
                <a:sym typeface="Symbol" panose="05050102010706020507" pitchFamily="18" charset="2"/>
              </a:rPr>
              <a:t>|</a:t>
            </a:r>
            <a:r>
              <a:rPr lang="en-US" altLang="zh-CN" i="1" dirty="0">
                <a:solidFill>
                  <a:schemeClr val="accent6"/>
                </a:solidFill>
                <a:cs typeface="Times New Roman" panose="02020603050405020304" pitchFamily="18" charset="0"/>
                <a:sym typeface="Symbol" panose="05050102010706020507" pitchFamily="18" charset="2"/>
              </a:rPr>
              <a:t>y</a:t>
            </a:r>
            <a:r>
              <a:rPr lang="en-US" altLang="zh-CN" dirty="0">
                <a:solidFill>
                  <a:schemeClr val="accent6"/>
                </a:solidFill>
                <a:cs typeface="Times New Roman" panose="02020603050405020304" pitchFamily="18" charset="0"/>
                <a:sym typeface="Symbol" panose="05050102010706020507" pitchFamily="18" charset="2"/>
              </a:rPr>
              <a:t>|≥2</a:t>
            </a:r>
            <a:r>
              <a:rPr lang="en-US" altLang="zh-CN" dirty="0">
                <a:cs typeface="Times New Roman" panose="02020603050405020304" pitchFamily="18" charset="0"/>
                <a:sym typeface="Symbol" panose="05050102010706020507" pitchFamily="18" charset="2"/>
              </a:rPr>
              <a:t> then </a:t>
            </a:r>
            <a:r>
              <a:rPr lang="en-US" altLang="zh-CN" i="1" dirty="0">
                <a:solidFill>
                  <a:schemeClr val="accent6"/>
                </a:solidFill>
                <a:cs typeface="Times New Roman" panose="02020603050405020304" pitchFamily="18" charset="0"/>
                <a:sym typeface="Symbol" panose="05050102010706020507" pitchFamily="18" charset="2"/>
              </a:rPr>
              <a:t>x</a:t>
            </a:r>
            <a:r>
              <a:rPr lang="en-US" altLang="zh-CN" baseline="30000" dirty="0">
                <a:solidFill>
                  <a:schemeClr val="accent6"/>
                </a:solidFill>
                <a:cs typeface="Times New Roman" panose="02020603050405020304" pitchFamily="18" charset="0"/>
                <a:sym typeface="Symbol" panose="05050102010706020507" pitchFamily="18" charset="2"/>
              </a:rPr>
              <a:t>2</a:t>
            </a:r>
            <a:r>
              <a:rPr lang="en-US" altLang="zh-CN" dirty="0">
                <a:solidFill>
                  <a:schemeClr val="accent6"/>
                </a:solidFill>
                <a:cs typeface="Times New Roman" panose="02020603050405020304" pitchFamily="18" charset="0"/>
                <a:sym typeface="Symbol" panose="05050102010706020507" pitchFamily="18" charset="2"/>
              </a:rPr>
              <a:t>+3</a:t>
            </a:r>
            <a:r>
              <a:rPr lang="en-US" altLang="zh-CN" i="1" dirty="0">
                <a:solidFill>
                  <a:schemeClr val="accent6"/>
                </a:solidFill>
                <a:cs typeface="Times New Roman" panose="02020603050405020304" pitchFamily="18" charset="0"/>
                <a:sym typeface="Symbol" panose="05050102010706020507" pitchFamily="18" charset="2"/>
              </a:rPr>
              <a:t>y</a:t>
            </a:r>
            <a:r>
              <a:rPr lang="en-US" altLang="zh-CN" baseline="30000" dirty="0">
                <a:solidFill>
                  <a:schemeClr val="accent6"/>
                </a:solidFill>
                <a:cs typeface="Times New Roman" panose="02020603050405020304" pitchFamily="18" charset="0"/>
                <a:sym typeface="Symbol" panose="05050102010706020507" pitchFamily="18" charset="2"/>
              </a:rPr>
              <a:t>2</a:t>
            </a:r>
            <a:r>
              <a:rPr lang="en-US" altLang="zh-CN" dirty="0">
                <a:solidFill>
                  <a:schemeClr val="accent6"/>
                </a:solidFill>
                <a:cs typeface="Times New Roman" panose="02020603050405020304" pitchFamily="18" charset="0"/>
                <a:sym typeface="Symbol" panose="05050102010706020507" pitchFamily="18" charset="2"/>
              </a:rPr>
              <a:t> &gt;8</a:t>
            </a:r>
            <a:r>
              <a:rPr lang="en-US" altLang="zh-CN" dirty="0">
                <a:cs typeface="Times New Roman" panose="02020603050405020304" pitchFamily="18" charset="0"/>
                <a:sym typeface="Symbol" panose="05050102010706020507" pitchFamily="18" charset="2"/>
              </a:rPr>
              <a:t>.  This leaves </a:t>
            </a:r>
            <a:r>
              <a:rPr lang="en-US" altLang="zh-CN" i="1" dirty="0">
                <a:solidFill>
                  <a:schemeClr val="accent6"/>
                </a:solidFill>
                <a:cs typeface="Times New Roman" panose="02020603050405020304" pitchFamily="18" charset="0"/>
                <a:sym typeface="Symbol" panose="05050102010706020507" pitchFamily="18" charset="2"/>
              </a:rPr>
              <a:t>x</a:t>
            </a:r>
            <a:r>
              <a:rPr lang="en-US" altLang="zh-CN" baseline="30000" dirty="0">
                <a:solidFill>
                  <a:schemeClr val="accent6"/>
                </a:solidFill>
                <a:cs typeface="Times New Roman" panose="02020603050405020304" pitchFamily="18" charset="0"/>
                <a:sym typeface="Symbol" panose="05050102010706020507" pitchFamily="18" charset="2"/>
              </a:rPr>
              <a:t>2</a:t>
            </a:r>
            <a:r>
              <a:rPr lang="en-US" altLang="zh-CN" dirty="0">
                <a:solidFill>
                  <a:schemeClr val="accent6"/>
                </a:solidFill>
                <a:cs typeface="Times New Roman" panose="02020603050405020304" pitchFamily="18" charset="0"/>
                <a:sym typeface="Symbol" panose="05050102010706020507" pitchFamily="18" charset="2"/>
              </a:rPr>
              <a:t>{0,1,4} </a:t>
            </a:r>
            <a:r>
              <a:rPr lang="en-US" altLang="zh-CN" dirty="0">
                <a:cs typeface="Times New Roman" panose="02020603050405020304" pitchFamily="18" charset="0"/>
                <a:sym typeface="Symbol" panose="05050102010706020507" pitchFamily="18" charset="2"/>
              </a:rPr>
              <a:t>and </a:t>
            </a:r>
            <a:r>
              <a:rPr lang="en-US" altLang="zh-CN" dirty="0">
                <a:solidFill>
                  <a:schemeClr val="accent6"/>
                </a:solidFill>
                <a:cs typeface="Times New Roman" panose="02020603050405020304" pitchFamily="18" charset="0"/>
                <a:sym typeface="Symbol" panose="05050102010706020507" pitchFamily="18" charset="2"/>
              </a:rPr>
              <a:t>3</a:t>
            </a:r>
            <a:r>
              <a:rPr lang="en-US" altLang="zh-CN" i="1" dirty="0">
                <a:solidFill>
                  <a:schemeClr val="accent6"/>
                </a:solidFill>
                <a:cs typeface="Times New Roman" panose="02020603050405020304" pitchFamily="18" charset="0"/>
                <a:sym typeface="Symbol" panose="05050102010706020507" pitchFamily="18" charset="2"/>
              </a:rPr>
              <a:t>y</a:t>
            </a:r>
            <a:r>
              <a:rPr lang="en-US" altLang="zh-CN" baseline="30000" dirty="0">
                <a:solidFill>
                  <a:schemeClr val="accent6"/>
                </a:solidFill>
                <a:cs typeface="Times New Roman" panose="02020603050405020304" pitchFamily="18" charset="0"/>
                <a:sym typeface="Symbol" panose="05050102010706020507" pitchFamily="18" charset="2"/>
              </a:rPr>
              <a:t>2</a:t>
            </a:r>
            <a:r>
              <a:rPr lang="en-US" altLang="zh-CN" dirty="0">
                <a:solidFill>
                  <a:schemeClr val="accent6"/>
                </a:solidFill>
                <a:cs typeface="Times New Roman" panose="02020603050405020304" pitchFamily="18" charset="0"/>
                <a:sym typeface="Symbol" panose="05050102010706020507" pitchFamily="18" charset="2"/>
              </a:rPr>
              <a:t>{0,3}</a:t>
            </a:r>
            <a:r>
              <a:rPr lang="en-US" altLang="zh-CN" dirty="0">
                <a:cs typeface="Times New Roman" panose="02020603050405020304" pitchFamily="18" charset="0"/>
                <a:sym typeface="Symbol" panose="05050102010706020507" pitchFamily="18" charset="2"/>
              </a:rPr>
              <a:t>.  The largest pair sum to </a:t>
            </a:r>
            <a:r>
              <a:rPr lang="en-US" altLang="zh-CN" dirty="0">
                <a:solidFill>
                  <a:schemeClr val="accent6"/>
                </a:solidFill>
                <a:cs typeface="Times New Roman" panose="02020603050405020304" pitchFamily="18" charset="0"/>
                <a:sym typeface="Symbol" panose="05050102010706020507" pitchFamily="18" charset="2"/>
              </a:rPr>
              <a:t>4+3 = 7 &lt; 8</a:t>
            </a:r>
            <a:r>
              <a:rPr lang="en-US" altLang="zh-CN" dirty="0">
                <a:cs typeface="Times New Roman" panose="02020603050405020304" pitchFamily="18" charset="0"/>
                <a:sym typeface="Symbol" panose="05050102010706020507" pitchFamily="18" charset="2"/>
              </a:rPr>
              <a:t>.</a:t>
            </a:r>
          </a:p>
        </p:txBody>
      </p:sp>
      <p:sp>
        <p:nvSpPr>
          <p:cNvPr id="88068" name="灯片编号占位符 1">
            <a:extLst>
              <a:ext uri="{FF2B5EF4-FFF2-40B4-BE49-F238E27FC236}">
                <a16:creationId xmlns:a16="http://schemas.microsoft.com/office/drawing/2014/main" id="{3BEF9A74-3E28-D4F6-6EBB-51E3914C5A01}"/>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8F748E6-5864-4328-9E50-7A9CCCE9E5A1}" type="slidenum">
              <a:rPr lang="en-US" altLang="zh-CN" sz="1400" smtClean="0"/>
              <a:pPr>
                <a:spcBef>
                  <a:spcPct val="0"/>
                </a:spcBef>
                <a:buFontTx/>
                <a:buNone/>
              </a:pPr>
              <a:t>35</a:t>
            </a:fld>
            <a:endParaRPr lang="en-US" altLang="zh-CN" sz="1400"/>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AC7A2A20-B87B-04DD-0EA9-61AAD670F525}"/>
              </a:ext>
            </a:extLst>
          </p:cNvPr>
          <p:cNvSpPr>
            <a:spLocks noGrp="1" noChangeArrowheads="1"/>
          </p:cNvSpPr>
          <p:nvPr>
            <p:ph type="title"/>
          </p:nvPr>
        </p:nvSpPr>
        <p:spPr/>
        <p:txBody>
          <a:bodyPr/>
          <a:lstStyle/>
          <a:p>
            <a:pPr eaLnBrk="1" hangingPunct="1"/>
            <a:r>
              <a:rPr lang="en-US" altLang="zh-CN" b="1"/>
              <a:t>Proving Existentials</a:t>
            </a:r>
          </a:p>
        </p:txBody>
      </p:sp>
      <p:sp>
        <p:nvSpPr>
          <p:cNvPr id="92163" name="Rectangle 3">
            <a:extLst>
              <a:ext uri="{FF2B5EF4-FFF2-40B4-BE49-F238E27FC236}">
                <a16:creationId xmlns:a16="http://schemas.microsoft.com/office/drawing/2014/main" id="{BF32472C-8069-C460-622E-D5B2DB33811B}"/>
              </a:ext>
            </a:extLst>
          </p:cNvPr>
          <p:cNvSpPr>
            <a:spLocks noGrp="1" noChangeArrowheads="1"/>
          </p:cNvSpPr>
          <p:nvPr>
            <p:ph type="body" idx="1"/>
          </p:nvPr>
        </p:nvSpPr>
        <p:spPr/>
        <p:txBody>
          <a:bodyPr/>
          <a:lstStyle/>
          <a:p>
            <a:pPr eaLnBrk="1" hangingPunct="1"/>
            <a:r>
              <a:rPr lang="en-US" altLang="zh-CN"/>
              <a:t>A proof of a statement of the form </a:t>
            </a:r>
            <a:r>
              <a:rPr lang="en-US" altLang="zh-CN">
                <a:sym typeface="Symbol" panose="05050102010706020507" pitchFamily="18" charset="2"/>
              </a:rPr>
              <a:t></a:t>
            </a:r>
            <a:r>
              <a:rPr lang="en-US" altLang="zh-CN" i="1">
                <a:sym typeface="Symbol" panose="05050102010706020507" pitchFamily="18" charset="2"/>
              </a:rPr>
              <a:t>x</a:t>
            </a:r>
            <a:r>
              <a:rPr lang="en-US" altLang="zh-CN">
                <a:sym typeface="Symbol" panose="05050102010706020507" pitchFamily="18" charset="2"/>
              </a:rPr>
              <a:t> </a:t>
            </a:r>
            <a:r>
              <a:rPr lang="en-US" altLang="zh-CN" i="1">
                <a:sym typeface="Symbol" panose="05050102010706020507" pitchFamily="18" charset="2"/>
              </a:rPr>
              <a:t>P</a:t>
            </a:r>
            <a:r>
              <a:rPr lang="en-US" altLang="zh-CN">
                <a:sym typeface="Symbol" panose="05050102010706020507" pitchFamily="18" charset="2"/>
              </a:rPr>
              <a:t>(</a:t>
            </a:r>
            <a:r>
              <a:rPr lang="en-US" altLang="zh-CN" i="1">
                <a:sym typeface="Symbol" panose="05050102010706020507" pitchFamily="18" charset="2"/>
              </a:rPr>
              <a:t>x</a:t>
            </a:r>
            <a:r>
              <a:rPr lang="en-US" altLang="zh-CN">
                <a:sym typeface="Symbol" panose="05050102010706020507" pitchFamily="18" charset="2"/>
              </a:rPr>
              <a:t>) is called an </a:t>
            </a:r>
            <a:r>
              <a:rPr lang="en-US" altLang="zh-CN" i="1">
                <a:sym typeface="Symbol" panose="05050102010706020507" pitchFamily="18" charset="2"/>
              </a:rPr>
              <a:t>existence proof</a:t>
            </a:r>
            <a:r>
              <a:rPr lang="en-US" altLang="zh-CN">
                <a:sym typeface="Symbol" panose="05050102010706020507" pitchFamily="18" charset="2"/>
              </a:rPr>
              <a:t>.</a:t>
            </a:r>
          </a:p>
          <a:p>
            <a:pPr eaLnBrk="1" hangingPunct="1"/>
            <a:r>
              <a:rPr lang="en-US" altLang="zh-CN">
                <a:sym typeface="Symbol" panose="05050102010706020507" pitchFamily="18" charset="2"/>
              </a:rPr>
              <a:t>If the proof demonstrates how to actually find or construct a specific element </a:t>
            </a:r>
            <a:r>
              <a:rPr lang="en-US" altLang="zh-CN" i="1">
                <a:solidFill>
                  <a:srgbClr val="006600"/>
                </a:solidFill>
                <a:sym typeface="Symbol" panose="05050102010706020507" pitchFamily="18" charset="2"/>
              </a:rPr>
              <a:t>a</a:t>
            </a:r>
            <a:r>
              <a:rPr lang="en-US" altLang="zh-CN">
                <a:sym typeface="Symbol" panose="05050102010706020507" pitchFamily="18" charset="2"/>
              </a:rPr>
              <a:t> such that </a:t>
            </a:r>
            <a:r>
              <a:rPr lang="en-US" altLang="zh-CN" i="1">
                <a:sym typeface="Symbol" panose="05050102010706020507" pitchFamily="18" charset="2"/>
              </a:rPr>
              <a:t>P</a:t>
            </a:r>
            <a:r>
              <a:rPr lang="en-US" altLang="zh-CN">
                <a:sym typeface="Symbol" panose="05050102010706020507" pitchFamily="18" charset="2"/>
              </a:rPr>
              <a:t>(</a:t>
            </a:r>
            <a:r>
              <a:rPr lang="en-US" altLang="zh-CN" i="1">
                <a:solidFill>
                  <a:srgbClr val="006600"/>
                </a:solidFill>
                <a:sym typeface="Symbol" panose="05050102010706020507" pitchFamily="18" charset="2"/>
              </a:rPr>
              <a:t>a</a:t>
            </a:r>
            <a:r>
              <a:rPr lang="en-US" altLang="zh-CN">
                <a:sym typeface="Symbol" panose="05050102010706020507" pitchFamily="18" charset="2"/>
              </a:rPr>
              <a:t>) is true, then it is a </a:t>
            </a:r>
            <a:r>
              <a:rPr lang="en-US" altLang="zh-CN" i="1">
                <a:sym typeface="Symbol" panose="05050102010706020507" pitchFamily="18" charset="2"/>
              </a:rPr>
              <a:t>constructive</a:t>
            </a:r>
            <a:r>
              <a:rPr lang="en-US" altLang="zh-CN">
                <a:sym typeface="Symbol" panose="05050102010706020507" pitchFamily="18" charset="2"/>
              </a:rPr>
              <a:t> proof.</a:t>
            </a:r>
          </a:p>
          <a:p>
            <a:pPr eaLnBrk="1" hangingPunct="1"/>
            <a:r>
              <a:rPr lang="en-US" altLang="zh-CN">
                <a:sym typeface="Symbol" panose="05050102010706020507" pitchFamily="18" charset="2"/>
              </a:rPr>
              <a:t>Otherwise, it is </a:t>
            </a:r>
            <a:r>
              <a:rPr lang="en-US" altLang="zh-CN" i="1">
                <a:sym typeface="Symbol" panose="05050102010706020507" pitchFamily="18" charset="2"/>
              </a:rPr>
              <a:t>nonconstructive</a:t>
            </a:r>
            <a:r>
              <a:rPr lang="en-US" altLang="zh-CN">
                <a:sym typeface="Symbol" panose="05050102010706020507" pitchFamily="18" charset="2"/>
              </a:rPr>
              <a:t>.</a:t>
            </a:r>
          </a:p>
          <a:p>
            <a:pPr eaLnBrk="1" hangingPunct="1"/>
            <a:endParaRPr lang="en-US" altLang="zh-CN"/>
          </a:p>
        </p:txBody>
      </p:sp>
      <p:sp>
        <p:nvSpPr>
          <p:cNvPr id="92164" name="灯片编号占位符 1">
            <a:extLst>
              <a:ext uri="{FF2B5EF4-FFF2-40B4-BE49-F238E27FC236}">
                <a16:creationId xmlns:a16="http://schemas.microsoft.com/office/drawing/2014/main" id="{11F7D3E0-6F30-C194-79F2-46D9EBECE697}"/>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F894432-888E-488A-BBD5-53FF11CC42A4}" type="slidenum">
              <a:rPr lang="en-US" altLang="zh-CN" sz="1400" smtClean="0"/>
              <a:pPr>
                <a:spcBef>
                  <a:spcPct val="0"/>
                </a:spcBef>
                <a:buFontTx/>
                <a:buNone/>
              </a:pPr>
              <a:t>36</a:t>
            </a:fld>
            <a:endParaRPr lang="en-US" altLang="zh-CN" sz="1400"/>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4B0902C5-E595-A9E2-6A92-698CC5F4D289}"/>
              </a:ext>
            </a:extLst>
          </p:cNvPr>
          <p:cNvSpPr>
            <a:spLocks noGrp="1" noChangeArrowheads="1"/>
          </p:cNvSpPr>
          <p:nvPr>
            <p:ph type="title"/>
          </p:nvPr>
        </p:nvSpPr>
        <p:spPr/>
        <p:txBody>
          <a:bodyPr/>
          <a:lstStyle/>
          <a:p>
            <a:pPr eaLnBrk="1" hangingPunct="1"/>
            <a:r>
              <a:rPr lang="en-US" altLang="zh-CN" b="1"/>
              <a:t>Constructive Existence Proof</a:t>
            </a:r>
          </a:p>
        </p:txBody>
      </p:sp>
      <p:sp>
        <p:nvSpPr>
          <p:cNvPr id="94211" name="Rectangle 3">
            <a:extLst>
              <a:ext uri="{FF2B5EF4-FFF2-40B4-BE49-F238E27FC236}">
                <a16:creationId xmlns:a16="http://schemas.microsoft.com/office/drawing/2014/main" id="{07E475E6-737C-D661-74BA-7C99C624C1E6}"/>
              </a:ext>
            </a:extLst>
          </p:cNvPr>
          <p:cNvSpPr>
            <a:spLocks noGrp="1" noChangeArrowheads="1"/>
          </p:cNvSpPr>
          <p:nvPr>
            <p:ph type="body" idx="1"/>
          </p:nvPr>
        </p:nvSpPr>
        <p:spPr/>
        <p:txBody>
          <a:bodyPr/>
          <a:lstStyle/>
          <a:p>
            <a:pPr eaLnBrk="1" hangingPunct="1"/>
            <a:r>
              <a:rPr lang="en-US" altLang="zh-CN" b="1"/>
              <a:t>Theorem:</a:t>
            </a:r>
            <a:r>
              <a:rPr lang="en-US" altLang="zh-CN"/>
              <a:t> There exists a positive integer </a:t>
            </a:r>
            <a:r>
              <a:rPr lang="en-US" altLang="zh-CN" i="1"/>
              <a:t>n</a:t>
            </a:r>
            <a:r>
              <a:rPr lang="en-US" altLang="zh-CN"/>
              <a:t> that is the sum of two perfect cubes in two different ways:</a:t>
            </a:r>
          </a:p>
          <a:p>
            <a:pPr lvl="1" eaLnBrk="1" hangingPunct="1"/>
            <a:r>
              <a:rPr lang="en-US" altLang="zh-CN"/>
              <a:t>equal to </a:t>
            </a:r>
            <a:r>
              <a:rPr lang="en-US" altLang="zh-CN" i="1"/>
              <a:t>j</a:t>
            </a:r>
            <a:r>
              <a:rPr lang="en-US" altLang="zh-CN" baseline="30000"/>
              <a:t>3</a:t>
            </a:r>
            <a:r>
              <a:rPr lang="en-US" altLang="zh-CN"/>
              <a:t> + </a:t>
            </a:r>
            <a:r>
              <a:rPr lang="en-US" altLang="zh-CN" i="1"/>
              <a:t>k</a:t>
            </a:r>
            <a:r>
              <a:rPr lang="en-US" altLang="zh-CN" baseline="30000"/>
              <a:t>3</a:t>
            </a:r>
            <a:r>
              <a:rPr lang="en-US" altLang="zh-CN"/>
              <a:t> and </a:t>
            </a:r>
            <a:r>
              <a:rPr lang="en-US" altLang="zh-CN" i="1"/>
              <a:t>l</a:t>
            </a:r>
            <a:r>
              <a:rPr lang="en-US" altLang="zh-CN" baseline="30000"/>
              <a:t>3</a:t>
            </a:r>
            <a:r>
              <a:rPr lang="en-US" altLang="zh-CN"/>
              <a:t> + </a:t>
            </a:r>
            <a:r>
              <a:rPr lang="en-US" altLang="zh-CN" i="1"/>
              <a:t>m</a:t>
            </a:r>
            <a:r>
              <a:rPr lang="en-US" altLang="zh-CN" baseline="30000"/>
              <a:t>3</a:t>
            </a:r>
            <a:r>
              <a:rPr lang="en-US" altLang="zh-CN"/>
              <a:t> where </a:t>
            </a:r>
            <a:r>
              <a:rPr lang="en-US" altLang="zh-CN" i="1"/>
              <a:t>j</a:t>
            </a:r>
            <a:r>
              <a:rPr lang="en-US" altLang="zh-CN"/>
              <a:t>, </a:t>
            </a:r>
            <a:r>
              <a:rPr lang="en-US" altLang="zh-CN" i="1"/>
              <a:t>k</a:t>
            </a:r>
            <a:r>
              <a:rPr lang="en-US" altLang="zh-CN"/>
              <a:t>, </a:t>
            </a:r>
            <a:r>
              <a:rPr lang="en-US" altLang="zh-CN" i="1"/>
              <a:t>l</a:t>
            </a:r>
            <a:r>
              <a:rPr lang="en-US" altLang="zh-CN"/>
              <a:t>, </a:t>
            </a:r>
            <a:r>
              <a:rPr lang="en-US" altLang="zh-CN" i="1"/>
              <a:t>m</a:t>
            </a:r>
            <a:r>
              <a:rPr lang="en-US" altLang="zh-CN"/>
              <a:t> are positive integers, and {</a:t>
            </a:r>
            <a:r>
              <a:rPr lang="en-US" altLang="zh-CN" i="1"/>
              <a:t>j</a:t>
            </a:r>
            <a:r>
              <a:rPr lang="en-US" altLang="zh-CN"/>
              <a:t>,</a:t>
            </a:r>
            <a:r>
              <a:rPr lang="en-US" altLang="zh-CN" i="1"/>
              <a:t>k</a:t>
            </a:r>
            <a:r>
              <a:rPr lang="en-US" altLang="zh-CN"/>
              <a:t>} </a:t>
            </a:r>
            <a:r>
              <a:rPr lang="en-US" altLang="zh-CN">
                <a:cs typeface="Times New Roman" panose="02020603050405020304" pitchFamily="18" charset="0"/>
              </a:rPr>
              <a:t>≠ {</a:t>
            </a:r>
            <a:r>
              <a:rPr lang="en-US" altLang="zh-CN" i="1">
                <a:cs typeface="Times New Roman" panose="02020603050405020304" pitchFamily="18" charset="0"/>
              </a:rPr>
              <a:t>l</a:t>
            </a:r>
            <a:r>
              <a:rPr lang="en-US" altLang="zh-CN">
                <a:cs typeface="Times New Roman" panose="02020603050405020304" pitchFamily="18" charset="0"/>
              </a:rPr>
              <a:t>,</a:t>
            </a:r>
            <a:r>
              <a:rPr lang="en-US" altLang="zh-CN" i="1">
                <a:cs typeface="Times New Roman" panose="02020603050405020304" pitchFamily="18" charset="0"/>
              </a:rPr>
              <a:t>m</a:t>
            </a:r>
            <a:r>
              <a:rPr lang="en-US" altLang="zh-CN">
                <a:cs typeface="Times New Roman" panose="02020603050405020304" pitchFamily="18" charset="0"/>
              </a:rPr>
              <a:t>}</a:t>
            </a:r>
          </a:p>
          <a:p>
            <a:pPr eaLnBrk="1" hangingPunct="1"/>
            <a:r>
              <a:rPr lang="en-US" altLang="zh-CN" b="1"/>
              <a:t>Proof:</a:t>
            </a:r>
            <a:r>
              <a:rPr lang="en-US" altLang="zh-CN"/>
              <a:t>  Consider </a:t>
            </a:r>
            <a:r>
              <a:rPr lang="en-US" altLang="zh-CN" i="1"/>
              <a:t>n</a:t>
            </a:r>
            <a:r>
              <a:rPr lang="en-US" altLang="zh-CN"/>
              <a:t> = 1729,  </a:t>
            </a:r>
            <a:r>
              <a:rPr lang="en-US" altLang="zh-CN" i="1"/>
              <a:t>j</a:t>
            </a:r>
            <a:r>
              <a:rPr lang="en-US" altLang="zh-CN"/>
              <a:t> = 9, </a:t>
            </a:r>
            <a:r>
              <a:rPr lang="en-US" altLang="zh-CN" i="1"/>
              <a:t>k</a:t>
            </a:r>
            <a:r>
              <a:rPr lang="en-US" altLang="zh-CN"/>
              <a:t> = 10, </a:t>
            </a:r>
            <a:br>
              <a:rPr lang="en-US" altLang="zh-CN"/>
            </a:br>
            <a:r>
              <a:rPr lang="en-US" altLang="zh-CN" i="1"/>
              <a:t>l</a:t>
            </a:r>
            <a:r>
              <a:rPr lang="en-US" altLang="zh-CN"/>
              <a:t> = 1, </a:t>
            </a:r>
            <a:r>
              <a:rPr lang="en-US" altLang="zh-CN" i="1"/>
              <a:t>m</a:t>
            </a:r>
            <a:r>
              <a:rPr lang="en-US" altLang="zh-CN"/>
              <a:t> = 12.  Now just check that the equalities hold.</a:t>
            </a:r>
            <a:endParaRPr lang="en-US" altLang="zh-CN" b="1"/>
          </a:p>
        </p:txBody>
      </p:sp>
      <p:sp>
        <p:nvSpPr>
          <p:cNvPr id="94212" name="灯片编号占位符 1">
            <a:extLst>
              <a:ext uri="{FF2B5EF4-FFF2-40B4-BE49-F238E27FC236}">
                <a16:creationId xmlns:a16="http://schemas.microsoft.com/office/drawing/2014/main" id="{F933B107-F92C-8A4B-41B7-22109A7E1029}"/>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126711E-0BE2-43D0-A82F-E0AD534783D4}" type="slidenum">
              <a:rPr lang="en-US" altLang="zh-CN" sz="1400" smtClean="0"/>
              <a:pPr>
                <a:spcBef>
                  <a:spcPct val="0"/>
                </a:spcBef>
                <a:buFontTx/>
                <a:buNone/>
              </a:pPr>
              <a:t>37</a:t>
            </a:fld>
            <a:endParaRPr lang="en-US" altLang="zh-CN" sz="1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DBADB8BB-72B6-661A-DB2E-27AA7B0EB6A6}"/>
              </a:ext>
            </a:extLst>
          </p:cNvPr>
          <p:cNvSpPr>
            <a:spLocks noGrp="1" noChangeArrowheads="1"/>
          </p:cNvSpPr>
          <p:nvPr>
            <p:ph type="title"/>
          </p:nvPr>
        </p:nvSpPr>
        <p:spPr>
          <a:xfrm>
            <a:off x="0" y="274638"/>
            <a:ext cx="9144000" cy="1143000"/>
          </a:xfrm>
        </p:spPr>
        <p:txBody>
          <a:bodyPr/>
          <a:lstStyle/>
          <a:p>
            <a:pPr eaLnBrk="1" hangingPunct="1"/>
            <a:r>
              <a:rPr lang="en-US" altLang="zh-CN" sz="4000" b="1"/>
              <a:t>Another Constructive </a:t>
            </a:r>
            <a:br>
              <a:rPr lang="en-US" altLang="zh-CN" sz="4000" b="1"/>
            </a:br>
            <a:r>
              <a:rPr lang="en-US" altLang="zh-CN" sz="4000" b="1"/>
              <a:t>Existence Proof</a:t>
            </a:r>
          </a:p>
        </p:txBody>
      </p:sp>
      <p:sp>
        <p:nvSpPr>
          <p:cNvPr id="96259" name="Rectangle 3">
            <a:extLst>
              <a:ext uri="{FF2B5EF4-FFF2-40B4-BE49-F238E27FC236}">
                <a16:creationId xmlns:a16="http://schemas.microsoft.com/office/drawing/2014/main" id="{58280101-2E61-7E21-F1E0-525A1A8B3F14}"/>
              </a:ext>
            </a:extLst>
          </p:cNvPr>
          <p:cNvSpPr>
            <a:spLocks noGrp="1" noChangeArrowheads="1"/>
          </p:cNvSpPr>
          <p:nvPr>
            <p:ph type="body" idx="1"/>
          </p:nvPr>
        </p:nvSpPr>
        <p:spPr>
          <a:xfrm>
            <a:off x="457200" y="1700213"/>
            <a:ext cx="8229600" cy="4525962"/>
          </a:xfrm>
        </p:spPr>
        <p:txBody>
          <a:bodyPr/>
          <a:lstStyle/>
          <a:p>
            <a:pPr eaLnBrk="1" hangingPunct="1">
              <a:defRPr/>
            </a:pPr>
            <a:r>
              <a:rPr lang="en-US" altLang="zh-CN" b="1" dirty="0"/>
              <a:t>Theorem:  </a:t>
            </a:r>
            <a:r>
              <a:rPr lang="en-US" altLang="zh-CN" dirty="0"/>
              <a:t>For any integer </a:t>
            </a:r>
            <a:r>
              <a:rPr lang="en-US" altLang="zh-CN" i="1" dirty="0"/>
              <a:t>n</a:t>
            </a:r>
            <a:r>
              <a:rPr lang="en-US" altLang="zh-CN" dirty="0"/>
              <a:t>&gt;0, there exists a sequence of </a:t>
            </a:r>
            <a:r>
              <a:rPr lang="en-US" altLang="zh-CN" i="1" dirty="0"/>
              <a:t>n</a:t>
            </a:r>
            <a:r>
              <a:rPr lang="en-US" altLang="zh-CN" dirty="0"/>
              <a:t> consecutive composite integers.</a:t>
            </a:r>
          </a:p>
          <a:p>
            <a:pPr eaLnBrk="1" hangingPunct="1">
              <a:defRPr/>
            </a:pPr>
            <a:r>
              <a:rPr lang="en-US" altLang="zh-CN" dirty="0">
                <a:sym typeface="Symbol" panose="05050102010706020507" pitchFamily="18" charset="2"/>
              </a:rPr>
              <a:t>Same statement in predicate logic:</a:t>
            </a:r>
            <a:br>
              <a:rPr lang="en-US" altLang="zh-CN" dirty="0">
                <a:sym typeface="Symbol" panose="05050102010706020507" pitchFamily="18" charset="2"/>
              </a:rPr>
            </a:br>
            <a:r>
              <a:rPr lang="en-US" altLang="zh-CN" dirty="0">
                <a:solidFill>
                  <a:schemeClr val="accent6"/>
                </a:solidFill>
                <a:sym typeface="Symbol" panose="05050102010706020507" pitchFamily="18" charset="2"/>
              </a:rPr>
              <a:t></a:t>
            </a:r>
            <a:r>
              <a:rPr lang="en-US" altLang="zh-CN" i="1" dirty="0">
                <a:solidFill>
                  <a:schemeClr val="accent6"/>
                </a:solidFill>
                <a:sym typeface="Symbol" panose="05050102010706020507" pitchFamily="18" charset="2"/>
              </a:rPr>
              <a:t>n</a:t>
            </a:r>
            <a:r>
              <a:rPr lang="en-US" altLang="zh-CN" dirty="0">
                <a:solidFill>
                  <a:schemeClr val="accent6"/>
                </a:solidFill>
                <a:sym typeface="Symbol" panose="05050102010706020507" pitchFamily="18" charset="2"/>
              </a:rPr>
              <a:t>&gt;0 </a:t>
            </a:r>
            <a:r>
              <a:rPr lang="en-US" altLang="zh-CN" i="1" dirty="0">
                <a:solidFill>
                  <a:schemeClr val="accent6"/>
                </a:solidFill>
                <a:sym typeface="Symbol" panose="05050102010706020507" pitchFamily="18" charset="2"/>
              </a:rPr>
              <a:t>x </a:t>
            </a:r>
            <a:r>
              <a:rPr lang="en-US" altLang="zh-CN" dirty="0">
                <a:solidFill>
                  <a:schemeClr val="accent6"/>
                </a:solidFill>
                <a:sym typeface="Symbol" panose="05050102010706020507" pitchFamily="18" charset="2"/>
              </a:rPr>
              <a:t></a:t>
            </a:r>
            <a:r>
              <a:rPr lang="en-US" altLang="zh-CN" i="1" dirty="0" err="1">
                <a:solidFill>
                  <a:schemeClr val="accent6"/>
                </a:solidFill>
                <a:sym typeface="Symbol" panose="05050102010706020507" pitchFamily="18" charset="2"/>
              </a:rPr>
              <a:t>i</a:t>
            </a:r>
            <a:r>
              <a:rPr lang="en-US" altLang="zh-CN" dirty="0">
                <a:solidFill>
                  <a:schemeClr val="accent6"/>
                </a:solidFill>
                <a:sym typeface="Symbol" panose="05050102010706020507" pitchFamily="18" charset="2"/>
              </a:rPr>
              <a:t> (1</a:t>
            </a:r>
            <a:r>
              <a:rPr lang="en-US" altLang="zh-CN" i="1" dirty="0">
                <a:solidFill>
                  <a:schemeClr val="accent6"/>
                </a:solidFill>
                <a:sym typeface="Symbol" panose="05050102010706020507" pitchFamily="18" charset="2"/>
              </a:rPr>
              <a:t>i</a:t>
            </a:r>
            <a:r>
              <a:rPr lang="en-US" altLang="zh-CN" dirty="0">
                <a:solidFill>
                  <a:schemeClr val="accent6"/>
                </a:solidFill>
                <a:sym typeface="Symbol" panose="05050102010706020507" pitchFamily="18" charset="2"/>
              </a:rPr>
              <a:t></a:t>
            </a:r>
            <a:r>
              <a:rPr lang="en-US" altLang="zh-CN" i="1" dirty="0">
                <a:solidFill>
                  <a:schemeClr val="accent6"/>
                </a:solidFill>
                <a:sym typeface="Symbol" panose="05050102010706020507" pitchFamily="18" charset="2"/>
              </a:rPr>
              <a:t>n</a:t>
            </a:r>
            <a:r>
              <a:rPr lang="en-US" altLang="zh-CN" dirty="0">
                <a:solidFill>
                  <a:schemeClr val="accent6"/>
                </a:solidFill>
                <a:sym typeface="Symbol" panose="05050102010706020507" pitchFamily="18" charset="2"/>
              </a:rPr>
              <a:t>)(</a:t>
            </a:r>
            <a:r>
              <a:rPr lang="en-US" altLang="zh-CN" i="1" dirty="0" err="1">
                <a:solidFill>
                  <a:schemeClr val="accent6"/>
                </a:solidFill>
                <a:sym typeface="Symbol" panose="05050102010706020507" pitchFamily="18" charset="2"/>
              </a:rPr>
              <a:t>x</a:t>
            </a:r>
            <a:r>
              <a:rPr lang="en-US" altLang="zh-CN" dirty="0" err="1">
                <a:solidFill>
                  <a:schemeClr val="accent6"/>
                </a:solidFill>
                <a:sym typeface="Symbol" panose="05050102010706020507" pitchFamily="18" charset="2"/>
              </a:rPr>
              <a:t>+</a:t>
            </a:r>
            <a:r>
              <a:rPr lang="en-US" altLang="zh-CN" i="1" dirty="0" err="1">
                <a:solidFill>
                  <a:schemeClr val="accent6"/>
                </a:solidFill>
                <a:sym typeface="Symbol" panose="05050102010706020507" pitchFamily="18" charset="2"/>
              </a:rPr>
              <a:t>i</a:t>
            </a:r>
            <a:r>
              <a:rPr lang="en-US" altLang="zh-CN" dirty="0">
                <a:solidFill>
                  <a:schemeClr val="accent6"/>
                </a:solidFill>
                <a:sym typeface="Symbol" panose="05050102010706020507" pitchFamily="18" charset="2"/>
              </a:rPr>
              <a:t> is composite)</a:t>
            </a:r>
          </a:p>
          <a:p>
            <a:pPr eaLnBrk="1" hangingPunct="1">
              <a:defRPr/>
            </a:pPr>
            <a:r>
              <a:rPr lang="en-US" altLang="zh-CN" dirty="0">
                <a:sym typeface="Symbol" panose="05050102010706020507" pitchFamily="18" charset="2"/>
              </a:rPr>
              <a:t>Proof follows on next slide</a:t>
            </a:r>
            <a:r>
              <a:rPr lang="en-US" altLang="zh-CN" dirty="0">
                <a:latin typeface="Times New Roman" panose="02020603050405020304" pitchFamily="18" charset="0"/>
                <a:sym typeface="Symbol" panose="05050102010706020507" pitchFamily="18" charset="2"/>
              </a:rPr>
              <a:t>…</a:t>
            </a:r>
            <a:endParaRPr lang="en-US" altLang="zh-CN" dirty="0">
              <a:sym typeface="Symbol" panose="05050102010706020507" pitchFamily="18" charset="2"/>
            </a:endParaRPr>
          </a:p>
        </p:txBody>
      </p:sp>
      <p:sp>
        <p:nvSpPr>
          <p:cNvPr id="96260" name="灯片编号占位符 1">
            <a:extLst>
              <a:ext uri="{FF2B5EF4-FFF2-40B4-BE49-F238E27FC236}">
                <a16:creationId xmlns:a16="http://schemas.microsoft.com/office/drawing/2014/main" id="{01F76F5C-4DE1-6447-A04F-071F88AE58A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E86F1CD-E3CB-4566-9B63-37098AEA625A}" type="slidenum">
              <a:rPr lang="en-US" altLang="zh-CN" sz="1400" smtClean="0"/>
              <a:pPr>
                <a:spcBef>
                  <a:spcPct val="0"/>
                </a:spcBef>
                <a:buFontTx/>
                <a:buNone/>
              </a:pPr>
              <a:t>38</a:t>
            </a:fld>
            <a:endParaRPr lang="en-US" altLang="zh-CN" sz="1400"/>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C43734DF-29CD-FFD5-7932-52677F9ABB8C}"/>
              </a:ext>
            </a:extLst>
          </p:cNvPr>
          <p:cNvSpPr>
            <a:spLocks noGrp="1" noChangeArrowheads="1"/>
          </p:cNvSpPr>
          <p:nvPr>
            <p:ph type="title"/>
          </p:nvPr>
        </p:nvSpPr>
        <p:spPr/>
        <p:txBody>
          <a:bodyPr/>
          <a:lstStyle/>
          <a:p>
            <a:pPr eaLnBrk="1" hangingPunct="1"/>
            <a:r>
              <a:rPr lang="en-US" altLang="zh-CN" b="1"/>
              <a:t>The proof...</a:t>
            </a:r>
          </a:p>
        </p:txBody>
      </p:sp>
      <p:sp>
        <p:nvSpPr>
          <p:cNvPr id="98307" name="Rectangle 3">
            <a:extLst>
              <a:ext uri="{FF2B5EF4-FFF2-40B4-BE49-F238E27FC236}">
                <a16:creationId xmlns:a16="http://schemas.microsoft.com/office/drawing/2014/main" id="{E2E0788F-62C3-ADE8-5034-0CD4AA021275}"/>
              </a:ext>
            </a:extLst>
          </p:cNvPr>
          <p:cNvSpPr>
            <a:spLocks noGrp="1" noChangeArrowheads="1"/>
          </p:cNvSpPr>
          <p:nvPr>
            <p:ph type="body" idx="1"/>
          </p:nvPr>
        </p:nvSpPr>
        <p:spPr/>
        <p:txBody>
          <a:bodyPr/>
          <a:lstStyle/>
          <a:p>
            <a:pPr eaLnBrk="1" hangingPunct="1"/>
            <a:r>
              <a:rPr lang="en-US" altLang="zh-CN"/>
              <a:t>Given </a:t>
            </a:r>
            <a:r>
              <a:rPr lang="en-US" altLang="zh-CN" i="1"/>
              <a:t>n</a:t>
            </a:r>
            <a:r>
              <a:rPr lang="en-US" altLang="zh-CN"/>
              <a:t>&gt;0, let </a:t>
            </a:r>
            <a:r>
              <a:rPr lang="en-US" altLang="zh-CN" i="1"/>
              <a:t>x</a:t>
            </a:r>
            <a:r>
              <a:rPr lang="en-US" altLang="zh-CN"/>
              <a:t> = (</a:t>
            </a:r>
            <a:r>
              <a:rPr lang="en-US" altLang="zh-CN" i="1"/>
              <a:t>n</a:t>
            </a:r>
            <a:r>
              <a:rPr lang="en-US" altLang="zh-CN"/>
              <a:t> + 1)! + 1.</a:t>
            </a:r>
          </a:p>
          <a:p>
            <a:pPr eaLnBrk="1" hangingPunct="1"/>
            <a:r>
              <a:rPr lang="en-US" altLang="zh-CN"/>
              <a:t>Let </a:t>
            </a:r>
            <a:r>
              <a:rPr lang="en-US" altLang="zh-CN" i="1"/>
              <a:t>i </a:t>
            </a:r>
            <a:r>
              <a:rPr lang="en-US" altLang="zh-CN">
                <a:sym typeface="Symbol" panose="05050102010706020507" pitchFamily="18" charset="2"/>
              </a:rPr>
              <a:t> 1 and </a:t>
            </a:r>
            <a:r>
              <a:rPr lang="en-US" altLang="zh-CN" i="1"/>
              <a:t>i </a:t>
            </a:r>
            <a:r>
              <a:rPr lang="en-US" altLang="zh-CN">
                <a:sym typeface="Symbol" panose="05050102010706020507" pitchFamily="18" charset="2"/>
              </a:rPr>
              <a:t> </a:t>
            </a:r>
            <a:r>
              <a:rPr lang="en-US" altLang="zh-CN" i="1">
                <a:sym typeface="Symbol" panose="05050102010706020507" pitchFamily="18" charset="2"/>
              </a:rPr>
              <a:t>n</a:t>
            </a:r>
            <a:r>
              <a:rPr lang="en-US" altLang="zh-CN">
                <a:sym typeface="Symbol" panose="05050102010706020507" pitchFamily="18" charset="2"/>
              </a:rPr>
              <a:t>, and consider </a:t>
            </a:r>
            <a:r>
              <a:rPr lang="en-US" altLang="zh-CN" i="1">
                <a:sym typeface="Symbol" panose="05050102010706020507" pitchFamily="18" charset="2"/>
              </a:rPr>
              <a:t>x</a:t>
            </a:r>
            <a:r>
              <a:rPr lang="en-US" altLang="zh-CN">
                <a:sym typeface="Symbol" panose="05050102010706020507" pitchFamily="18" charset="2"/>
              </a:rPr>
              <a:t>+</a:t>
            </a:r>
            <a:r>
              <a:rPr lang="en-US" altLang="zh-CN" i="1">
                <a:sym typeface="Symbol" panose="05050102010706020507" pitchFamily="18" charset="2"/>
              </a:rPr>
              <a:t>i</a:t>
            </a:r>
            <a:r>
              <a:rPr lang="en-US" altLang="zh-CN">
                <a:sym typeface="Symbol" panose="05050102010706020507" pitchFamily="18" charset="2"/>
              </a:rPr>
              <a:t>.</a:t>
            </a:r>
          </a:p>
          <a:p>
            <a:pPr eaLnBrk="1" hangingPunct="1"/>
            <a:r>
              <a:rPr lang="en-US" altLang="zh-CN">
                <a:sym typeface="Symbol" panose="05050102010706020507" pitchFamily="18" charset="2"/>
              </a:rPr>
              <a:t>Note </a:t>
            </a:r>
            <a:r>
              <a:rPr lang="en-US" altLang="zh-CN" i="1">
                <a:sym typeface="Symbol" panose="05050102010706020507" pitchFamily="18" charset="2"/>
              </a:rPr>
              <a:t>x</a:t>
            </a:r>
            <a:r>
              <a:rPr lang="en-US" altLang="zh-CN">
                <a:sym typeface="Symbol" panose="05050102010706020507" pitchFamily="18" charset="2"/>
              </a:rPr>
              <a:t>+</a:t>
            </a:r>
            <a:r>
              <a:rPr lang="en-US" altLang="zh-CN" i="1">
                <a:sym typeface="Symbol" panose="05050102010706020507" pitchFamily="18" charset="2"/>
              </a:rPr>
              <a:t>i</a:t>
            </a:r>
            <a:r>
              <a:rPr lang="en-US" altLang="zh-CN">
                <a:sym typeface="Symbol" panose="05050102010706020507" pitchFamily="18" charset="2"/>
              </a:rPr>
              <a:t> = (</a:t>
            </a:r>
            <a:r>
              <a:rPr lang="en-US" altLang="zh-CN" i="1">
                <a:sym typeface="Symbol" panose="05050102010706020507" pitchFamily="18" charset="2"/>
              </a:rPr>
              <a:t>n</a:t>
            </a:r>
            <a:r>
              <a:rPr lang="en-US" altLang="zh-CN">
                <a:sym typeface="Symbol" panose="05050102010706020507" pitchFamily="18" charset="2"/>
              </a:rPr>
              <a:t> + 1)! + (</a:t>
            </a:r>
            <a:r>
              <a:rPr lang="en-US" altLang="zh-CN" i="1">
                <a:sym typeface="Symbol" panose="05050102010706020507" pitchFamily="18" charset="2"/>
              </a:rPr>
              <a:t>i</a:t>
            </a:r>
            <a:r>
              <a:rPr lang="en-US" altLang="zh-CN">
                <a:sym typeface="Symbol" panose="05050102010706020507" pitchFamily="18" charset="2"/>
              </a:rPr>
              <a:t> + 1).</a:t>
            </a:r>
          </a:p>
          <a:p>
            <a:pPr eaLnBrk="1" hangingPunct="1"/>
            <a:r>
              <a:rPr lang="en-US" altLang="zh-CN">
                <a:sym typeface="Symbol" panose="05050102010706020507" pitchFamily="18" charset="2"/>
              </a:rPr>
              <a:t>Note (</a:t>
            </a:r>
            <a:r>
              <a:rPr lang="en-US" altLang="zh-CN" i="1">
                <a:sym typeface="Symbol" panose="05050102010706020507" pitchFamily="18" charset="2"/>
              </a:rPr>
              <a:t>i</a:t>
            </a:r>
            <a:r>
              <a:rPr lang="en-US" altLang="zh-CN">
                <a:sym typeface="Symbol" panose="05050102010706020507" pitchFamily="18" charset="2"/>
              </a:rPr>
              <a:t>+1)|(</a:t>
            </a:r>
            <a:r>
              <a:rPr lang="en-US" altLang="zh-CN" i="1">
                <a:sym typeface="Symbol" panose="05050102010706020507" pitchFamily="18" charset="2"/>
              </a:rPr>
              <a:t>n</a:t>
            </a:r>
            <a:r>
              <a:rPr lang="en-US" altLang="zh-CN">
                <a:sym typeface="Symbol" panose="05050102010706020507" pitchFamily="18" charset="2"/>
              </a:rPr>
              <a:t>+1)!, since 2   </a:t>
            </a:r>
            <a:r>
              <a:rPr lang="en-US" altLang="zh-CN" i="1">
                <a:sym typeface="Symbol" panose="05050102010706020507" pitchFamily="18" charset="2"/>
              </a:rPr>
              <a:t>i</a:t>
            </a:r>
            <a:r>
              <a:rPr lang="en-US" altLang="zh-CN">
                <a:sym typeface="Symbol" panose="05050102010706020507" pitchFamily="18" charset="2"/>
              </a:rPr>
              <a:t>+1  </a:t>
            </a:r>
            <a:r>
              <a:rPr lang="en-US" altLang="zh-CN" i="1">
                <a:sym typeface="Symbol" panose="05050102010706020507" pitchFamily="18" charset="2"/>
              </a:rPr>
              <a:t>n</a:t>
            </a:r>
            <a:r>
              <a:rPr lang="en-US" altLang="zh-CN">
                <a:sym typeface="Symbol" panose="05050102010706020507" pitchFamily="18" charset="2"/>
              </a:rPr>
              <a:t>+1.</a:t>
            </a:r>
          </a:p>
          <a:p>
            <a:pPr eaLnBrk="1" hangingPunct="1"/>
            <a:r>
              <a:rPr lang="en-US" altLang="zh-CN">
                <a:sym typeface="Symbol" panose="05050102010706020507" pitchFamily="18" charset="2"/>
              </a:rPr>
              <a:t>Also (</a:t>
            </a:r>
            <a:r>
              <a:rPr lang="en-US" altLang="zh-CN" i="1">
                <a:sym typeface="Symbol" panose="05050102010706020507" pitchFamily="18" charset="2"/>
              </a:rPr>
              <a:t>i</a:t>
            </a:r>
            <a:r>
              <a:rPr lang="en-US" altLang="zh-CN">
                <a:sym typeface="Symbol" panose="05050102010706020507" pitchFamily="18" charset="2"/>
              </a:rPr>
              <a:t>+1)|(</a:t>
            </a:r>
            <a:r>
              <a:rPr lang="en-US" altLang="zh-CN" i="1">
                <a:sym typeface="Symbol" panose="05050102010706020507" pitchFamily="18" charset="2"/>
              </a:rPr>
              <a:t>i</a:t>
            </a:r>
            <a:r>
              <a:rPr lang="en-US" altLang="zh-CN">
                <a:sym typeface="Symbol" panose="05050102010706020507" pitchFamily="18" charset="2"/>
              </a:rPr>
              <a:t>+1).  So, (</a:t>
            </a:r>
            <a:r>
              <a:rPr lang="en-US" altLang="zh-CN" i="1">
                <a:sym typeface="Symbol" panose="05050102010706020507" pitchFamily="18" charset="2"/>
              </a:rPr>
              <a:t>i</a:t>
            </a:r>
            <a:r>
              <a:rPr lang="en-US" altLang="zh-CN">
                <a:sym typeface="Symbol" panose="05050102010706020507" pitchFamily="18" charset="2"/>
              </a:rPr>
              <a:t>+1)|(</a:t>
            </a:r>
            <a:r>
              <a:rPr lang="en-US" altLang="zh-CN" i="1">
                <a:sym typeface="Symbol" panose="05050102010706020507" pitchFamily="18" charset="2"/>
              </a:rPr>
              <a:t>x+i</a:t>
            </a:r>
            <a:r>
              <a:rPr lang="en-US" altLang="zh-CN">
                <a:sym typeface="Symbol" panose="05050102010706020507" pitchFamily="18" charset="2"/>
              </a:rPr>
              <a:t>).  </a:t>
            </a:r>
          </a:p>
          <a:p>
            <a:pPr eaLnBrk="1" hangingPunct="1"/>
            <a:r>
              <a:rPr lang="en-US" altLang="zh-CN">
                <a:sym typeface="Symbol" panose="05050102010706020507" pitchFamily="18" charset="2"/>
              </a:rPr>
              <a:t> </a:t>
            </a:r>
            <a:r>
              <a:rPr lang="en-US" altLang="zh-CN" i="1">
                <a:sym typeface="Symbol" panose="05050102010706020507" pitchFamily="18" charset="2"/>
              </a:rPr>
              <a:t>x+i</a:t>
            </a:r>
            <a:r>
              <a:rPr lang="en-US" altLang="zh-CN">
                <a:sym typeface="Symbol" panose="05050102010706020507" pitchFamily="18" charset="2"/>
              </a:rPr>
              <a:t> is composite.  </a:t>
            </a:r>
          </a:p>
          <a:p>
            <a:pPr eaLnBrk="1" hangingPunct="1"/>
            <a:r>
              <a:rPr lang="en-US" altLang="zh-CN">
                <a:sym typeface="Symbol" panose="05050102010706020507" pitchFamily="18" charset="2"/>
              </a:rPr>
              <a:t> </a:t>
            </a:r>
            <a:r>
              <a:rPr lang="en-US" altLang="zh-CN" i="1">
                <a:sym typeface="Symbol" panose="05050102010706020507" pitchFamily="18" charset="2"/>
              </a:rPr>
              <a:t>n</a:t>
            </a:r>
            <a:r>
              <a:rPr lang="en-US" altLang="zh-CN">
                <a:sym typeface="Symbol" panose="05050102010706020507" pitchFamily="18" charset="2"/>
              </a:rPr>
              <a:t> </a:t>
            </a:r>
            <a:r>
              <a:rPr lang="en-US" altLang="zh-CN" i="1">
                <a:sym typeface="Symbol" panose="05050102010706020507" pitchFamily="18" charset="2"/>
              </a:rPr>
              <a:t>x </a:t>
            </a:r>
            <a:r>
              <a:rPr lang="en-US" altLang="zh-CN">
                <a:sym typeface="Symbol" panose="05050102010706020507" pitchFamily="18" charset="2"/>
              </a:rPr>
              <a:t>1</a:t>
            </a:r>
            <a:r>
              <a:rPr lang="en-US" altLang="zh-CN" i="1">
                <a:sym typeface="Symbol" panose="05050102010706020507" pitchFamily="18" charset="2"/>
              </a:rPr>
              <a:t>i</a:t>
            </a:r>
            <a:r>
              <a:rPr lang="en-US" altLang="zh-CN">
                <a:sym typeface="Symbol" panose="05050102010706020507" pitchFamily="18" charset="2"/>
              </a:rPr>
              <a:t></a:t>
            </a:r>
            <a:r>
              <a:rPr lang="en-US" altLang="zh-CN" i="1">
                <a:sym typeface="Symbol" panose="05050102010706020507" pitchFamily="18" charset="2"/>
              </a:rPr>
              <a:t>n </a:t>
            </a:r>
            <a:r>
              <a:rPr lang="en-US" altLang="zh-CN">
                <a:sym typeface="Symbol" panose="05050102010706020507" pitchFamily="18" charset="2"/>
              </a:rPr>
              <a:t>: </a:t>
            </a:r>
            <a:r>
              <a:rPr lang="en-US" altLang="zh-CN" i="1">
                <a:sym typeface="Symbol" panose="05050102010706020507" pitchFamily="18" charset="2"/>
              </a:rPr>
              <a:t>x</a:t>
            </a:r>
            <a:r>
              <a:rPr lang="en-US" altLang="zh-CN">
                <a:sym typeface="Symbol" panose="05050102010706020507" pitchFamily="18" charset="2"/>
              </a:rPr>
              <a:t>+</a:t>
            </a:r>
            <a:r>
              <a:rPr lang="en-US" altLang="zh-CN" i="1">
                <a:sym typeface="Symbol" panose="05050102010706020507" pitchFamily="18" charset="2"/>
              </a:rPr>
              <a:t>i</a:t>
            </a:r>
            <a:r>
              <a:rPr lang="en-US" altLang="zh-CN">
                <a:sym typeface="Symbol" panose="05050102010706020507" pitchFamily="18" charset="2"/>
              </a:rPr>
              <a:t> is composite. Q.E.D.</a:t>
            </a:r>
          </a:p>
        </p:txBody>
      </p:sp>
      <p:sp>
        <p:nvSpPr>
          <p:cNvPr id="98308" name="灯片编号占位符 1">
            <a:extLst>
              <a:ext uri="{FF2B5EF4-FFF2-40B4-BE49-F238E27FC236}">
                <a16:creationId xmlns:a16="http://schemas.microsoft.com/office/drawing/2014/main" id="{7B662426-B19A-1A20-6F84-F46454EAB579}"/>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58A6020-86DA-45E4-A6C4-AFBBD76AADF1}" type="slidenum">
              <a:rPr lang="en-US" altLang="zh-CN" sz="1400" smtClean="0"/>
              <a:pPr>
                <a:spcBef>
                  <a:spcPct val="0"/>
                </a:spcBef>
                <a:buFontTx/>
                <a:buNone/>
              </a:pPr>
              <a:t>39</a:t>
            </a:fld>
            <a:endParaRPr lang="en-US" altLang="zh-CN" sz="1400"/>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8E68E08E-4ADB-FBB4-B0F6-1261F7855AD2}"/>
              </a:ext>
            </a:extLst>
          </p:cNvPr>
          <p:cNvSpPr>
            <a:spLocks noGrp="1" noChangeArrowheads="1"/>
          </p:cNvSpPr>
          <p:nvPr>
            <p:ph type="title"/>
          </p:nvPr>
        </p:nvSpPr>
        <p:spPr>
          <a:xfrm>
            <a:off x="457200" y="115888"/>
            <a:ext cx="8229600" cy="1143000"/>
          </a:xfrm>
        </p:spPr>
        <p:txBody>
          <a:bodyPr/>
          <a:lstStyle/>
          <a:p>
            <a:pPr eaLnBrk="1" hangingPunct="1"/>
            <a:r>
              <a:rPr lang="en-US" altLang="zh-CN" b="1"/>
              <a:t>Proof Terminology </a:t>
            </a:r>
            <a:r>
              <a:rPr lang="zh-CN" altLang="en-US" b="1">
                <a:latin typeface="微软雅黑" panose="020B0503020204020204" pitchFamily="34" charset="-122"/>
                <a:ea typeface="微软雅黑" panose="020B0503020204020204" pitchFamily="34" charset="-122"/>
              </a:rPr>
              <a:t>术语</a:t>
            </a:r>
          </a:p>
        </p:txBody>
      </p:sp>
      <p:sp>
        <p:nvSpPr>
          <p:cNvPr id="23555" name="Rectangle 3">
            <a:extLst>
              <a:ext uri="{FF2B5EF4-FFF2-40B4-BE49-F238E27FC236}">
                <a16:creationId xmlns:a16="http://schemas.microsoft.com/office/drawing/2014/main" id="{C2D01017-F69B-213C-A42C-DB5AB9184033}"/>
              </a:ext>
            </a:extLst>
          </p:cNvPr>
          <p:cNvSpPr>
            <a:spLocks noGrp="1" noChangeArrowheads="1"/>
          </p:cNvSpPr>
          <p:nvPr>
            <p:ph type="body" idx="1"/>
          </p:nvPr>
        </p:nvSpPr>
        <p:spPr>
          <a:xfrm>
            <a:off x="457200" y="1412875"/>
            <a:ext cx="8229600" cy="4267200"/>
          </a:xfrm>
        </p:spPr>
        <p:txBody>
          <a:bodyPr/>
          <a:lstStyle/>
          <a:p>
            <a:pPr eaLnBrk="1" hangingPunct="1"/>
            <a:r>
              <a:rPr lang="en-US" altLang="zh-CN" i="1"/>
              <a:t>Theorem </a:t>
            </a:r>
            <a:r>
              <a:rPr lang="zh-CN" altLang="en-US">
                <a:latin typeface="微软雅黑" panose="020B0503020204020204" pitchFamily="34" charset="-122"/>
                <a:ea typeface="微软雅黑" panose="020B0503020204020204" pitchFamily="34" charset="-122"/>
              </a:rPr>
              <a:t>定理</a:t>
            </a:r>
          </a:p>
          <a:p>
            <a:pPr lvl="1" eaLnBrk="1" hangingPunct="1"/>
            <a:r>
              <a:rPr lang="en-US" altLang="zh-CN"/>
              <a:t>A statement that has been proven to be true.</a:t>
            </a:r>
          </a:p>
          <a:p>
            <a:pPr eaLnBrk="1" hangingPunct="1"/>
            <a:r>
              <a:rPr lang="en-US" altLang="zh-CN" i="1"/>
              <a:t>Axioms, postulates, hypotheses, premises </a:t>
            </a:r>
            <a:r>
              <a:rPr lang="zh-CN" altLang="en-US">
                <a:latin typeface="微软雅黑" panose="020B0503020204020204" pitchFamily="34" charset="-122"/>
                <a:ea typeface="微软雅黑" panose="020B0503020204020204" pitchFamily="34" charset="-122"/>
              </a:rPr>
              <a:t>公理 假定 假设  前提</a:t>
            </a:r>
          </a:p>
          <a:p>
            <a:pPr lvl="1" eaLnBrk="1" hangingPunct="1"/>
            <a:r>
              <a:rPr lang="en-US" altLang="zh-CN"/>
              <a:t>Assumptions (often unproven) defining the structures about which we are reasoning.</a:t>
            </a:r>
          </a:p>
          <a:p>
            <a:pPr eaLnBrk="1" hangingPunct="1"/>
            <a:r>
              <a:rPr lang="en-US" altLang="zh-CN" i="1"/>
              <a:t>Rules of inference </a:t>
            </a:r>
            <a:r>
              <a:rPr lang="zh-CN" altLang="en-US">
                <a:latin typeface="微软雅黑" panose="020B0503020204020204" pitchFamily="34" charset="-122"/>
                <a:ea typeface="微软雅黑" panose="020B0503020204020204" pitchFamily="34" charset="-122"/>
              </a:rPr>
              <a:t>推理规则</a:t>
            </a:r>
          </a:p>
          <a:p>
            <a:pPr lvl="1" eaLnBrk="1" hangingPunct="1"/>
            <a:r>
              <a:rPr lang="en-US" altLang="zh-CN"/>
              <a:t>Patterns of logically valid deductions from hypotheses to conclusions. </a:t>
            </a:r>
          </a:p>
        </p:txBody>
      </p:sp>
      <p:sp>
        <p:nvSpPr>
          <p:cNvPr id="23556" name="灯片编号占位符 1">
            <a:extLst>
              <a:ext uri="{FF2B5EF4-FFF2-40B4-BE49-F238E27FC236}">
                <a16:creationId xmlns:a16="http://schemas.microsoft.com/office/drawing/2014/main" id="{8D84D9F5-C11D-4F47-F3D8-0E5F4B9209CC}"/>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736B253-A416-4D3D-9362-B71FE5404592}" type="slidenum">
              <a:rPr lang="en-US" altLang="zh-CN" sz="1400" smtClean="0"/>
              <a:pPr>
                <a:spcBef>
                  <a:spcPct val="0"/>
                </a:spcBef>
                <a:buFontTx/>
                <a:buNone/>
              </a:pPr>
              <a:t>4</a:t>
            </a:fld>
            <a:endParaRPr lang="en-US" altLang="zh-CN" sz="1400"/>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49AFCB4F-94C6-A335-7DAB-B749262EFEF3}"/>
              </a:ext>
            </a:extLst>
          </p:cNvPr>
          <p:cNvSpPr>
            <a:spLocks noGrp="1" noChangeArrowheads="1"/>
          </p:cNvSpPr>
          <p:nvPr>
            <p:ph type="title"/>
          </p:nvPr>
        </p:nvSpPr>
        <p:spPr>
          <a:xfrm>
            <a:off x="0" y="188913"/>
            <a:ext cx="9144000" cy="1143000"/>
          </a:xfrm>
        </p:spPr>
        <p:txBody>
          <a:bodyPr/>
          <a:lstStyle/>
          <a:p>
            <a:pPr eaLnBrk="1" hangingPunct="1"/>
            <a:r>
              <a:rPr lang="en-US" altLang="zh-CN" b="1"/>
              <a:t>Nonconstructive Existence Proof</a:t>
            </a:r>
          </a:p>
        </p:txBody>
      </p:sp>
      <p:sp>
        <p:nvSpPr>
          <p:cNvPr id="100355" name="Rectangle 3">
            <a:extLst>
              <a:ext uri="{FF2B5EF4-FFF2-40B4-BE49-F238E27FC236}">
                <a16:creationId xmlns:a16="http://schemas.microsoft.com/office/drawing/2014/main" id="{48F26DCC-CED1-9FA9-7407-66553EF18721}"/>
              </a:ext>
            </a:extLst>
          </p:cNvPr>
          <p:cNvSpPr>
            <a:spLocks noGrp="1" noChangeArrowheads="1"/>
          </p:cNvSpPr>
          <p:nvPr>
            <p:ph type="body" idx="1"/>
          </p:nvPr>
        </p:nvSpPr>
        <p:spPr>
          <a:xfrm>
            <a:off x="827088" y="1336675"/>
            <a:ext cx="7772400" cy="5183188"/>
          </a:xfrm>
        </p:spPr>
        <p:txBody>
          <a:bodyPr/>
          <a:lstStyle/>
          <a:p>
            <a:pPr eaLnBrk="1" hangingPunct="1"/>
            <a:r>
              <a:rPr lang="en-US" altLang="zh-CN" sz="2800" b="1"/>
              <a:t>Theorem:</a:t>
            </a:r>
            <a:r>
              <a:rPr lang="en-US" altLang="zh-CN" sz="2800"/>
              <a:t> </a:t>
            </a:r>
            <a:br>
              <a:rPr lang="en-US" altLang="zh-CN" sz="2800"/>
            </a:br>
            <a:r>
              <a:rPr lang="en-US" altLang="zh-CN" sz="2800">
                <a:latin typeface="Times New Roman" panose="02020603050405020304" pitchFamily="18" charset="0"/>
              </a:rPr>
              <a:t>“</a:t>
            </a:r>
            <a:r>
              <a:rPr lang="en-US" altLang="zh-CN" sz="2800"/>
              <a:t>There are infinitely many prime numbers.</a:t>
            </a:r>
            <a:r>
              <a:rPr lang="en-US" altLang="zh-CN" sz="2800">
                <a:latin typeface="Times New Roman" panose="02020603050405020304" pitchFamily="18" charset="0"/>
              </a:rPr>
              <a:t>”</a:t>
            </a:r>
            <a:endParaRPr lang="en-US" altLang="zh-CN" sz="2800"/>
          </a:p>
          <a:p>
            <a:pPr eaLnBrk="1" hangingPunct="1"/>
            <a:r>
              <a:rPr lang="en-US" altLang="zh-CN" sz="2800"/>
              <a:t>Any finite set of numbers must contain a maximal element, so we can prove the theorem  if we can just show that there is </a:t>
            </a:r>
            <a:r>
              <a:rPr lang="en-US" altLang="zh-CN" sz="2800" i="1"/>
              <a:t>no</a:t>
            </a:r>
            <a:r>
              <a:rPr lang="en-US" altLang="zh-CN" sz="2800"/>
              <a:t> largest prime number.</a:t>
            </a:r>
          </a:p>
          <a:p>
            <a:pPr eaLnBrk="1" hangingPunct="1"/>
            <a:r>
              <a:rPr lang="en-US" altLang="zh-CN" sz="2800" i="1"/>
              <a:t>i.e.</a:t>
            </a:r>
            <a:r>
              <a:rPr lang="en-US" altLang="zh-CN" sz="2800"/>
              <a:t>, show that for any prime number, there is a larger number that is </a:t>
            </a:r>
            <a:r>
              <a:rPr lang="en-US" altLang="zh-CN" sz="2800" i="1"/>
              <a:t>also</a:t>
            </a:r>
            <a:r>
              <a:rPr lang="en-US" altLang="zh-CN" sz="2800"/>
              <a:t> prime.</a:t>
            </a:r>
          </a:p>
          <a:p>
            <a:pPr eaLnBrk="1" hangingPunct="1"/>
            <a:r>
              <a:rPr lang="en-US" altLang="zh-CN" sz="2800"/>
              <a:t>More generally: For </a:t>
            </a:r>
            <a:r>
              <a:rPr lang="en-US" altLang="zh-CN" sz="2800" i="1"/>
              <a:t>any</a:t>
            </a:r>
            <a:r>
              <a:rPr lang="en-US" altLang="zh-CN" sz="2800"/>
              <a:t> number, </a:t>
            </a:r>
            <a:r>
              <a:rPr lang="en-US" altLang="zh-CN" sz="2800">
                <a:sym typeface="Symbol" panose="05050102010706020507" pitchFamily="18" charset="2"/>
              </a:rPr>
              <a:t> </a:t>
            </a:r>
            <a:r>
              <a:rPr lang="en-US" altLang="zh-CN" sz="2800"/>
              <a:t>a larger prime.</a:t>
            </a:r>
          </a:p>
          <a:p>
            <a:pPr eaLnBrk="1" hangingPunct="1"/>
            <a:r>
              <a:rPr lang="en-US" altLang="zh-CN" sz="2800"/>
              <a:t>Formally: Show </a:t>
            </a:r>
            <a:r>
              <a:rPr lang="en-US" altLang="zh-CN" sz="2800">
                <a:sym typeface="Symbol" panose="05050102010706020507" pitchFamily="18" charset="2"/>
              </a:rPr>
              <a:t></a:t>
            </a:r>
            <a:r>
              <a:rPr lang="en-US" altLang="zh-CN" sz="2800" i="1">
                <a:sym typeface="Symbol" panose="05050102010706020507" pitchFamily="18" charset="2"/>
              </a:rPr>
              <a:t>n</a:t>
            </a:r>
            <a:r>
              <a:rPr lang="en-US" altLang="zh-CN" sz="2800">
                <a:sym typeface="Symbol" panose="05050102010706020507" pitchFamily="18" charset="2"/>
              </a:rPr>
              <a:t> </a:t>
            </a:r>
            <a:r>
              <a:rPr lang="en-US" altLang="zh-CN" sz="2800" i="1">
                <a:sym typeface="Symbol" panose="05050102010706020507" pitchFamily="18" charset="2"/>
              </a:rPr>
              <a:t>p&gt;n </a:t>
            </a:r>
            <a:r>
              <a:rPr lang="en-US" altLang="zh-CN" sz="2800">
                <a:sym typeface="Symbol" panose="05050102010706020507" pitchFamily="18" charset="2"/>
              </a:rPr>
              <a:t>: </a:t>
            </a:r>
            <a:r>
              <a:rPr lang="en-US" altLang="zh-CN" sz="2800" i="1">
                <a:sym typeface="Symbol" panose="05050102010706020507" pitchFamily="18" charset="2"/>
              </a:rPr>
              <a:t>p</a:t>
            </a:r>
            <a:r>
              <a:rPr lang="en-US" altLang="zh-CN" sz="2800">
                <a:sym typeface="Symbol" panose="05050102010706020507" pitchFamily="18" charset="2"/>
              </a:rPr>
              <a:t> is prime.</a:t>
            </a:r>
            <a:r>
              <a:rPr lang="en-US" altLang="zh-CN" sz="2800" i="1">
                <a:sym typeface="Symbol" panose="05050102010706020507" pitchFamily="18" charset="2"/>
              </a:rPr>
              <a:t> </a:t>
            </a:r>
            <a:endParaRPr lang="en-US" altLang="zh-CN" sz="2800"/>
          </a:p>
        </p:txBody>
      </p:sp>
      <p:sp>
        <p:nvSpPr>
          <p:cNvPr id="100356" name="灯片编号占位符 1">
            <a:extLst>
              <a:ext uri="{FF2B5EF4-FFF2-40B4-BE49-F238E27FC236}">
                <a16:creationId xmlns:a16="http://schemas.microsoft.com/office/drawing/2014/main" id="{EAE92DDD-6EDC-B7CF-4F1D-131EB089ABE8}"/>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C23F1FF-5499-4540-A8B5-AA000D80474C}" type="slidenum">
              <a:rPr lang="en-US" altLang="zh-CN" sz="1400" smtClean="0"/>
              <a:pPr>
                <a:spcBef>
                  <a:spcPct val="0"/>
                </a:spcBef>
                <a:buFontTx/>
                <a:buNone/>
              </a:pPr>
              <a:t>40</a:t>
            </a:fld>
            <a:endParaRPr lang="en-US" altLang="zh-CN" sz="1400"/>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562D9042-8562-A1A1-F0DD-3DAC38D4BBA7}"/>
              </a:ext>
            </a:extLst>
          </p:cNvPr>
          <p:cNvSpPr>
            <a:spLocks noGrp="1" noChangeArrowheads="1"/>
          </p:cNvSpPr>
          <p:nvPr>
            <p:ph type="title"/>
          </p:nvPr>
        </p:nvSpPr>
        <p:spPr/>
        <p:txBody>
          <a:bodyPr/>
          <a:lstStyle/>
          <a:p>
            <a:pPr eaLnBrk="1" hangingPunct="1"/>
            <a:r>
              <a:rPr lang="en-US" altLang="zh-CN" b="1"/>
              <a:t>The proof, using </a:t>
            </a:r>
            <a:r>
              <a:rPr lang="en-US" altLang="zh-CN" b="1" i="1"/>
              <a:t>proof by cases</a:t>
            </a:r>
            <a:r>
              <a:rPr lang="en-US" altLang="zh-CN" b="1"/>
              <a:t>...</a:t>
            </a:r>
          </a:p>
        </p:txBody>
      </p:sp>
      <p:sp>
        <p:nvSpPr>
          <p:cNvPr id="102403" name="Rectangle 3">
            <a:extLst>
              <a:ext uri="{FF2B5EF4-FFF2-40B4-BE49-F238E27FC236}">
                <a16:creationId xmlns:a16="http://schemas.microsoft.com/office/drawing/2014/main" id="{BCAD9C49-0FCC-F49A-E8CE-A0AA7FBDE8CD}"/>
              </a:ext>
            </a:extLst>
          </p:cNvPr>
          <p:cNvSpPr>
            <a:spLocks noGrp="1" noChangeArrowheads="1"/>
          </p:cNvSpPr>
          <p:nvPr>
            <p:ph type="body" idx="1"/>
          </p:nvPr>
        </p:nvSpPr>
        <p:spPr/>
        <p:txBody>
          <a:bodyPr/>
          <a:lstStyle/>
          <a:p>
            <a:pPr eaLnBrk="1" hangingPunct="1"/>
            <a:r>
              <a:rPr lang="en-US" altLang="zh-CN"/>
              <a:t>Given </a:t>
            </a:r>
            <a:r>
              <a:rPr lang="en-US" altLang="zh-CN" i="1"/>
              <a:t>n</a:t>
            </a:r>
            <a:r>
              <a:rPr lang="en-US" altLang="zh-CN"/>
              <a:t>&gt;0, prove there is a prime </a:t>
            </a:r>
            <a:r>
              <a:rPr lang="en-US" altLang="zh-CN" i="1"/>
              <a:t>p</a:t>
            </a:r>
            <a:r>
              <a:rPr lang="en-US" altLang="zh-CN"/>
              <a:t>&gt;</a:t>
            </a:r>
            <a:r>
              <a:rPr lang="en-US" altLang="zh-CN" i="1"/>
              <a:t>n</a:t>
            </a:r>
            <a:r>
              <a:rPr lang="en-US" altLang="zh-CN"/>
              <a:t>. </a:t>
            </a:r>
          </a:p>
          <a:p>
            <a:pPr eaLnBrk="1" hangingPunct="1"/>
            <a:r>
              <a:rPr lang="en-US" altLang="zh-CN"/>
              <a:t>Consider </a:t>
            </a:r>
            <a:r>
              <a:rPr lang="en-US" altLang="zh-CN" i="1"/>
              <a:t>x </a:t>
            </a:r>
            <a:r>
              <a:rPr lang="en-US" altLang="zh-CN"/>
              <a:t>= </a:t>
            </a:r>
            <a:r>
              <a:rPr lang="en-US" altLang="zh-CN" i="1"/>
              <a:t>n</a:t>
            </a:r>
            <a:r>
              <a:rPr lang="en-US" altLang="zh-CN"/>
              <a:t>!+1.  Since </a:t>
            </a:r>
            <a:r>
              <a:rPr lang="en-US" altLang="zh-CN" i="1"/>
              <a:t>x</a:t>
            </a:r>
            <a:r>
              <a:rPr lang="en-US" altLang="zh-CN"/>
              <a:t>&gt;1, we know </a:t>
            </a:r>
            <a:br>
              <a:rPr lang="en-US" altLang="zh-CN"/>
            </a:br>
            <a:r>
              <a:rPr lang="en-US" altLang="zh-CN"/>
              <a:t>(</a:t>
            </a:r>
            <a:r>
              <a:rPr lang="en-US" altLang="zh-CN" i="1"/>
              <a:t>x</a:t>
            </a:r>
            <a:r>
              <a:rPr lang="en-US" altLang="zh-CN"/>
              <a:t> is prime)</a:t>
            </a:r>
            <a:r>
              <a:rPr lang="en-US" altLang="zh-CN">
                <a:sym typeface="Symbol" panose="05050102010706020507" pitchFamily="18" charset="2"/>
              </a:rPr>
              <a:t>(</a:t>
            </a:r>
            <a:r>
              <a:rPr lang="en-US" altLang="zh-CN" i="1">
                <a:sym typeface="Symbol" panose="05050102010706020507" pitchFamily="18" charset="2"/>
              </a:rPr>
              <a:t>x </a:t>
            </a:r>
            <a:r>
              <a:rPr lang="en-US" altLang="zh-CN">
                <a:sym typeface="Symbol" panose="05050102010706020507" pitchFamily="18" charset="2"/>
              </a:rPr>
              <a:t>is composite).</a:t>
            </a:r>
            <a:endParaRPr lang="en-US" altLang="zh-CN"/>
          </a:p>
          <a:p>
            <a:pPr eaLnBrk="1" hangingPunct="1"/>
            <a:r>
              <a:rPr lang="en-US" altLang="zh-CN" b="1"/>
              <a:t>Case 1:</a:t>
            </a:r>
            <a:r>
              <a:rPr lang="en-US" altLang="zh-CN"/>
              <a:t> </a:t>
            </a:r>
            <a:r>
              <a:rPr lang="en-US" altLang="zh-CN" i="1"/>
              <a:t>x</a:t>
            </a:r>
            <a:r>
              <a:rPr lang="en-US" altLang="zh-CN"/>
              <a:t> is prime.  Obviously </a:t>
            </a:r>
            <a:r>
              <a:rPr lang="en-US" altLang="zh-CN" i="1"/>
              <a:t>x</a:t>
            </a:r>
            <a:r>
              <a:rPr lang="en-US" altLang="zh-CN"/>
              <a:t>&gt;</a:t>
            </a:r>
            <a:r>
              <a:rPr lang="en-US" altLang="zh-CN" i="1"/>
              <a:t>n</a:t>
            </a:r>
            <a:r>
              <a:rPr lang="en-US" altLang="zh-CN"/>
              <a:t>, so let </a:t>
            </a:r>
            <a:r>
              <a:rPr lang="en-US" altLang="zh-CN" i="1"/>
              <a:t>p</a:t>
            </a:r>
            <a:r>
              <a:rPr lang="en-US" altLang="zh-CN"/>
              <a:t>=</a:t>
            </a:r>
            <a:r>
              <a:rPr lang="en-US" altLang="zh-CN" i="1"/>
              <a:t>x</a:t>
            </a:r>
            <a:r>
              <a:rPr lang="en-US" altLang="zh-CN"/>
              <a:t> and we</a:t>
            </a:r>
            <a:r>
              <a:rPr lang="en-US" altLang="zh-CN">
                <a:latin typeface="Times New Roman" panose="02020603050405020304" pitchFamily="18" charset="0"/>
              </a:rPr>
              <a:t>’</a:t>
            </a:r>
            <a:r>
              <a:rPr lang="en-US" altLang="zh-CN"/>
              <a:t>re done.</a:t>
            </a:r>
          </a:p>
          <a:p>
            <a:pPr eaLnBrk="1" hangingPunct="1"/>
            <a:r>
              <a:rPr lang="en-US" altLang="zh-CN" b="1"/>
              <a:t>Case 2:</a:t>
            </a:r>
            <a:r>
              <a:rPr lang="en-US" altLang="zh-CN"/>
              <a:t> </a:t>
            </a:r>
            <a:r>
              <a:rPr lang="en-US" altLang="zh-CN" i="1"/>
              <a:t>x</a:t>
            </a:r>
            <a:r>
              <a:rPr lang="en-US" altLang="zh-CN"/>
              <a:t> has a prime factor </a:t>
            </a:r>
            <a:r>
              <a:rPr lang="en-US" altLang="zh-CN" i="1"/>
              <a:t>p</a:t>
            </a:r>
            <a:r>
              <a:rPr lang="en-US" altLang="zh-CN"/>
              <a:t>.  But if </a:t>
            </a:r>
            <a:r>
              <a:rPr lang="en-US" altLang="zh-CN" i="1"/>
              <a:t>p</a:t>
            </a:r>
            <a:r>
              <a:rPr lang="en-US" altLang="zh-CN">
                <a:sym typeface="Symbol" panose="05050102010706020507" pitchFamily="18" charset="2"/>
              </a:rPr>
              <a:t></a:t>
            </a:r>
            <a:r>
              <a:rPr lang="en-US" altLang="zh-CN" i="1">
                <a:sym typeface="Symbol" panose="05050102010706020507" pitchFamily="18" charset="2"/>
              </a:rPr>
              <a:t>n</a:t>
            </a:r>
            <a:r>
              <a:rPr lang="en-US" altLang="zh-CN">
                <a:sym typeface="Symbol" panose="05050102010706020507" pitchFamily="18" charset="2"/>
              </a:rPr>
              <a:t>, then </a:t>
            </a:r>
            <a:r>
              <a:rPr lang="en-US" altLang="zh-CN" i="1">
                <a:sym typeface="Symbol" panose="05050102010706020507" pitchFamily="18" charset="2"/>
              </a:rPr>
              <a:t>x</a:t>
            </a:r>
            <a:r>
              <a:rPr lang="en-US" altLang="zh-CN">
                <a:sym typeface="Symbol" panose="05050102010706020507" pitchFamily="18" charset="2"/>
              </a:rPr>
              <a:t> mod </a:t>
            </a:r>
            <a:r>
              <a:rPr lang="en-US" altLang="zh-CN" i="1">
                <a:sym typeface="Symbol" panose="05050102010706020507" pitchFamily="18" charset="2"/>
              </a:rPr>
              <a:t>p </a:t>
            </a:r>
            <a:r>
              <a:rPr lang="en-US" altLang="zh-CN">
                <a:sym typeface="Symbol" panose="05050102010706020507" pitchFamily="18" charset="2"/>
              </a:rPr>
              <a:t>= 1.  So </a:t>
            </a:r>
            <a:r>
              <a:rPr lang="en-US" altLang="zh-CN" i="1">
                <a:sym typeface="Symbol" panose="05050102010706020507" pitchFamily="18" charset="2"/>
              </a:rPr>
              <a:t>p</a:t>
            </a:r>
            <a:r>
              <a:rPr lang="en-US" altLang="zh-CN">
                <a:sym typeface="Symbol" panose="05050102010706020507" pitchFamily="18" charset="2"/>
              </a:rPr>
              <a:t>&gt;</a:t>
            </a:r>
            <a:r>
              <a:rPr lang="en-US" altLang="zh-CN" i="1">
                <a:sym typeface="Symbol" panose="05050102010706020507" pitchFamily="18" charset="2"/>
              </a:rPr>
              <a:t>n</a:t>
            </a:r>
            <a:r>
              <a:rPr lang="en-US" altLang="zh-CN">
                <a:sym typeface="Symbol" panose="05050102010706020507" pitchFamily="18" charset="2"/>
              </a:rPr>
              <a:t>, and we</a:t>
            </a:r>
            <a:r>
              <a:rPr lang="en-US" altLang="zh-CN">
                <a:latin typeface="Times New Roman" panose="02020603050405020304" pitchFamily="18" charset="0"/>
                <a:sym typeface="Symbol" panose="05050102010706020507" pitchFamily="18" charset="2"/>
              </a:rPr>
              <a:t>’</a:t>
            </a:r>
            <a:r>
              <a:rPr lang="en-US" altLang="zh-CN">
                <a:sym typeface="Symbol" panose="05050102010706020507" pitchFamily="18" charset="2"/>
              </a:rPr>
              <a:t>re done.</a:t>
            </a:r>
            <a:endParaRPr lang="en-US" altLang="zh-CN"/>
          </a:p>
        </p:txBody>
      </p:sp>
      <p:sp>
        <p:nvSpPr>
          <p:cNvPr id="102404" name="灯片编号占位符 1">
            <a:extLst>
              <a:ext uri="{FF2B5EF4-FFF2-40B4-BE49-F238E27FC236}">
                <a16:creationId xmlns:a16="http://schemas.microsoft.com/office/drawing/2014/main" id="{A6DF5084-8D26-4EBA-DCF8-66E4634C3186}"/>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49FCCDC-9C61-435C-87C9-FF37BFDC2749}" type="slidenum">
              <a:rPr lang="en-US" altLang="zh-CN" sz="1400" smtClean="0"/>
              <a:pPr>
                <a:spcBef>
                  <a:spcPct val="0"/>
                </a:spcBef>
                <a:buFontTx/>
                <a:buNone/>
              </a:pPr>
              <a:t>41</a:t>
            </a:fld>
            <a:endParaRPr lang="en-US" altLang="zh-CN" sz="1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7B624AAD-FD28-30C3-9A88-7759EE9E6434}"/>
              </a:ext>
            </a:extLst>
          </p:cNvPr>
          <p:cNvSpPr>
            <a:spLocks noGrp="1" noChangeArrowheads="1"/>
          </p:cNvSpPr>
          <p:nvPr>
            <p:ph type="title"/>
          </p:nvPr>
        </p:nvSpPr>
        <p:spPr/>
        <p:txBody>
          <a:bodyPr/>
          <a:lstStyle/>
          <a:p>
            <a:pPr eaLnBrk="1" hangingPunct="1"/>
            <a:r>
              <a:rPr lang="en-US" altLang="zh-CN" b="1"/>
              <a:t>Adapting Existing Proofs</a:t>
            </a:r>
          </a:p>
        </p:txBody>
      </p:sp>
      <p:sp>
        <p:nvSpPr>
          <p:cNvPr id="110595" name="Rectangle 3">
            <a:extLst>
              <a:ext uri="{FF2B5EF4-FFF2-40B4-BE49-F238E27FC236}">
                <a16:creationId xmlns:a16="http://schemas.microsoft.com/office/drawing/2014/main" id="{C78A85B9-D40F-B678-9830-B493691BB30E}"/>
              </a:ext>
            </a:extLst>
          </p:cNvPr>
          <p:cNvSpPr>
            <a:spLocks noGrp="1" noChangeArrowheads="1"/>
          </p:cNvSpPr>
          <p:nvPr>
            <p:ph type="body" idx="1"/>
          </p:nvPr>
        </p:nvSpPr>
        <p:spPr>
          <a:xfrm>
            <a:off x="304800" y="1676400"/>
            <a:ext cx="8534400" cy="4724400"/>
          </a:xfrm>
        </p:spPr>
        <p:txBody>
          <a:bodyPr/>
          <a:lstStyle/>
          <a:p>
            <a:pPr eaLnBrk="1" hangingPunct="1">
              <a:lnSpc>
                <a:spcPct val="90000"/>
              </a:lnSpc>
              <a:defRPr/>
            </a:pPr>
            <a:r>
              <a:rPr lang="en-US" altLang="zh-CN" sz="2800" b="1" dirty="0"/>
              <a:t>Theorem:</a:t>
            </a:r>
            <a:r>
              <a:rPr lang="en-US" altLang="zh-CN" sz="2800" dirty="0"/>
              <a:t> There are infinitely many primes of the form </a:t>
            </a:r>
            <a:r>
              <a:rPr lang="en-US" altLang="zh-CN" sz="2800" dirty="0">
                <a:solidFill>
                  <a:schemeClr val="accent6"/>
                </a:solidFill>
              </a:rPr>
              <a:t>4</a:t>
            </a:r>
            <a:r>
              <a:rPr lang="en-US" altLang="zh-CN" sz="2800" i="1" dirty="0">
                <a:solidFill>
                  <a:schemeClr val="accent6"/>
                </a:solidFill>
              </a:rPr>
              <a:t>k</a:t>
            </a:r>
            <a:r>
              <a:rPr lang="en-US" altLang="zh-CN" sz="2800" dirty="0">
                <a:solidFill>
                  <a:schemeClr val="accent6"/>
                </a:solidFill>
              </a:rPr>
              <a:t>+3</a:t>
            </a:r>
            <a:r>
              <a:rPr lang="en-US" altLang="zh-CN" sz="2800" dirty="0"/>
              <a:t>, where </a:t>
            </a:r>
            <a:r>
              <a:rPr lang="en-US" altLang="zh-CN" sz="2800" i="1" dirty="0" err="1"/>
              <a:t>k</a:t>
            </a:r>
            <a:r>
              <a:rPr lang="en-US" altLang="zh-CN" sz="2800" dirty="0" err="1">
                <a:sym typeface="Symbol" panose="05050102010706020507" pitchFamily="18" charset="2"/>
              </a:rPr>
              <a:t></a:t>
            </a:r>
            <a:r>
              <a:rPr lang="en-US" altLang="zh-CN" sz="2800" b="1" dirty="0" err="1">
                <a:sym typeface="Symbol" panose="05050102010706020507" pitchFamily="18" charset="2"/>
              </a:rPr>
              <a:t>N</a:t>
            </a:r>
            <a:r>
              <a:rPr lang="en-US" altLang="zh-CN" sz="2800" dirty="0">
                <a:sym typeface="Symbol" panose="05050102010706020507" pitchFamily="18" charset="2"/>
              </a:rPr>
              <a:t>.</a:t>
            </a:r>
          </a:p>
          <a:p>
            <a:pPr lvl="1" eaLnBrk="1" hangingPunct="1">
              <a:lnSpc>
                <a:spcPct val="90000"/>
              </a:lnSpc>
              <a:defRPr/>
            </a:pPr>
            <a:r>
              <a:rPr lang="en-US" altLang="zh-CN" sz="2400" dirty="0">
                <a:sym typeface="Symbol" panose="05050102010706020507" pitchFamily="18" charset="2"/>
              </a:rPr>
              <a:t>Recall we proved there are infinitely many primes because if </a:t>
            </a:r>
            <a:r>
              <a:rPr lang="en-US" altLang="zh-CN" sz="2400" i="1" dirty="0">
                <a:solidFill>
                  <a:schemeClr val="accent6"/>
                </a:solidFill>
                <a:sym typeface="Symbol" panose="05050102010706020507" pitchFamily="18" charset="2"/>
              </a:rPr>
              <a:t>p</a:t>
            </a:r>
            <a:r>
              <a:rPr lang="en-US" altLang="zh-CN" sz="2400" baseline="-25000" dirty="0">
                <a:solidFill>
                  <a:schemeClr val="accent6"/>
                </a:solidFill>
                <a:sym typeface="Symbol" panose="05050102010706020507" pitchFamily="18" charset="2"/>
              </a:rPr>
              <a:t>1</a:t>
            </a:r>
            <a:r>
              <a:rPr lang="en-US" altLang="zh-CN" sz="2400" dirty="0">
                <a:solidFill>
                  <a:schemeClr val="accent6"/>
                </a:solidFill>
                <a:sym typeface="Symbol" panose="05050102010706020507" pitchFamily="18" charset="2"/>
              </a:rPr>
              <a:t>,</a:t>
            </a:r>
            <a:r>
              <a:rPr lang="en-US" altLang="zh-CN" sz="2400" dirty="0">
                <a:solidFill>
                  <a:schemeClr val="accent6"/>
                </a:solidFill>
                <a:latin typeface="Times New Roman" panose="02020603050405020304" pitchFamily="18" charset="0"/>
                <a:sym typeface="Symbol" panose="05050102010706020507" pitchFamily="18" charset="2"/>
              </a:rPr>
              <a:t>…</a:t>
            </a:r>
            <a:r>
              <a:rPr lang="en-US" altLang="zh-CN" sz="2400" dirty="0">
                <a:solidFill>
                  <a:schemeClr val="accent6"/>
                </a:solidFill>
                <a:sym typeface="Symbol" panose="05050102010706020507" pitchFamily="18" charset="2"/>
              </a:rPr>
              <a:t>,</a:t>
            </a:r>
            <a:r>
              <a:rPr lang="en-US" altLang="zh-CN" sz="2400" i="1" dirty="0" err="1">
                <a:solidFill>
                  <a:schemeClr val="accent6"/>
                </a:solidFill>
                <a:sym typeface="Symbol" panose="05050102010706020507" pitchFamily="18" charset="2"/>
              </a:rPr>
              <a:t>p</a:t>
            </a:r>
            <a:r>
              <a:rPr lang="en-US" altLang="zh-CN" sz="2400" i="1" baseline="-25000" dirty="0" err="1">
                <a:solidFill>
                  <a:schemeClr val="accent6"/>
                </a:solidFill>
                <a:sym typeface="Symbol" panose="05050102010706020507" pitchFamily="18" charset="2"/>
              </a:rPr>
              <a:t>n</a:t>
            </a:r>
            <a:r>
              <a:rPr lang="en-US" altLang="zh-CN" sz="2400" dirty="0">
                <a:sym typeface="Symbol" panose="05050102010706020507" pitchFamily="18" charset="2"/>
              </a:rPr>
              <a:t> were all the primes, then </a:t>
            </a:r>
            <a:r>
              <a:rPr lang="en-US" altLang="zh-CN" sz="2400" dirty="0">
                <a:solidFill>
                  <a:schemeClr val="accent6"/>
                </a:solidFill>
                <a:sym typeface="Symbol" panose="05050102010706020507" pitchFamily="18" charset="2"/>
              </a:rPr>
              <a:t>(</a:t>
            </a:r>
            <a:r>
              <a:rPr lang="en-US" altLang="zh-CN" sz="2400" dirty="0">
                <a:solidFill>
                  <a:schemeClr val="accent6"/>
                </a:solidFill>
                <a:cs typeface="Times New Roman" panose="02020603050405020304" pitchFamily="18" charset="0"/>
                <a:sym typeface="Symbol" panose="05050102010706020507" pitchFamily="18" charset="2"/>
              </a:rPr>
              <a:t>∏</a:t>
            </a:r>
            <a:r>
              <a:rPr lang="en-US" altLang="zh-CN" sz="2400" i="1" dirty="0">
                <a:solidFill>
                  <a:schemeClr val="accent6"/>
                </a:solidFill>
                <a:cs typeface="Times New Roman" panose="02020603050405020304" pitchFamily="18" charset="0"/>
                <a:sym typeface="Symbol" panose="05050102010706020507" pitchFamily="18" charset="2"/>
              </a:rPr>
              <a:t>p</a:t>
            </a:r>
            <a:r>
              <a:rPr lang="en-US" altLang="zh-CN" sz="2400" i="1" baseline="-25000" dirty="0">
                <a:solidFill>
                  <a:schemeClr val="accent6"/>
                </a:solidFill>
                <a:cs typeface="Times New Roman" panose="02020603050405020304" pitchFamily="18" charset="0"/>
                <a:sym typeface="Symbol" panose="05050102010706020507" pitchFamily="18" charset="2"/>
              </a:rPr>
              <a:t>i</a:t>
            </a:r>
            <a:r>
              <a:rPr lang="en-US" altLang="zh-CN" sz="2400" dirty="0">
                <a:solidFill>
                  <a:schemeClr val="accent6"/>
                </a:solidFill>
                <a:cs typeface="Times New Roman" panose="02020603050405020304" pitchFamily="18" charset="0"/>
                <a:sym typeface="Symbol" panose="05050102010706020507" pitchFamily="18" charset="2"/>
              </a:rPr>
              <a:t>)+1 </a:t>
            </a:r>
            <a:r>
              <a:rPr lang="en-US" altLang="zh-CN" sz="2400" dirty="0">
                <a:cs typeface="Times New Roman" panose="02020603050405020304" pitchFamily="18" charset="0"/>
                <a:sym typeface="Symbol" panose="05050102010706020507" pitchFamily="18" charset="2"/>
              </a:rPr>
              <a:t>must be prime or have a prime factor greater than </a:t>
            </a:r>
            <a:r>
              <a:rPr lang="en-US" altLang="zh-CN" sz="2400" i="1" dirty="0" err="1">
                <a:solidFill>
                  <a:schemeClr val="accent6"/>
                </a:solidFill>
                <a:cs typeface="Times New Roman" panose="02020603050405020304" pitchFamily="18" charset="0"/>
                <a:sym typeface="Symbol" panose="05050102010706020507" pitchFamily="18" charset="2"/>
              </a:rPr>
              <a:t>p</a:t>
            </a:r>
            <a:r>
              <a:rPr lang="en-US" altLang="zh-CN" sz="2400" i="1" baseline="-25000" dirty="0" err="1">
                <a:solidFill>
                  <a:schemeClr val="accent6"/>
                </a:solidFill>
                <a:cs typeface="Times New Roman" panose="02020603050405020304" pitchFamily="18" charset="0"/>
                <a:sym typeface="Symbol" panose="05050102010706020507" pitchFamily="18" charset="2"/>
              </a:rPr>
              <a:t>n</a:t>
            </a:r>
            <a:r>
              <a:rPr lang="en-US" altLang="zh-CN" sz="2400" dirty="0">
                <a:cs typeface="Times New Roman" panose="02020603050405020304" pitchFamily="18" charset="0"/>
                <a:sym typeface="Symbol" panose="05050102010706020507" pitchFamily="18" charset="2"/>
              </a:rPr>
              <a:t>,  contradiction!</a:t>
            </a:r>
            <a:endParaRPr lang="en-US" altLang="zh-CN" sz="2400" dirty="0">
              <a:sym typeface="Symbol" panose="05050102010706020507" pitchFamily="18" charset="2"/>
            </a:endParaRPr>
          </a:p>
          <a:p>
            <a:pPr lvl="1" eaLnBrk="1" hangingPunct="1">
              <a:lnSpc>
                <a:spcPct val="90000"/>
              </a:lnSpc>
              <a:defRPr/>
            </a:pPr>
            <a:r>
              <a:rPr lang="en-US" altLang="zh-CN" sz="2400" b="1" dirty="0">
                <a:sym typeface="Symbol" panose="05050102010706020507" pitchFamily="18" charset="2"/>
              </a:rPr>
              <a:t>Proof:</a:t>
            </a:r>
            <a:r>
              <a:rPr lang="en-US" altLang="zh-CN" sz="2400" dirty="0">
                <a:sym typeface="Symbol" panose="05050102010706020507" pitchFamily="18" charset="2"/>
              </a:rPr>
              <a:t>  Similarly, suppose </a:t>
            </a:r>
            <a:r>
              <a:rPr lang="en-US" altLang="zh-CN" sz="2400" i="1" dirty="0">
                <a:solidFill>
                  <a:schemeClr val="accent6"/>
                </a:solidFill>
                <a:sym typeface="Symbol" panose="05050102010706020507" pitchFamily="18" charset="2"/>
              </a:rPr>
              <a:t>q</a:t>
            </a:r>
            <a:r>
              <a:rPr lang="en-US" altLang="zh-CN" sz="2400" baseline="-25000" dirty="0">
                <a:solidFill>
                  <a:schemeClr val="accent6"/>
                </a:solidFill>
                <a:sym typeface="Symbol" panose="05050102010706020507" pitchFamily="18" charset="2"/>
              </a:rPr>
              <a:t>1</a:t>
            </a:r>
            <a:r>
              <a:rPr lang="en-US" altLang="zh-CN" sz="2400" dirty="0">
                <a:solidFill>
                  <a:schemeClr val="accent6"/>
                </a:solidFill>
                <a:sym typeface="Symbol" panose="05050102010706020507" pitchFamily="18" charset="2"/>
              </a:rPr>
              <a:t>,</a:t>
            </a:r>
            <a:r>
              <a:rPr lang="en-US" altLang="zh-CN" sz="2400" dirty="0">
                <a:solidFill>
                  <a:schemeClr val="accent6"/>
                </a:solidFill>
                <a:latin typeface="Times New Roman" panose="02020603050405020304" pitchFamily="18" charset="0"/>
                <a:sym typeface="Symbol" panose="05050102010706020507" pitchFamily="18" charset="2"/>
              </a:rPr>
              <a:t>…</a:t>
            </a:r>
            <a:r>
              <a:rPr lang="en-US" altLang="zh-CN" sz="2400" dirty="0">
                <a:solidFill>
                  <a:schemeClr val="accent6"/>
                </a:solidFill>
                <a:sym typeface="Symbol" panose="05050102010706020507" pitchFamily="18" charset="2"/>
              </a:rPr>
              <a:t>,</a:t>
            </a:r>
            <a:r>
              <a:rPr lang="en-US" altLang="zh-CN" sz="2400" i="1" dirty="0" err="1">
                <a:solidFill>
                  <a:schemeClr val="accent6"/>
                </a:solidFill>
                <a:sym typeface="Symbol" panose="05050102010706020507" pitchFamily="18" charset="2"/>
              </a:rPr>
              <a:t>q</a:t>
            </a:r>
            <a:r>
              <a:rPr lang="en-US" altLang="zh-CN" sz="2400" i="1" baseline="-25000" dirty="0" err="1">
                <a:solidFill>
                  <a:schemeClr val="accent6"/>
                </a:solidFill>
                <a:sym typeface="Symbol" panose="05050102010706020507" pitchFamily="18" charset="2"/>
              </a:rPr>
              <a:t>n</a:t>
            </a:r>
            <a:r>
              <a:rPr lang="en-US" altLang="zh-CN" sz="2400" dirty="0">
                <a:solidFill>
                  <a:schemeClr val="accent6"/>
                </a:solidFill>
                <a:sym typeface="Symbol" panose="05050102010706020507" pitchFamily="18" charset="2"/>
              </a:rPr>
              <a:t> </a:t>
            </a:r>
            <a:r>
              <a:rPr lang="en-US" altLang="zh-CN" sz="2400" dirty="0">
                <a:sym typeface="Symbol" panose="05050102010706020507" pitchFamily="18" charset="2"/>
              </a:rPr>
              <a:t>lists all primes of the form </a:t>
            </a:r>
            <a:r>
              <a:rPr lang="en-US" altLang="zh-CN" sz="2400" dirty="0">
                <a:solidFill>
                  <a:schemeClr val="accent6"/>
                </a:solidFill>
                <a:sym typeface="Symbol" panose="05050102010706020507" pitchFamily="18" charset="2"/>
              </a:rPr>
              <a:t>4</a:t>
            </a:r>
            <a:r>
              <a:rPr lang="en-US" altLang="zh-CN" sz="2400" i="1" dirty="0">
                <a:solidFill>
                  <a:schemeClr val="accent6"/>
                </a:solidFill>
                <a:sym typeface="Symbol" panose="05050102010706020507" pitchFamily="18" charset="2"/>
              </a:rPr>
              <a:t>k</a:t>
            </a:r>
            <a:r>
              <a:rPr lang="en-US" altLang="zh-CN" sz="2400" dirty="0">
                <a:solidFill>
                  <a:schemeClr val="accent6"/>
                </a:solidFill>
                <a:sym typeface="Symbol" panose="05050102010706020507" pitchFamily="18" charset="2"/>
              </a:rPr>
              <a:t>+3</a:t>
            </a:r>
            <a:r>
              <a:rPr lang="en-US" altLang="zh-CN" sz="2400" dirty="0">
                <a:sym typeface="Symbol" panose="05050102010706020507" pitchFamily="18" charset="2"/>
              </a:rPr>
              <a:t>, </a:t>
            </a:r>
          </a:p>
          <a:p>
            <a:pPr lvl="2" eaLnBrk="1" hangingPunct="1">
              <a:lnSpc>
                <a:spcPct val="90000"/>
              </a:lnSpc>
              <a:defRPr/>
            </a:pPr>
            <a:r>
              <a:rPr lang="en-US" altLang="zh-CN" sz="2000" dirty="0">
                <a:sym typeface="Symbol" panose="05050102010706020507" pitchFamily="18" charset="2"/>
              </a:rPr>
              <a:t>and analogously consider </a:t>
            </a:r>
            <a:r>
              <a:rPr lang="en-US" altLang="zh-CN" sz="2000" i="1" dirty="0">
                <a:solidFill>
                  <a:schemeClr val="accent6"/>
                </a:solidFill>
                <a:sym typeface="Symbol" panose="05050102010706020507" pitchFamily="18" charset="2"/>
              </a:rPr>
              <a:t>Q</a:t>
            </a:r>
            <a:r>
              <a:rPr lang="en-US" altLang="zh-CN" sz="2000" dirty="0">
                <a:solidFill>
                  <a:schemeClr val="accent6"/>
                </a:solidFill>
                <a:sym typeface="Symbol" panose="05050102010706020507" pitchFamily="18" charset="2"/>
              </a:rPr>
              <a:t> = 4(∏</a:t>
            </a:r>
            <a:r>
              <a:rPr lang="en-US" altLang="zh-CN" sz="2000" i="1" dirty="0">
                <a:solidFill>
                  <a:schemeClr val="accent6"/>
                </a:solidFill>
                <a:sym typeface="Symbol" panose="05050102010706020507" pitchFamily="18" charset="2"/>
              </a:rPr>
              <a:t>q</a:t>
            </a:r>
            <a:r>
              <a:rPr lang="en-US" altLang="zh-CN" sz="2000" i="1" baseline="-25000" dirty="0">
                <a:solidFill>
                  <a:schemeClr val="accent6"/>
                </a:solidFill>
                <a:sym typeface="Symbol" panose="05050102010706020507" pitchFamily="18" charset="2"/>
              </a:rPr>
              <a:t>i</a:t>
            </a:r>
            <a:r>
              <a:rPr lang="en-US" altLang="zh-CN" sz="2000" dirty="0">
                <a:solidFill>
                  <a:schemeClr val="accent6"/>
                </a:solidFill>
                <a:sym typeface="Symbol" panose="05050102010706020507" pitchFamily="18" charset="2"/>
              </a:rPr>
              <a:t>)+3</a:t>
            </a:r>
            <a:r>
              <a:rPr lang="en-US" altLang="zh-CN" sz="2000" dirty="0">
                <a:sym typeface="Symbol" panose="05050102010706020507" pitchFamily="18" charset="2"/>
              </a:rPr>
              <a:t>.  </a:t>
            </a:r>
          </a:p>
          <a:p>
            <a:pPr lvl="3" eaLnBrk="1" hangingPunct="1">
              <a:lnSpc>
                <a:spcPct val="90000"/>
              </a:lnSpc>
              <a:defRPr/>
            </a:pPr>
            <a:r>
              <a:rPr lang="en-US" altLang="zh-CN" sz="1800" dirty="0">
                <a:solidFill>
                  <a:srgbClr val="800080"/>
                </a:solidFill>
                <a:sym typeface="Symbol" panose="05050102010706020507" pitchFamily="18" charset="2"/>
              </a:rPr>
              <a:t>Unfortunately, since </a:t>
            </a:r>
            <a:r>
              <a:rPr lang="en-US" altLang="zh-CN" sz="1800" i="1" dirty="0">
                <a:sym typeface="Symbol" panose="05050102010706020507" pitchFamily="18" charset="2"/>
              </a:rPr>
              <a:t>q</a:t>
            </a:r>
            <a:r>
              <a:rPr lang="en-US" altLang="zh-CN" sz="1800" baseline="-25000" dirty="0">
                <a:sym typeface="Symbol" panose="05050102010706020507" pitchFamily="18" charset="2"/>
              </a:rPr>
              <a:t>1</a:t>
            </a:r>
            <a:r>
              <a:rPr lang="en-US" altLang="zh-CN" sz="1800" dirty="0">
                <a:sym typeface="Symbol" panose="05050102010706020507" pitchFamily="18" charset="2"/>
              </a:rPr>
              <a:t> = 3</a:t>
            </a:r>
            <a:r>
              <a:rPr lang="en-US" altLang="zh-CN" sz="1800" dirty="0">
                <a:solidFill>
                  <a:srgbClr val="800080"/>
                </a:solidFill>
                <a:sym typeface="Symbol" panose="05050102010706020507" pitchFamily="18" charset="2"/>
              </a:rPr>
              <a:t> is possible, </a:t>
            </a:r>
            <a:r>
              <a:rPr lang="en-US" altLang="zh-CN" sz="1800" dirty="0">
                <a:sym typeface="Symbol" panose="05050102010706020507" pitchFamily="18" charset="2"/>
              </a:rPr>
              <a:t>3|</a:t>
            </a:r>
            <a:r>
              <a:rPr lang="en-US" altLang="zh-CN" sz="1800" i="1" dirty="0">
                <a:sym typeface="Symbol" panose="05050102010706020507" pitchFamily="18" charset="2"/>
              </a:rPr>
              <a:t>Q</a:t>
            </a:r>
            <a:r>
              <a:rPr lang="en-US" altLang="zh-CN" sz="1800" dirty="0">
                <a:solidFill>
                  <a:srgbClr val="800080"/>
                </a:solidFill>
                <a:sym typeface="Symbol" panose="05050102010706020507" pitchFamily="18" charset="2"/>
              </a:rPr>
              <a:t> and so </a:t>
            </a:r>
            <a:r>
              <a:rPr lang="en-US" altLang="zh-CN" sz="1800" i="1" dirty="0">
                <a:sym typeface="Symbol" panose="05050102010706020507" pitchFamily="18" charset="2"/>
              </a:rPr>
              <a:t>Q</a:t>
            </a:r>
            <a:r>
              <a:rPr lang="en-US" altLang="zh-CN" sz="1800" dirty="0">
                <a:solidFill>
                  <a:srgbClr val="800080"/>
                </a:solidFill>
                <a:sym typeface="Symbol" panose="05050102010706020507" pitchFamily="18" charset="2"/>
              </a:rPr>
              <a:t> does have a prime factor among the </a:t>
            </a:r>
            <a:r>
              <a:rPr lang="en-US" altLang="zh-CN" sz="1800" i="1" dirty="0">
                <a:sym typeface="Symbol" panose="05050102010706020507" pitchFamily="18" charset="2"/>
              </a:rPr>
              <a:t>q</a:t>
            </a:r>
            <a:r>
              <a:rPr lang="en-US" altLang="zh-CN" sz="1800" i="1" baseline="-25000" dirty="0">
                <a:sym typeface="Symbol" panose="05050102010706020507" pitchFamily="18" charset="2"/>
              </a:rPr>
              <a:t>i</a:t>
            </a:r>
            <a:r>
              <a:rPr lang="en-US" altLang="zh-CN" sz="1800" dirty="0">
                <a:solidFill>
                  <a:srgbClr val="800080"/>
                </a:solidFill>
                <a:sym typeface="Symbol" panose="05050102010706020507" pitchFamily="18" charset="2"/>
              </a:rPr>
              <a:t>, so this doesn</a:t>
            </a:r>
            <a:r>
              <a:rPr lang="en-US" altLang="zh-CN" sz="1800" dirty="0">
                <a:solidFill>
                  <a:srgbClr val="800080"/>
                </a:solidFill>
                <a:latin typeface="Times New Roman" panose="02020603050405020304" pitchFamily="18" charset="0"/>
                <a:sym typeface="Symbol" panose="05050102010706020507" pitchFamily="18" charset="2"/>
              </a:rPr>
              <a:t>’</a:t>
            </a:r>
            <a:r>
              <a:rPr lang="en-US" altLang="zh-CN" sz="1800" dirty="0">
                <a:solidFill>
                  <a:srgbClr val="800080"/>
                </a:solidFill>
                <a:sym typeface="Symbol" panose="05050102010706020507" pitchFamily="18" charset="2"/>
              </a:rPr>
              <a:t>t work!</a:t>
            </a:r>
          </a:p>
          <a:p>
            <a:pPr lvl="2" eaLnBrk="1" hangingPunct="1">
              <a:lnSpc>
                <a:spcPct val="90000"/>
              </a:lnSpc>
              <a:defRPr/>
            </a:pPr>
            <a:r>
              <a:rPr lang="en-US" altLang="zh-CN" sz="2000" dirty="0">
                <a:sym typeface="Symbol" panose="05050102010706020507" pitchFamily="18" charset="2"/>
              </a:rPr>
              <a:t>So instead, consider </a:t>
            </a:r>
            <a:r>
              <a:rPr lang="en-US" altLang="zh-CN" sz="2000" i="1" dirty="0">
                <a:solidFill>
                  <a:schemeClr val="accent6"/>
                </a:solidFill>
                <a:sym typeface="Symbol" panose="05050102010706020507" pitchFamily="18" charset="2"/>
              </a:rPr>
              <a:t>Q</a:t>
            </a:r>
            <a:r>
              <a:rPr lang="en-US" altLang="zh-CN" sz="2000" dirty="0">
                <a:solidFill>
                  <a:schemeClr val="accent6"/>
                </a:solidFill>
                <a:sym typeface="Symbol" panose="05050102010706020507" pitchFamily="18" charset="2"/>
              </a:rPr>
              <a:t> = 4(∏</a:t>
            </a:r>
            <a:r>
              <a:rPr lang="en-US" altLang="zh-CN" sz="2000" i="1" dirty="0">
                <a:solidFill>
                  <a:schemeClr val="accent6"/>
                </a:solidFill>
                <a:sym typeface="Symbol" panose="05050102010706020507" pitchFamily="18" charset="2"/>
              </a:rPr>
              <a:t>q</a:t>
            </a:r>
            <a:r>
              <a:rPr lang="en-US" altLang="zh-CN" sz="2000" i="1" baseline="-25000" dirty="0">
                <a:solidFill>
                  <a:schemeClr val="accent6"/>
                </a:solidFill>
                <a:sym typeface="Symbol" panose="05050102010706020507" pitchFamily="18" charset="2"/>
              </a:rPr>
              <a:t>i</a:t>
            </a:r>
            <a:r>
              <a:rPr lang="en-US" altLang="zh-CN" sz="2000" dirty="0">
                <a:solidFill>
                  <a:schemeClr val="accent6"/>
                </a:solidFill>
                <a:sym typeface="Symbol" panose="05050102010706020507" pitchFamily="18" charset="2"/>
              </a:rPr>
              <a:t>)−1 = 4(∏</a:t>
            </a:r>
            <a:r>
              <a:rPr lang="en-US" altLang="zh-CN" sz="2000" i="1" dirty="0">
                <a:solidFill>
                  <a:schemeClr val="accent6"/>
                </a:solidFill>
                <a:sym typeface="Symbol" panose="05050102010706020507" pitchFamily="18" charset="2"/>
              </a:rPr>
              <a:t>q</a:t>
            </a:r>
            <a:r>
              <a:rPr lang="en-US" altLang="zh-CN" sz="2000" i="1" baseline="-25000" dirty="0">
                <a:solidFill>
                  <a:schemeClr val="accent6"/>
                </a:solidFill>
                <a:sym typeface="Symbol" panose="05050102010706020507" pitchFamily="18" charset="2"/>
              </a:rPr>
              <a:t>i</a:t>
            </a:r>
            <a:r>
              <a:rPr lang="en-US" altLang="zh-CN" sz="2000" dirty="0">
                <a:solidFill>
                  <a:schemeClr val="accent6"/>
                </a:solidFill>
                <a:sym typeface="Symbol" panose="05050102010706020507" pitchFamily="18" charset="2"/>
              </a:rPr>
              <a:t>−1)+3</a:t>
            </a:r>
            <a:r>
              <a:rPr lang="en-US" altLang="zh-CN" sz="2000" dirty="0">
                <a:sym typeface="Symbol" panose="05050102010706020507" pitchFamily="18" charset="2"/>
              </a:rPr>
              <a:t>.  This has the right form, and has no </a:t>
            </a:r>
            <a:r>
              <a:rPr lang="en-US" altLang="zh-CN" sz="2000" i="1" dirty="0">
                <a:sym typeface="Symbol" panose="05050102010706020507" pitchFamily="18" charset="2"/>
              </a:rPr>
              <a:t>q</a:t>
            </a:r>
            <a:r>
              <a:rPr lang="en-US" altLang="zh-CN" sz="2000" i="1" baseline="-25000" dirty="0">
                <a:sym typeface="Symbol" panose="05050102010706020507" pitchFamily="18" charset="2"/>
              </a:rPr>
              <a:t>i</a:t>
            </a:r>
            <a:r>
              <a:rPr lang="en-US" altLang="zh-CN" sz="2000" dirty="0">
                <a:sym typeface="Symbol" panose="05050102010706020507" pitchFamily="18" charset="2"/>
              </a:rPr>
              <a:t> as a factor since </a:t>
            </a:r>
            <a:r>
              <a:rPr lang="en-US" altLang="zh-CN" sz="2000" dirty="0">
                <a:solidFill>
                  <a:schemeClr val="accent6"/>
                </a:solidFill>
                <a:sym typeface="Symbol" panose="05050102010706020507" pitchFamily="18" charset="2"/>
              </a:rPr>
              <a:t></a:t>
            </a:r>
            <a:r>
              <a:rPr lang="en-US" altLang="zh-CN" sz="2000" i="1" dirty="0" err="1">
                <a:solidFill>
                  <a:schemeClr val="accent6"/>
                </a:solidFill>
                <a:sym typeface="Symbol" panose="05050102010706020507" pitchFamily="18" charset="2"/>
              </a:rPr>
              <a:t>i</a:t>
            </a:r>
            <a:r>
              <a:rPr lang="en-US" altLang="zh-CN" sz="2000" dirty="0">
                <a:solidFill>
                  <a:schemeClr val="accent6"/>
                </a:solidFill>
                <a:sym typeface="Symbol" panose="05050102010706020507" pitchFamily="18" charset="2"/>
              </a:rPr>
              <a:t>: </a:t>
            </a:r>
            <a:r>
              <a:rPr lang="en-US" altLang="zh-CN" sz="2000" i="1" dirty="0">
                <a:solidFill>
                  <a:schemeClr val="accent6"/>
                </a:solidFill>
                <a:sym typeface="Symbol" panose="05050102010706020507" pitchFamily="18" charset="2"/>
              </a:rPr>
              <a:t>Q ≡ q</a:t>
            </a:r>
            <a:r>
              <a:rPr lang="en-US" altLang="zh-CN" sz="2000" i="1" baseline="-25000" dirty="0">
                <a:solidFill>
                  <a:schemeClr val="accent6"/>
                </a:solidFill>
                <a:sym typeface="Symbol" panose="05050102010706020507" pitchFamily="18" charset="2"/>
              </a:rPr>
              <a:t>i</a:t>
            </a:r>
            <a:r>
              <a:rPr lang="en-US" altLang="zh-CN" sz="2000" i="1" dirty="0">
                <a:solidFill>
                  <a:schemeClr val="accent6"/>
                </a:solidFill>
                <a:sym typeface="Symbol" panose="05050102010706020507" pitchFamily="18" charset="2"/>
              </a:rPr>
              <a:t> </a:t>
            </a:r>
            <a:r>
              <a:rPr lang="en-US" altLang="zh-CN" sz="2000" dirty="0">
                <a:solidFill>
                  <a:schemeClr val="accent6"/>
                </a:solidFill>
                <a:sym typeface="Symbol" panose="05050102010706020507" pitchFamily="18" charset="2"/>
              </a:rPr>
              <a:t>−1 (mod </a:t>
            </a:r>
            <a:r>
              <a:rPr lang="en-US" altLang="zh-CN" sz="2000" i="1" dirty="0">
                <a:solidFill>
                  <a:schemeClr val="accent6"/>
                </a:solidFill>
                <a:sym typeface="Symbol" panose="05050102010706020507" pitchFamily="18" charset="2"/>
              </a:rPr>
              <a:t>q</a:t>
            </a:r>
            <a:r>
              <a:rPr lang="en-US" altLang="zh-CN" sz="2000" i="1" baseline="-25000" dirty="0">
                <a:solidFill>
                  <a:schemeClr val="accent6"/>
                </a:solidFill>
                <a:sym typeface="Symbol" panose="05050102010706020507" pitchFamily="18" charset="2"/>
              </a:rPr>
              <a:t>i</a:t>
            </a:r>
            <a:r>
              <a:rPr lang="en-US" altLang="zh-CN" sz="2000" dirty="0">
                <a:solidFill>
                  <a:schemeClr val="accent6"/>
                </a:solidFill>
                <a:sym typeface="Symbol" panose="05050102010706020507" pitchFamily="18" charset="2"/>
              </a:rPr>
              <a:t>)</a:t>
            </a:r>
            <a:r>
              <a:rPr lang="en-US" altLang="zh-CN" sz="2000" dirty="0">
                <a:sym typeface="Symbol" panose="05050102010706020507" pitchFamily="18" charset="2"/>
              </a:rPr>
              <a:t>.</a:t>
            </a:r>
          </a:p>
          <a:p>
            <a:pPr lvl="2" eaLnBrk="1" hangingPunct="1">
              <a:lnSpc>
                <a:spcPct val="90000"/>
              </a:lnSpc>
              <a:defRPr/>
            </a:pPr>
            <a:endParaRPr lang="en-US" altLang="zh-CN" sz="2000" dirty="0">
              <a:sym typeface="Symbol" panose="05050102010706020507" pitchFamily="18" charset="2"/>
            </a:endParaRPr>
          </a:p>
        </p:txBody>
      </p:sp>
      <p:sp>
        <p:nvSpPr>
          <p:cNvPr id="104452" name="灯片编号占位符 1">
            <a:extLst>
              <a:ext uri="{FF2B5EF4-FFF2-40B4-BE49-F238E27FC236}">
                <a16:creationId xmlns:a16="http://schemas.microsoft.com/office/drawing/2014/main" id="{F4261C16-A621-DDB3-DEEB-D8BFE45D57F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A3A42AB-9883-4A93-A02E-E16EB0194C76}" type="slidenum">
              <a:rPr lang="en-US" altLang="zh-CN" sz="1400" smtClean="0"/>
              <a:pPr>
                <a:spcBef>
                  <a:spcPct val="0"/>
                </a:spcBef>
                <a:buFontTx/>
                <a:buNone/>
              </a:pPr>
              <a:t>42</a:t>
            </a:fld>
            <a:endParaRPr lang="en-US" altLang="zh-CN" sz="1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7C510B80-573F-8BE0-757F-79E49D54D3BE}"/>
              </a:ext>
            </a:extLst>
          </p:cNvPr>
          <p:cNvSpPr>
            <a:spLocks noGrp="1" noChangeArrowheads="1"/>
          </p:cNvSpPr>
          <p:nvPr>
            <p:ph type="title"/>
          </p:nvPr>
        </p:nvSpPr>
        <p:spPr/>
        <p:txBody>
          <a:bodyPr/>
          <a:lstStyle/>
          <a:p>
            <a:pPr eaLnBrk="1" hangingPunct="1"/>
            <a:r>
              <a:rPr lang="en-US" altLang="zh-CN" b="1"/>
              <a:t>Conjecture and Proof</a:t>
            </a:r>
          </a:p>
        </p:txBody>
      </p:sp>
      <p:sp>
        <p:nvSpPr>
          <p:cNvPr id="112643" name="Rectangle 3">
            <a:extLst>
              <a:ext uri="{FF2B5EF4-FFF2-40B4-BE49-F238E27FC236}">
                <a16:creationId xmlns:a16="http://schemas.microsoft.com/office/drawing/2014/main" id="{F72F0257-5BF7-1EF1-A345-FB31B752A4D3}"/>
              </a:ext>
            </a:extLst>
          </p:cNvPr>
          <p:cNvSpPr>
            <a:spLocks noGrp="1" noChangeArrowheads="1"/>
          </p:cNvSpPr>
          <p:nvPr>
            <p:ph type="body" idx="1"/>
          </p:nvPr>
        </p:nvSpPr>
        <p:spPr/>
        <p:txBody>
          <a:bodyPr/>
          <a:lstStyle/>
          <a:p>
            <a:pPr eaLnBrk="1" hangingPunct="1">
              <a:lnSpc>
                <a:spcPct val="80000"/>
              </a:lnSpc>
              <a:defRPr/>
            </a:pPr>
            <a:r>
              <a:rPr lang="en-US" altLang="zh-CN" sz="2800" dirty="0"/>
              <a:t>We know that some numbers of the form </a:t>
            </a:r>
            <a:r>
              <a:rPr lang="en-US" altLang="zh-CN" sz="2800" dirty="0">
                <a:solidFill>
                  <a:schemeClr val="accent6"/>
                </a:solidFill>
              </a:rPr>
              <a:t>2</a:t>
            </a:r>
            <a:r>
              <a:rPr lang="en-US" altLang="zh-CN" sz="2800" i="1" baseline="30000" dirty="0">
                <a:solidFill>
                  <a:schemeClr val="accent6"/>
                </a:solidFill>
              </a:rPr>
              <a:t>p</a:t>
            </a:r>
            <a:r>
              <a:rPr lang="en-US" altLang="zh-CN" sz="2800" dirty="0">
                <a:solidFill>
                  <a:schemeClr val="accent6"/>
                </a:solidFill>
                <a:cs typeface="Times New Roman" panose="02020603050405020304" pitchFamily="18" charset="0"/>
              </a:rPr>
              <a:t>−1</a:t>
            </a:r>
            <a:r>
              <a:rPr lang="en-US" altLang="zh-CN" sz="2800" dirty="0">
                <a:cs typeface="Times New Roman" panose="02020603050405020304" pitchFamily="18" charset="0"/>
              </a:rPr>
              <a:t> are prime when </a:t>
            </a:r>
            <a:r>
              <a:rPr lang="en-US" altLang="zh-CN" sz="2800" i="1" dirty="0">
                <a:solidFill>
                  <a:schemeClr val="accent6"/>
                </a:solidFill>
                <a:cs typeface="Times New Roman" panose="02020603050405020304" pitchFamily="18" charset="0"/>
              </a:rPr>
              <a:t>p</a:t>
            </a:r>
            <a:r>
              <a:rPr lang="en-US" altLang="zh-CN" sz="2800" dirty="0">
                <a:cs typeface="Times New Roman" panose="02020603050405020304" pitchFamily="18" charset="0"/>
              </a:rPr>
              <a:t> is prime.</a:t>
            </a:r>
          </a:p>
          <a:p>
            <a:pPr lvl="1" eaLnBrk="1" hangingPunct="1">
              <a:lnSpc>
                <a:spcPct val="80000"/>
              </a:lnSpc>
              <a:defRPr/>
            </a:pPr>
            <a:r>
              <a:rPr lang="en-US" altLang="zh-CN" sz="2400" dirty="0">
                <a:cs typeface="Times New Roman" panose="02020603050405020304" pitchFamily="18" charset="0"/>
              </a:rPr>
              <a:t>These are called the Mersenne primes.</a:t>
            </a:r>
          </a:p>
          <a:p>
            <a:pPr eaLnBrk="1" hangingPunct="1">
              <a:lnSpc>
                <a:spcPct val="80000"/>
              </a:lnSpc>
              <a:defRPr/>
            </a:pPr>
            <a:r>
              <a:rPr lang="en-US" altLang="zh-CN" sz="2800" dirty="0">
                <a:cs typeface="Times New Roman" panose="02020603050405020304" pitchFamily="18" charset="0"/>
              </a:rPr>
              <a:t>Can we prove the inverse, that </a:t>
            </a:r>
            <a:r>
              <a:rPr lang="en-US" altLang="zh-CN" sz="2800" i="1" dirty="0">
                <a:solidFill>
                  <a:schemeClr val="accent6"/>
                </a:solidFill>
                <a:cs typeface="Times New Roman" panose="02020603050405020304" pitchFamily="18" charset="0"/>
              </a:rPr>
              <a:t>a</a:t>
            </a:r>
            <a:r>
              <a:rPr lang="en-US" altLang="zh-CN" sz="2800" i="1" baseline="30000" dirty="0">
                <a:solidFill>
                  <a:schemeClr val="accent6"/>
                </a:solidFill>
                <a:cs typeface="Times New Roman" panose="02020603050405020304" pitchFamily="18" charset="0"/>
              </a:rPr>
              <a:t>n</a:t>
            </a:r>
            <a:r>
              <a:rPr lang="en-US" altLang="zh-CN" sz="2800" dirty="0">
                <a:solidFill>
                  <a:schemeClr val="accent6"/>
                </a:solidFill>
                <a:cs typeface="Times New Roman" panose="02020603050405020304" pitchFamily="18" charset="0"/>
              </a:rPr>
              <a:t>−1</a:t>
            </a:r>
            <a:r>
              <a:rPr lang="en-US" altLang="zh-CN" sz="2800" dirty="0">
                <a:cs typeface="Times New Roman" panose="02020603050405020304" pitchFamily="18" charset="0"/>
              </a:rPr>
              <a:t> is composite whenever either </a:t>
            </a:r>
            <a:r>
              <a:rPr lang="en-US" altLang="zh-CN" sz="2800" i="1" dirty="0">
                <a:solidFill>
                  <a:schemeClr val="accent6"/>
                </a:solidFill>
                <a:cs typeface="Times New Roman" panose="02020603050405020304" pitchFamily="18" charset="0"/>
              </a:rPr>
              <a:t>a</a:t>
            </a:r>
            <a:r>
              <a:rPr lang="en-US" altLang="zh-CN" sz="2800" dirty="0">
                <a:solidFill>
                  <a:schemeClr val="accent6"/>
                </a:solidFill>
                <a:cs typeface="Times New Roman" panose="02020603050405020304" pitchFamily="18" charset="0"/>
              </a:rPr>
              <a:t>&gt;2</a:t>
            </a:r>
            <a:r>
              <a:rPr lang="en-US" altLang="zh-CN" sz="2800" dirty="0">
                <a:cs typeface="Times New Roman" panose="02020603050405020304" pitchFamily="18" charset="0"/>
              </a:rPr>
              <a:t>, or (</a:t>
            </a:r>
            <a:r>
              <a:rPr lang="en-US" altLang="zh-CN" sz="2800" i="1" dirty="0">
                <a:solidFill>
                  <a:schemeClr val="accent6"/>
                </a:solidFill>
                <a:cs typeface="Times New Roman" panose="02020603050405020304" pitchFamily="18" charset="0"/>
              </a:rPr>
              <a:t>a</a:t>
            </a:r>
            <a:r>
              <a:rPr lang="en-US" altLang="zh-CN" sz="2800" dirty="0">
                <a:solidFill>
                  <a:schemeClr val="accent6"/>
                </a:solidFill>
                <a:cs typeface="Times New Roman" panose="02020603050405020304" pitchFamily="18" charset="0"/>
              </a:rPr>
              <a:t>=2</a:t>
            </a:r>
            <a:r>
              <a:rPr lang="en-US" altLang="zh-CN" sz="2800" dirty="0">
                <a:cs typeface="Times New Roman" panose="02020603050405020304" pitchFamily="18" charset="0"/>
              </a:rPr>
              <a:t> but </a:t>
            </a:r>
            <a:r>
              <a:rPr lang="en-US" altLang="zh-CN" sz="2800" i="1" dirty="0">
                <a:solidFill>
                  <a:schemeClr val="accent6"/>
                </a:solidFill>
                <a:cs typeface="Times New Roman" panose="02020603050405020304" pitchFamily="18" charset="0"/>
              </a:rPr>
              <a:t>n</a:t>
            </a:r>
            <a:r>
              <a:rPr lang="en-US" altLang="zh-CN" sz="2800" dirty="0">
                <a:cs typeface="Times New Roman" panose="02020603050405020304" pitchFamily="18" charset="0"/>
              </a:rPr>
              <a:t> is composite)?</a:t>
            </a:r>
          </a:p>
          <a:p>
            <a:pPr lvl="1" eaLnBrk="1" hangingPunct="1">
              <a:lnSpc>
                <a:spcPct val="80000"/>
              </a:lnSpc>
              <a:defRPr/>
            </a:pPr>
            <a:r>
              <a:rPr lang="en-US" altLang="zh-CN" sz="2400" dirty="0">
                <a:cs typeface="Times New Roman" panose="02020603050405020304" pitchFamily="18" charset="0"/>
              </a:rPr>
              <a:t>All we need is to find a factor greater than 1.</a:t>
            </a:r>
          </a:p>
          <a:p>
            <a:pPr eaLnBrk="1" hangingPunct="1">
              <a:lnSpc>
                <a:spcPct val="80000"/>
              </a:lnSpc>
              <a:defRPr/>
            </a:pPr>
            <a:r>
              <a:rPr lang="en-US" altLang="zh-CN" sz="2800" dirty="0">
                <a:cs typeface="Times New Roman" panose="02020603050405020304" pitchFamily="18" charset="0"/>
              </a:rPr>
              <a:t>Note </a:t>
            </a:r>
            <a:r>
              <a:rPr lang="en-US" altLang="zh-CN" sz="2800" i="1" dirty="0">
                <a:solidFill>
                  <a:schemeClr val="accent6"/>
                </a:solidFill>
                <a:cs typeface="Times New Roman" panose="02020603050405020304" pitchFamily="18" charset="0"/>
              </a:rPr>
              <a:t>a</a:t>
            </a:r>
            <a:r>
              <a:rPr lang="en-US" altLang="zh-CN" sz="2800" i="1" baseline="30000" dirty="0">
                <a:solidFill>
                  <a:schemeClr val="accent6"/>
                </a:solidFill>
                <a:cs typeface="Times New Roman" panose="02020603050405020304" pitchFamily="18" charset="0"/>
              </a:rPr>
              <a:t>n</a:t>
            </a:r>
            <a:r>
              <a:rPr lang="en-US" altLang="zh-CN" sz="2800" dirty="0">
                <a:solidFill>
                  <a:schemeClr val="accent6"/>
                </a:solidFill>
                <a:cs typeface="Times New Roman" panose="02020603050405020304" pitchFamily="18" charset="0"/>
              </a:rPr>
              <a:t>−1</a:t>
            </a:r>
            <a:r>
              <a:rPr lang="en-US" altLang="zh-CN" sz="2800" dirty="0">
                <a:cs typeface="Times New Roman" panose="02020603050405020304" pitchFamily="18" charset="0"/>
              </a:rPr>
              <a:t> factors into </a:t>
            </a:r>
            <a:r>
              <a:rPr lang="en-US" altLang="zh-CN" sz="2800" dirty="0">
                <a:solidFill>
                  <a:schemeClr val="accent6"/>
                </a:solidFill>
                <a:cs typeface="Times New Roman" panose="02020603050405020304" pitchFamily="18" charset="0"/>
              </a:rPr>
              <a:t>(</a:t>
            </a:r>
            <a:r>
              <a:rPr lang="en-US" altLang="zh-CN" sz="2800" i="1" dirty="0">
                <a:solidFill>
                  <a:schemeClr val="accent6"/>
                </a:solidFill>
                <a:cs typeface="Times New Roman" panose="02020603050405020304" pitchFamily="18" charset="0"/>
              </a:rPr>
              <a:t>a</a:t>
            </a:r>
            <a:r>
              <a:rPr lang="en-US" altLang="zh-CN" sz="2800" dirty="0">
                <a:solidFill>
                  <a:schemeClr val="accent6"/>
                </a:solidFill>
                <a:cs typeface="Times New Roman" panose="02020603050405020304" pitchFamily="18" charset="0"/>
              </a:rPr>
              <a:t>−1)(</a:t>
            </a:r>
            <a:r>
              <a:rPr lang="en-US" altLang="zh-CN" sz="2800" i="1" dirty="0">
                <a:solidFill>
                  <a:schemeClr val="accent6"/>
                </a:solidFill>
                <a:cs typeface="Times New Roman" panose="02020603050405020304" pitchFamily="18" charset="0"/>
              </a:rPr>
              <a:t>a</a:t>
            </a:r>
            <a:r>
              <a:rPr lang="en-US" altLang="zh-CN" sz="2800" i="1" baseline="30000" dirty="0">
                <a:solidFill>
                  <a:schemeClr val="accent6"/>
                </a:solidFill>
                <a:cs typeface="Times New Roman" panose="02020603050405020304" pitchFamily="18" charset="0"/>
              </a:rPr>
              <a:t>n</a:t>
            </a:r>
            <a:r>
              <a:rPr lang="en-US" altLang="zh-CN" sz="2800" baseline="30000" dirty="0">
                <a:solidFill>
                  <a:schemeClr val="accent6"/>
                </a:solidFill>
                <a:cs typeface="Times New Roman" panose="02020603050405020304" pitchFamily="18" charset="0"/>
              </a:rPr>
              <a:t>−1</a:t>
            </a:r>
            <a:r>
              <a:rPr lang="en-US" altLang="zh-CN" sz="2800" dirty="0">
                <a:solidFill>
                  <a:schemeClr val="accent6"/>
                </a:solidFill>
                <a:cs typeface="Times New Roman" panose="02020603050405020304" pitchFamily="18" charset="0"/>
              </a:rPr>
              <a:t>+</a:t>
            </a:r>
            <a:r>
              <a:rPr lang="en-US" altLang="zh-CN" sz="2800" dirty="0">
                <a:solidFill>
                  <a:schemeClr val="accent6"/>
                </a:solidFill>
                <a:latin typeface="Times New Roman" panose="02020603050405020304" pitchFamily="18" charset="0"/>
                <a:cs typeface="Times New Roman" panose="02020603050405020304" pitchFamily="18" charset="0"/>
              </a:rPr>
              <a:t>…</a:t>
            </a:r>
            <a:r>
              <a:rPr lang="en-US" altLang="zh-CN" sz="2800" dirty="0">
                <a:solidFill>
                  <a:schemeClr val="accent6"/>
                </a:solidFill>
                <a:cs typeface="Times New Roman" panose="02020603050405020304" pitchFamily="18" charset="0"/>
              </a:rPr>
              <a:t>+</a:t>
            </a:r>
            <a:r>
              <a:rPr lang="en-US" altLang="zh-CN" sz="2800" i="1" dirty="0">
                <a:solidFill>
                  <a:schemeClr val="accent6"/>
                </a:solidFill>
                <a:cs typeface="Times New Roman" panose="02020603050405020304" pitchFamily="18" charset="0"/>
              </a:rPr>
              <a:t>a</a:t>
            </a:r>
            <a:r>
              <a:rPr lang="en-US" altLang="zh-CN" sz="2800" dirty="0">
                <a:solidFill>
                  <a:schemeClr val="accent6"/>
                </a:solidFill>
                <a:cs typeface="Times New Roman" panose="02020603050405020304" pitchFamily="18" charset="0"/>
              </a:rPr>
              <a:t>+1)</a:t>
            </a:r>
            <a:r>
              <a:rPr lang="en-US" altLang="zh-CN" sz="2800" dirty="0">
                <a:cs typeface="Times New Roman" panose="02020603050405020304" pitchFamily="18" charset="0"/>
              </a:rPr>
              <a:t>.</a:t>
            </a:r>
          </a:p>
          <a:p>
            <a:pPr lvl="1" eaLnBrk="1" hangingPunct="1">
              <a:lnSpc>
                <a:spcPct val="80000"/>
              </a:lnSpc>
              <a:defRPr/>
            </a:pPr>
            <a:r>
              <a:rPr lang="en-US" altLang="zh-CN" sz="2400" dirty="0">
                <a:cs typeface="Times New Roman" panose="02020603050405020304" pitchFamily="18" charset="0"/>
              </a:rPr>
              <a:t>When </a:t>
            </a:r>
            <a:r>
              <a:rPr lang="en-US" altLang="zh-CN" sz="2400" i="1" dirty="0">
                <a:solidFill>
                  <a:schemeClr val="accent6"/>
                </a:solidFill>
                <a:cs typeface="Times New Roman" panose="02020603050405020304" pitchFamily="18" charset="0"/>
              </a:rPr>
              <a:t>a</a:t>
            </a:r>
            <a:r>
              <a:rPr lang="en-US" altLang="zh-CN" sz="2400" dirty="0">
                <a:solidFill>
                  <a:schemeClr val="accent6"/>
                </a:solidFill>
                <a:cs typeface="Times New Roman" panose="02020603050405020304" pitchFamily="18" charset="0"/>
              </a:rPr>
              <a:t>&gt;2</a:t>
            </a:r>
            <a:r>
              <a:rPr lang="en-US" altLang="zh-CN" sz="2400" dirty="0">
                <a:cs typeface="Times New Roman" panose="02020603050405020304" pitchFamily="18" charset="0"/>
              </a:rPr>
              <a:t>, </a:t>
            </a:r>
            <a:r>
              <a:rPr lang="en-US" altLang="zh-CN" sz="2400" dirty="0">
                <a:solidFill>
                  <a:schemeClr val="accent6"/>
                </a:solidFill>
                <a:cs typeface="Times New Roman" panose="02020603050405020304" pitchFamily="18" charset="0"/>
              </a:rPr>
              <a:t>(</a:t>
            </a:r>
            <a:r>
              <a:rPr lang="en-US" altLang="zh-CN" sz="2400" i="1" dirty="0">
                <a:solidFill>
                  <a:schemeClr val="accent6"/>
                </a:solidFill>
                <a:cs typeface="Times New Roman" panose="02020603050405020304" pitchFamily="18" charset="0"/>
              </a:rPr>
              <a:t>a</a:t>
            </a:r>
            <a:r>
              <a:rPr lang="en-US" altLang="zh-CN" sz="2400" dirty="0">
                <a:solidFill>
                  <a:schemeClr val="accent6"/>
                </a:solidFill>
                <a:cs typeface="Times New Roman" panose="02020603050405020304" pitchFamily="18" charset="0"/>
              </a:rPr>
              <a:t>−1)&gt;1</a:t>
            </a:r>
            <a:r>
              <a:rPr lang="en-US" altLang="zh-CN" sz="2400" dirty="0">
                <a:cs typeface="Times New Roman" panose="02020603050405020304" pitchFamily="18" charset="0"/>
              </a:rPr>
              <a:t>, and so we have a factor.</a:t>
            </a:r>
          </a:p>
          <a:p>
            <a:pPr lvl="1" eaLnBrk="1" hangingPunct="1">
              <a:lnSpc>
                <a:spcPct val="80000"/>
              </a:lnSpc>
              <a:defRPr/>
            </a:pPr>
            <a:r>
              <a:rPr lang="en-US" altLang="zh-CN" sz="2400" dirty="0">
                <a:cs typeface="Times New Roman" panose="02020603050405020304" pitchFamily="18" charset="0"/>
              </a:rPr>
              <a:t>When </a:t>
            </a:r>
            <a:r>
              <a:rPr lang="en-US" altLang="zh-CN" sz="2400" i="1" dirty="0">
                <a:solidFill>
                  <a:schemeClr val="accent6"/>
                </a:solidFill>
                <a:cs typeface="Times New Roman" panose="02020603050405020304" pitchFamily="18" charset="0"/>
              </a:rPr>
              <a:t>n</a:t>
            </a:r>
            <a:r>
              <a:rPr lang="en-US" altLang="zh-CN" sz="2400" dirty="0">
                <a:cs typeface="Times New Roman" panose="02020603050405020304" pitchFamily="18" charset="0"/>
              </a:rPr>
              <a:t> is composite, </a:t>
            </a:r>
            <a:r>
              <a:rPr lang="en-US" altLang="zh-CN" sz="2400" dirty="0">
                <a:solidFill>
                  <a:schemeClr val="accent6"/>
                </a:solidFill>
                <a:cs typeface="Times New Roman" panose="02020603050405020304" pitchFamily="18" charset="0"/>
                <a:sym typeface="Symbol" panose="05050102010706020507" pitchFamily="18" charset="2"/>
              </a:rPr>
              <a:t></a:t>
            </a:r>
            <a:r>
              <a:rPr lang="en-US" altLang="zh-CN" sz="2400" i="1" dirty="0" err="1">
                <a:solidFill>
                  <a:schemeClr val="accent6"/>
                </a:solidFill>
                <a:cs typeface="Times New Roman" panose="02020603050405020304" pitchFamily="18" charset="0"/>
                <a:sym typeface="Symbol" panose="05050102010706020507" pitchFamily="18" charset="2"/>
              </a:rPr>
              <a:t>r,s</a:t>
            </a:r>
            <a:r>
              <a:rPr lang="en-US" altLang="zh-CN" sz="2400" dirty="0">
                <a:solidFill>
                  <a:schemeClr val="accent6"/>
                </a:solidFill>
                <a:cs typeface="Times New Roman" panose="02020603050405020304" pitchFamily="18" charset="0"/>
                <a:sym typeface="Symbol" panose="05050102010706020507" pitchFamily="18" charset="2"/>
              </a:rPr>
              <a:t>&gt;1: </a:t>
            </a:r>
            <a:r>
              <a:rPr lang="en-US" altLang="zh-CN" sz="2400" i="1" dirty="0">
                <a:solidFill>
                  <a:schemeClr val="accent6"/>
                </a:solidFill>
                <a:cs typeface="Times New Roman" panose="02020603050405020304" pitchFamily="18" charset="0"/>
                <a:sym typeface="Symbol" panose="05050102010706020507" pitchFamily="18" charset="2"/>
              </a:rPr>
              <a:t>n</a:t>
            </a:r>
            <a:r>
              <a:rPr lang="en-US" altLang="zh-CN" sz="2400" dirty="0">
                <a:solidFill>
                  <a:schemeClr val="accent6"/>
                </a:solidFill>
                <a:cs typeface="Times New Roman" panose="02020603050405020304" pitchFamily="18" charset="0"/>
                <a:sym typeface="Symbol" panose="05050102010706020507" pitchFamily="18" charset="2"/>
              </a:rPr>
              <a:t>=</a:t>
            </a:r>
            <a:r>
              <a:rPr lang="en-US" altLang="zh-CN" sz="2400" i="1" dirty="0" err="1">
                <a:solidFill>
                  <a:schemeClr val="accent6"/>
                </a:solidFill>
                <a:cs typeface="Times New Roman" panose="02020603050405020304" pitchFamily="18" charset="0"/>
                <a:sym typeface="Symbol" panose="05050102010706020507" pitchFamily="18" charset="2"/>
              </a:rPr>
              <a:t>rs</a:t>
            </a:r>
            <a:r>
              <a:rPr lang="en-US" altLang="zh-CN" sz="2400" dirty="0">
                <a:cs typeface="Times New Roman" panose="02020603050405020304" pitchFamily="18" charset="0"/>
                <a:sym typeface="Symbol" panose="05050102010706020507" pitchFamily="18" charset="2"/>
              </a:rPr>
              <a:t>.  Thus, given </a:t>
            </a:r>
            <a:r>
              <a:rPr lang="en-US" altLang="zh-CN" sz="2400" i="1" dirty="0">
                <a:solidFill>
                  <a:schemeClr val="accent6"/>
                </a:solidFill>
                <a:cs typeface="Times New Roman" panose="02020603050405020304" pitchFamily="18" charset="0"/>
                <a:sym typeface="Symbol" panose="05050102010706020507" pitchFamily="18" charset="2"/>
              </a:rPr>
              <a:t>a</a:t>
            </a:r>
            <a:r>
              <a:rPr lang="en-US" altLang="zh-CN" sz="2400" dirty="0">
                <a:solidFill>
                  <a:schemeClr val="accent6"/>
                </a:solidFill>
                <a:cs typeface="Times New Roman" panose="02020603050405020304" pitchFamily="18" charset="0"/>
                <a:sym typeface="Symbol" panose="05050102010706020507" pitchFamily="18" charset="2"/>
              </a:rPr>
              <a:t>=2</a:t>
            </a:r>
            <a:r>
              <a:rPr lang="en-US" altLang="zh-CN" sz="2400" dirty="0">
                <a:cs typeface="Times New Roman" panose="02020603050405020304" pitchFamily="18" charset="0"/>
                <a:sym typeface="Symbol" panose="05050102010706020507" pitchFamily="18" charset="2"/>
              </a:rPr>
              <a:t>, </a:t>
            </a:r>
            <a:r>
              <a:rPr lang="en-US" altLang="zh-CN" sz="2400" i="1" dirty="0">
                <a:solidFill>
                  <a:schemeClr val="accent6"/>
                </a:solidFill>
                <a:cs typeface="Times New Roman" panose="02020603050405020304" pitchFamily="18" charset="0"/>
                <a:sym typeface="Symbol" panose="05050102010706020507" pitchFamily="18" charset="2"/>
              </a:rPr>
              <a:t>a</a:t>
            </a:r>
            <a:r>
              <a:rPr lang="en-US" altLang="zh-CN" sz="2400" i="1" baseline="30000" dirty="0">
                <a:solidFill>
                  <a:schemeClr val="accent6"/>
                </a:solidFill>
                <a:cs typeface="Times New Roman" panose="02020603050405020304" pitchFamily="18" charset="0"/>
                <a:sym typeface="Symbol" panose="05050102010706020507" pitchFamily="18" charset="2"/>
              </a:rPr>
              <a:t>n</a:t>
            </a:r>
            <a:r>
              <a:rPr lang="en-US" altLang="zh-CN" sz="2400" dirty="0">
                <a:solidFill>
                  <a:schemeClr val="accent6"/>
                </a:solidFill>
                <a:cs typeface="Times New Roman" panose="02020603050405020304" pitchFamily="18" charset="0"/>
                <a:sym typeface="Symbol" panose="05050102010706020507" pitchFamily="18" charset="2"/>
              </a:rPr>
              <a:t> = </a:t>
            </a:r>
            <a:r>
              <a:rPr lang="en-US" altLang="zh-CN" sz="2400" dirty="0">
                <a:solidFill>
                  <a:schemeClr val="accent6"/>
                </a:solidFill>
                <a:cs typeface="Times New Roman" panose="02020603050405020304" pitchFamily="18" charset="0"/>
              </a:rPr>
              <a:t>2</a:t>
            </a:r>
            <a:r>
              <a:rPr lang="en-US" altLang="zh-CN" sz="2400" i="1" baseline="30000" dirty="0">
                <a:solidFill>
                  <a:schemeClr val="accent6"/>
                </a:solidFill>
                <a:cs typeface="Times New Roman" panose="02020603050405020304" pitchFamily="18" charset="0"/>
              </a:rPr>
              <a:t>n</a:t>
            </a:r>
            <a:r>
              <a:rPr lang="en-US" altLang="zh-CN" sz="2400" dirty="0">
                <a:solidFill>
                  <a:schemeClr val="accent6"/>
                </a:solidFill>
                <a:cs typeface="Times New Roman" panose="02020603050405020304" pitchFamily="18" charset="0"/>
              </a:rPr>
              <a:t> = 2</a:t>
            </a:r>
            <a:r>
              <a:rPr lang="en-US" altLang="zh-CN" sz="2400" i="1" baseline="30000" dirty="0">
                <a:solidFill>
                  <a:schemeClr val="accent6"/>
                </a:solidFill>
                <a:cs typeface="Times New Roman" panose="02020603050405020304" pitchFamily="18" charset="0"/>
              </a:rPr>
              <a:t>rs</a:t>
            </a:r>
            <a:r>
              <a:rPr lang="en-US" altLang="zh-CN" sz="2400" dirty="0">
                <a:solidFill>
                  <a:schemeClr val="accent6"/>
                </a:solidFill>
                <a:cs typeface="Times New Roman" panose="02020603050405020304" pitchFamily="18" charset="0"/>
              </a:rPr>
              <a:t> = (2</a:t>
            </a:r>
            <a:r>
              <a:rPr lang="en-US" altLang="zh-CN" sz="2400" i="1" baseline="30000" dirty="0">
                <a:solidFill>
                  <a:schemeClr val="accent6"/>
                </a:solidFill>
                <a:cs typeface="Times New Roman" panose="02020603050405020304" pitchFamily="18" charset="0"/>
              </a:rPr>
              <a:t>r</a:t>
            </a:r>
            <a:r>
              <a:rPr lang="en-US" altLang="zh-CN" sz="2400" dirty="0">
                <a:solidFill>
                  <a:schemeClr val="accent6"/>
                </a:solidFill>
                <a:cs typeface="Times New Roman" panose="02020603050405020304" pitchFamily="18" charset="0"/>
              </a:rPr>
              <a:t>)</a:t>
            </a:r>
            <a:r>
              <a:rPr lang="en-US" altLang="zh-CN" sz="2400" i="1" baseline="30000" dirty="0">
                <a:solidFill>
                  <a:schemeClr val="accent6"/>
                </a:solidFill>
                <a:cs typeface="Times New Roman" panose="02020603050405020304" pitchFamily="18" charset="0"/>
              </a:rPr>
              <a:t>s</a:t>
            </a:r>
            <a:r>
              <a:rPr lang="en-US" altLang="zh-CN" sz="2400" dirty="0">
                <a:cs typeface="Times New Roman" panose="02020603050405020304" pitchFamily="18" charset="0"/>
              </a:rPr>
              <a:t>, and since </a:t>
            </a:r>
            <a:r>
              <a:rPr lang="en-US" altLang="zh-CN" sz="2400" i="1" dirty="0">
                <a:solidFill>
                  <a:schemeClr val="accent6"/>
                </a:solidFill>
                <a:cs typeface="Times New Roman" panose="02020603050405020304" pitchFamily="18" charset="0"/>
              </a:rPr>
              <a:t>r</a:t>
            </a:r>
            <a:r>
              <a:rPr lang="en-US" altLang="zh-CN" sz="2400" dirty="0">
                <a:solidFill>
                  <a:schemeClr val="accent6"/>
                </a:solidFill>
                <a:cs typeface="Times New Roman" panose="02020603050405020304" pitchFamily="18" charset="0"/>
              </a:rPr>
              <a:t>&gt;1</a:t>
            </a:r>
            <a:r>
              <a:rPr lang="en-US" altLang="zh-CN" sz="2400" dirty="0">
                <a:cs typeface="Times New Roman" panose="02020603050405020304" pitchFamily="18" charset="0"/>
              </a:rPr>
              <a:t>, </a:t>
            </a:r>
            <a:r>
              <a:rPr lang="en-US" altLang="zh-CN" sz="2400" dirty="0">
                <a:solidFill>
                  <a:schemeClr val="accent6"/>
                </a:solidFill>
                <a:cs typeface="Times New Roman" panose="02020603050405020304" pitchFamily="18" charset="0"/>
              </a:rPr>
              <a:t>2</a:t>
            </a:r>
            <a:r>
              <a:rPr lang="en-US" altLang="zh-CN" sz="2400" i="1" baseline="30000" dirty="0">
                <a:solidFill>
                  <a:schemeClr val="accent6"/>
                </a:solidFill>
                <a:cs typeface="Times New Roman" panose="02020603050405020304" pitchFamily="18" charset="0"/>
              </a:rPr>
              <a:t>r </a:t>
            </a:r>
            <a:r>
              <a:rPr lang="en-US" altLang="zh-CN" sz="2400" dirty="0">
                <a:solidFill>
                  <a:schemeClr val="accent6"/>
                </a:solidFill>
                <a:cs typeface="Times New Roman" panose="02020603050405020304" pitchFamily="18" charset="0"/>
              </a:rPr>
              <a:t>&gt; 2 </a:t>
            </a:r>
            <a:r>
              <a:rPr lang="en-US" altLang="zh-CN" sz="2400" dirty="0">
                <a:cs typeface="Times New Roman" panose="02020603050405020304" pitchFamily="18" charset="0"/>
              </a:rPr>
              <a:t>so </a:t>
            </a:r>
            <a:r>
              <a:rPr lang="en-US" altLang="zh-CN" sz="2400" dirty="0">
                <a:solidFill>
                  <a:schemeClr val="accent6"/>
                </a:solidFill>
                <a:cs typeface="Times New Roman" panose="02020603050405020304" pitchFamily="18" charset="0"/>
              </a:rPr>
              <a:t>2</a:t>
            </a:r>
            <a:r>
              <a:rPr lang="en-US" altLang="zh-CN" sz="2400" i="1" baseline="30000" dirty="0">
                <a:solidFill>
                  <a:schemeClr val="accent6"/>
                </a:solidFill>
                <a:cs typeface="Times New Roman" panose="02020603050405020304" pitchFamily="18" charset="0"/>
              </a:rPr>
              <a:t>n</a:t>
            </a:r>
            <a:r>
              <a:rPr lang="en-US" altLang="zh-CN" sz="2400" dirty="0">
                <a:solidFill>
                  <a:schemeClr val="accent6"/>
                </a:solidFill>
                <a:cs typeface="Times New Roman" panose="02020603050405020304" pitchFamily="18" charset="0"/>
              </a:rPr>
              <a:t> − 1 = </a:t>
            </a:r>
            <a:r>
              <a:rPr lang="en-US" altLang="zh-CN" sz="2400" i="1" dirty="0">
                <a:solidFill>
                  <a:schemeClr val="accent6"/>
                </a:solidFill>
                <a:cs typeface="Times New Roman" panose="02020603050405020304" pitchFamily="18" charset="0"/>
              </a:rPr>
              <a:t>b</a:t>
            </a:r>
            <a:r>
              <a:rPr lang="en-US" altLang="zh-CN" sz="2400" i="1" baseline="30000" dirty="0">
                <a:solidFill>
                  <a:schemeClr val="accent6"/>
                </a:solidFill>
                <a:cs typeface="Times New Roman" panose="02020603050405020304" pitchFamily="18" charset="0"/>
              </a:rPr>
              <a:t>s</a:t>
            </a:r>
            <a:r>
              <a:rPr lang="en-US" altLang="zh-CN" sz="2400" dirty="0">
                <a:solidFill>
                  <a:schemeClr val="accent6"/>
                </a:solidFill>
                <a:cs typeface="Times New Roman" panose="02020603050405020304" pitchFamily="18" charset="0"/>
              </a:rPr>
              <a:t>−1</a:t>
            </a:r>
            <a:r>
              <a:rPr lang="en-US" altLang="zh-CN" sz="2400" dirty="0">
                <a:cs typeface="Times New Roman" panose="02020603050405020304" pitchFamily="18" charset="0"/>
              </a:rPr>
              <a:t> with </a:t>
            </a:r>
            <a:r>
              <a:rPr lang="en-US" altLang="zh-CN" sz="2400" i="1" dirty="0">
                <a:solidFill>
                  <a:schemeClr val="accent6"/>
                </a:solidFill>
                <a:cs typeface="Times New Roman" panose="02020603050405020304" pitchFamily="18" charset="0"/>
              </a:rPr>
              <a:t>b</a:t>
            </a:r>
            <a:r>
              <a:rPr lang="en-US" altLang="zh-CN" sz="2400" dirty="0">
                <a:solidFill>
                  <a:schemeClr val="accent6"/>
                </a:solidFill>
                <a:cs typeface="Times New Roman" panose="02020603050405020304" pitchFamily="18" charset="0"/>
              </a:rPr>
              <a:t> = 2</a:t>
            </a:r>
            <a:r>
              <a:rPr lang="en-US" altLang="zh-CN" sz="2400" i="1" baseline="30000" dirty="0">
                <a:solidFill>
                  <a:schemeClr val="accent6"/>
                </a:solidFill>
                <a:cs typeface="Times New Roman" panose="02020603050405020304" pitchFamily="18" charset="0"/>
              </a:rPr>
              <a:t>r</a:t>
            </a:r>
            <a:r>
              <a:rPr lang="en-US" altLang="zh-CN" sz="2400" dirty="0">
                <a:solidFill>
                  <a:schemeClr val="accent6"/>
                </a:solidFill>
                <a:cs typeface="Times New Roman" panose="02020603050405020304" pitchFamily="18" charset="0"/>
              </a:rPr>
              <a:t> &gt; 2</a:t>
            </a:r>
            <a:r>
              <a:rPr lang="en-US" altLang="zh-CN" sz="2400" dirty="0">
                <a:cs typeface="Times New Roman" panose="02020603050405020304" pitchFamily="18" charset="0"/>
              </a:rPr>
              <a:t>, which now fits the first case.</a:t>
            </a:r>
            <a:endParaRPr lang="en-US" altLang="zh-CN" sz="2400" baseline="30000" dirty="0">
              <a:cs typeface="Times New Roman" panose="02020603050405020304" pitchFamily="18" charset="0"/>
            </a:endParaRPr>
          </a:p>
        </p:txBody>
      </p:sp>
      <p:sp>
        <p:nvSpPr>
          <p:cNvPr id="106500" name="灯片编号占位符 1">
            <a:extLst>
              <a:ext uri="{FF2B5EF4-FFF2-40B4-BE49-F238E27FC236}">
                <a16:creationId xmlns:a16="http://schemas.microsoft.com/office/drawing/2014/main" id="{D4B3D093-D1D7-4768-90A3-8B50DCF4768D}"/>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0777961-481E-402C-A043-4EE37265088E}" type="slidenum">
              <a:rPr lang="en-US" altLang="zh-CN" sz="1400" smtClean="0"/>
              <a:pPr>
                <a:spcBef>
                  <a:spcPct val="0"/>
                </a:spcBef>
                <a:buFontTx/>
                <a:buNone/>
              </a:pPr>
              <a:t>43</a:t>
            </a:fld>
            <a:endParaRPr lang="en-US" altLang="zh-CN" sz="1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75690469-15A9-4BC6-334A-ABF4C44CDD2C}"/>
              </a:ext>
            </a:extLst>
          </p:cNvPr>
          <p:cNvSpPr>
            <a:spLocks noGrp="1" noChangeArrowheads="1"/>
          </p:cNvSpPr>
          <p:nvPr>
            <p:ph type="title"/>
          </p:nvPr>
        </p:nvSpPr>
        <p:spPr>
          <a:xfrm>
            <a:off x="228600" y="239713"/>
            <a:ext cx="8686800" cy="1143000"/>
          </a:xfrm>
        </p:spPr>
        <p:txBody>
          <a:bodyPr/>
          <a:lstStyle/>
          <a:p>
            <a:pPr eaLnBrk="1" hangingPunct="1"/>
            <a:r>
              <a:rPr lang="en-US" altLang="zh-CN" b="1"/>
              <a:t>Conjecture &amp; Counterexamples</a:t>
            </a:r>
          </a:p>
        </p:txBody>
      </p:sp>
      <p:sp>
        <p:nvSpPr>
          <p:cNvPr id="309251" name="Rectangle 3">
            <a:extLst>
              <a:ext uri="{FF2B5EF4-FFF2-40B4-BE49-F238E27FC236}">
                <a16:creationId xmlns:a16="http://schemas.microsoft.com/office/drawing/2014/main" id="{829941E9-AF61-06A1-C497-BE6D03EE4463}"/>
              </a:ext>
            </a:extLst>
          </p:cNvPr>
          <p:cNvSpPr>
            <a:spLocks noGrp="1" noChangeArrowheads="1"/>
          </p:cNvSpPr>
          <p:nvPr>
            <p:ph type="body" idx="1"/>
          </p:nvPr>
        </p:nvSpPr>
        <p:spPr/>
        <p:txBody>
          <a:bodyPr/>
          <a:lstStyle/>
          <a:p>
            <a:pPr eaLnBrk="1" hangingPunct="1">
              <a:defRPr/>
            </a:pPr>
            <a:r>
              <a:rPr lang="en-US" altLang="zh-CN" sz="2800" b="1" dirty="0"/>
              <a:t>Conjecture: </a:t>
            </a:r>
            <a:r>
              <a:rPr lang="en-US" altLang="zh-CN" sz="2800" b="1" dirty="0">
                <a:sym typeface="Symbol" panose="05050102010706020507" pitchFamily="18" charset="2"/>
              </a:rPr>
              <a:t> </a:t>
            </a:r>
            <a:r>
              <a:rPr lang="en-US" altLang="zh-CN" sz="2800" dirty="0">
                <a:sym typeface="Symbol" panose="05050102010706020507" pitchFamily="18" charset="2"/>
              </a:rPr>
              <a:t>integers </a:t>
            </a:r>
            <a:r>
              <a:rPr lang="en-US" altLang="zh-CN" sz="2800" i="1" dirty="0">
                <a:solidFill>
                  <a:schemeClr val="accent6"/>
                </a:solidFill>
                <a:sym typeface="Symbol" panose="05050102010706020507" pitchFamily="18" charset="2"/>
              </a:rPr>
              <a:t>n</a:t>
            </a:r>
            <a:r>
              <a:rPr lang="en-US" altLang="zh-CN" sz="2800" dirty="0">
                <a:solidFill>
                  <a:schemeClr val="accent6"/>
                </a:solidFill>
                <a:sym typeface="Symbol" panose="05050102010706020507" pitchFamily="18" charset="2"/>
              </a:rPr>
              <a:t>&gt;0</a:t>
            </a:r>
            <a:r>
              <a:rPr lang="en-US" altLang="zh-CN" sz="2800" dirty="0">
                <a:sym typeface="Symbol" panose="05050102010706020507" pitchFamily="18" charset="2"/>
              </a:rPr>
              <a:t>,</a:t>
            </a:r>
            <a:r>
              <a:rPr lang="en-US" altLang="zh-CN" sz="2800" dirty="0"/>
              <a:t> </a:t>
            </a:r>
            <a:r>
              <a:rPr lang="en-US" altLang="zh-CN" sz="2800" i="1" dirty="0">
                <a:solidFill>
                  <a:schemeClr val="accent6"/>
                </a:solidFill>
              </a:rPr>
              <a:t>n</a:t>
            </a:r>
            <a:r>
              <a:rPr lang="en-US" altLang="zh-CN" sz="2800" baseline="30000" dirty="0">
                <a:solidFill>
                  <a:schemeClr val="accent6"/>
                </a:solidFill>
              </a:rPr>
              <a:t>2</a:t>
            </a:r>
            <a:r>
              <a:rPr lang="en-US" altLang="zh-CN" sz="2800" dirty="0">
                <a:solidFill>
                  <a:schemeClr val="accent6"/>
                </a:solidFill>
                <a:cs typeface="Times New Roman" panose="02020603050405020304" pitchFamily="18" charset="0"/>
              </a:rPr>
              <a:t>−</a:t>
            </a:r>
            <a:r>
              <a:rPr lang="en-US" altLang="zh-CN" sz="2800" i="1" dirty="0">
                <a:solidFill>
                  <a:schemeClr val="accent6"/>
                </a:solidFill>
                <a:cs typeface="Times New Roman" panose="02020603050405020304" pitchFamily="18" charset="0"/>
              </a:rPr>
              <a:t>n</a:t>
            </a:r>
            <a:r>
              <a:rPr lang="en-US" altLang="zh-CN" sz="2800" dirty="0">
                <a:solidFill>
                  <a:schemeClr val="accent6"/>
                </a:solidFill>
                <a:cs typeface="Times New Roman" panose="02020603050405020304" pitchFamily="18" charset="0"/>
              </a:rPr>
              <a:t>+41 </a:t>
            </a:r>
            <a:r>
              <a:rPr lang="en-US" altLang="zh-CN" sz="2800" dirty="0">
                <a:cs typeface="Times New Roman" panose="02020603050405020304" pitchFamily="18" charset="0"/>
              </a:rPr>
              <a:t>is prime.</a:t>
            </a:r>
          </a:p>
          <a:p>
            <a:pPr lvl="1" eaLnBrk="1" hangingPunct="1">
              <a:defRPr/>
            </a:pPr>
            <a:r>
              <a:rPr lang="en-US" altLang="zh-CN" sz="2400" b="1" dirty="0">
                <a:cs typeface="Times New Roman" panose="02020603050405020304" pitchFamily="18" charset="0"/>
              </a:rPr>
              <a:t>Hm, let</a:t>
            </a:r>
            <a:r>
              <a:rPr lang="en-US" altLang="zh-CN" sz="2400" b="1" dirty="0">
                <a:latin typeface="Times New Roman" panose="02020603050405020304" pitchFamily="18" charset="0"/>
                <a:cs typeface="Times New Roman" panose="02020603050405020304" pitchFamily="18" charset="0"/>
              </a:rPr>
              <a:t>’</a:t>
            </a:r>
            <a:r>
              <a:rPr lang="en-US" altLang="zh-CN" sz="2400" b="1" dirty="0">
                <a:cs typeface="Times New Roman" panose="02020603050405020304" pitchFamily="18" charset="0"/>
              </a:rPr>
              <a:t>s see if we can find any counter-examples: </a:t>
            </a:r>
          </a:p>
          <a:p>
            <a:pPr lvl="2" eaLnBrk="1" hangingPunct="1">
              <a:defRPr/>
            </a:pPr>
            <a:r>
              <a:rPr lang="en-US" altLang="zh-CN" sz="2000" dirty="0">
                <a:solidFill>
                  <a:schemeClr val="accent6"/>
                </a:solidFill>
                <a:cs typeface="Times New Roman" panose="02020603050405020304" pitchFamily="18" charset="0"/>
              </a:rPr>
              <a:t>1</a:t>
            </a:r>
            <a:r>
              <a:rPr lang="en-US" altLang="zh-CN" sz="2000" baseline="30000" dirty="0">
                <a:solidFill>
                  <a:schemeClr val="accent6"/>
                </a:solidFill>
                <a:cs typeface="Times New Roman" panose="02020603050405020304" pitchFamily="18" charset="0"/>
              </a:rPr>
              <a:t>2</a:t>
            </a:r>
            <a:r>
              <a:rPr lang="en-US" altLang="zh-CN" sz="2000" dirty="0">
                <a:solidFill>
                  <a:schemeClr val="accent6"/>
                </a:solidFill>
                <a:cs typeface="Times New Roman" panose="02020603050405020304" pitchFamily="18" charset="0"/>
              </a:rPr>
              <a:t>−1+41 = 41 </a:t>
            </a:r>
            <a:r>
              <a:rPr lang="en-US" altLang="zh-CN" sz="2000" dirty="0">
                <a:cs typeface="Times New Roman" panose="02020603050405020304" pitchFamily="18" charset="0"/>
              </a:rPr>
              <a:t>(prime)</a:t>
            </a:r>
          </a:p>
          <a:p>
            <a:pPr lvl="2" eaLnBrk="1" hangingPunct="1">
              <a:defRPr/>
            </a:pPr>
            <a:r>
              <a:rPr lang="en-US" altLang="zh-CN" sz="2000" dirty="0">
                <a:solidFill>
                  <a:schemeClr val="accent6"/>
                </a:solidFill>
                <a:cs typeface="Times New Roman" panose="02020603050405020304" pitchFamily="18" charset="0"/>
              </a:rPr>
              <a:t>2</a:t>
            </a:r>
            <a:r>
              <a:rPr lang="en-US" altLang="zh-CN" sz="2000" baseline="30000" dirty="0">
                <a:solidFill>
                  <a:schemeClr val="accent6"/>
                </a:solidFill>
                <a:cs typeface="Times New Roman" panose="02020603050405020304" pitchFamily="18" charset="0"/>
              </a:rPr>
              <a:t>2</a:t>
            </a:r>
            <a:r>
              <a:rPr lang="en-US" altLang="zh-CN" sz="2000" dirty="0">
                <a:solidFill>
                  <a:schemeClr val="accent6"/>
                </a:solidFill>
                <a:cs typeface="Times New Roman" panose="02020603050405020304" pitchFamily="18" charset="0"/>
              </a:rPr>
              <a:t>−2+41 = 4−2+41 = 43 </a:t>
            </a:r>
            <a:r>
              <a:rPr lang="en-US" altLang="zh-CN" sz="2000" dirty="0">
                <a:cs typeface="Times New Roman" panose="02020603050405020304" pitchFamily="18" charset="0"/>
              </a:rPr>
              <a:t>(prime)</a:t>
            </a:r>
          </a:p>
          <a:p>
            <a:pPr lvl="2" eaLnBrk="1" hangingPunct="1">
              <a:defRPr/>
            </a:pPr>
            <a:r>
              <a:rPr lang="en-US" altLang="zh-CN" sz="2000" dirty="0">
                <a:solidFill>
                  <a:schemeClr val="accent6"/>
                </a:solidFill>
                <a:cs typeface="Times New Roman" panose="02020603050405020304" pitchFamily="18" charset="0"/>
              </a:rPr>
              <a:t>3</a:t>
            </a:r>
            <a:r>
              <a:rPr lang="en-US" altLang="zh-CN" sz="2000" baseline="30000" dirty="0">
                <a:solidFill>
                  <a:schemeClr val="accent6"/>
                </a:solidFill>
                <a:cs typeface="Times New Roman" panose="02020603050405020304" pitchFamily="18" charset="0"/>
              </a:rPr>
              <a:t>2</a:t>
            </a:r>
            <a:r>
              <a:rPr lang="en-US" altLang="zh-CN" sz="2000" dirty="0">
                <a:solidFill>
                  <a:schemeClr val="accent6"/>
                </a:solidFill>
                <a:cs typeface="Times New Roman" panose="02020603050405020304" pitchFamily="18" charset="0"/>
              </a:rPr>
              <a:t>−3+41 = 9−3+41 = 47 </a:t>
            </a:r>
            <a:r>
              <a:rPr lang="en-US" altLang="zh-CN" sz="2000" dirty="0">
                <a:cs typeface="Times New Roman" panose="02020603050405020304" pitchFamily="18" charset="0"/>
              </a:rPr>
              <a:t>(prime)   </a:t>
            </a:r>
            <a:r>
              <a:rPr lang="en-US" altLang="zh-CN" sz="2000" dirty="0">
                <a:solidFill>
                  <a:srgbClr val="800080"/>
                </a:solidFill>
                <a:cs typeface="Times New Roman" panose="02020603050405020304" pitchFamily="18" charset="0"/>
              </a:rPr>
              <a:t>Looking good so far!!</a:t>
            </a:r>
          </a:p>
          <a:p>
            <a:pPr lvl="1" eaLnBrk="1" hangingPunct="1">
              <a:defRPr/>
            </a:pPr>
            <a:r>
              <a:rPr lang="en-US" altLang="zh-CN" sz="2400" dirty="0">
                <a:cs typeface="Times New Roman" panose="02020603050405020304" pitchFamily="18" charset="0"/>
              </a:rPr>
              <a:t>Can we conclude after showing that it checks out in, say, 20 or 30 cases, that the conjecture must be true?</a:t>
            </a:r>
          </a:p>
          <a:p>
            <a:pPr eaLnBrk="1" hangingPunct="1">
              <a:defRPr/>
            </a:pPr>
            <a:r>
              <a:rPr lang="en-US" altLang="zh-CN" sz="2800" b="1" u="sng" dirty="0">
                <a:solidFill>
                  <a:schemeClr val="accent6"/>
                </a:solidFill>
                <a:cs typeface="Times New Roman" panose="02020603050405020304" pitchFamily="18" charset="0"/>
              </a:rPr>
              <a:t>NEVER </a:t>
            </a:r>
            <a:r>
              <a:rPr lang="en-US" altLang="zh-CN" sz="2800" b="1" u="sng" dirty="0" err="1">
                <a:solidFill>
                  <a:schemeClr val="accent6"/>
                </a:solidFill>
                <a:cs typeface="Times New Roman" panose="02020603050405020304" pitchFamily="18" charset="0"/>
              </a:rPr>
              <a:t>NEVER</a:t>
            </a:r>
            <a:r>
              <a:rPr lang="en-US" altLang="zh-CN" sz="2800" b="1" u="sng" dirty="0">
                <a:solidFill>
                  <a:schemeClr val="accent6"/>
                </a:solidFill>
                <a:cs typeface="Times New Roman" panose="02020603050405020304" pitchFamily="18" charset="0"/>
              </a:rPr>
              <a:t> </a:t>
            </a:r>
            <a:r>
              <a:rPr lang="en-US" altLang="zh-CN" sz="2800" b="1" u="sng" dirty="0" err="1">
                <a:solidFill>
                  <a:schemeClr val="accent6"/>
                </a:solidFill>
                <a:cs typeface="Times New Roman" panose="02020603050405020304" pitchFamily="18" charset="0"/>
              </a:rPr>
              <a:t>NEVER</a:t>
            </a:r>
            <a:r>
              <a:rPr lang="en-US" altLang="zh-CN" sz="2800" b="1" u="sng" dirty="0">
                <a:solidFill>
                  <a:schemeClr val="accent6"/>
                </a:solidFill>
                <a:cs typeface="Times New Roman" panose="02020603050405020304" pitchFamily="18" charset="0"/>
              </a:rPr>
              <a:t> </a:t>
            </a:r>
            <a:r>
              <a:rPr lang="en-US" altLang="zh-CN" sz="2800" b="1" u="sng" dirty="0" err="1">
                <a:solidFill>
                  <a:schemeClr val="accent6"/>
                </a:solidFill>
                <a:cs typeface="Times New Roman" panose="02020603050405020304" pitchFamily="18" charset="0"/>
              </a:rPr>
              <a:t>NEVER</a:t>
            </a:r>
            <a:r>
              <a:rPr lang="en-US" altLang="zh-CN" sz="2800" b="1" u="sng" dirty="0">
                <a:solidFill>
                  <a:schemeClr val="accent6"/>
                </a:solidFill>
                <a:cs typeface="Times New Roman" panose="02020603050405020304" pitchFamily="18" charset="0"/>
              </a:rPr>
              <a:t> </a:t>
            </a:r>
            <a:r>
              <a:rPr lang="en-US" altLang="zh-CN" sz="2800" b="1" u="sng" dirty="0" err="1">
                <a:solidFill>
                  <a:schemeClr val="accent6"/>
                </a:solidFill>
                <a:cs typeface="Times New Roman" panose="02020603050405020304" pitchFamily="18" charset="0"/>
              </a:rPr>
              <a:t>NEVER</a:t>
            </a:r>
            <a:r>
              <a:rPr lang="en-US" altLang="zh-CN" sz="2800" b="1" u="sng" dirty="0">
                <a:solidFill>
                  <a:schemeClr val="accent6"/>
                </a:solidFill>
                <a:cs typeface="Times New Roman" panose="02020603050405020304" pitchFamily="18" charset="0"/>
              </a:rPr>
              <a:t>!</a:t>
            </a:r>
          </a:p>
          <a:p>
            <a:pPr lvl="1" eaLnBrk="1" hangingPunct="1">
              <a:defRPr/>
            </a:pPr>
            <a:r>
              <a:rPr lang="en-US" altLang="zh-CN" sz="2400" dirty="0">
                <a:cs typeface="Times New Roman" panose="02020603050405020304" pitchFamily="18" charset="0"/>
              </a:rPr>
              <a:t>Of course, 41</a:t>
            </a:r>
            <a:r>
              <a:rPr lang="en-US" altLang="zh-CN" sz="2400" baseline="30000" dirty="0">
                <a:cs typeface="Times New Roman" panose="02020603050405020304" pitchFamily="18" charset="0"/>
              </a:rPr>
              <a:t>2</a:t>
            </a:r>
            <a:r>
              <a:rPr lang="en-US" altLang="zh-CN" sz="2400" dirty="0">
                <a:cs typeface="Times New Roman" panose="02020603050405020304" pitchFamily="18" charset="0"/>
              </a:rPr>
              <a:t>−41+41 is divisible by 41!!</a:t>
            </a:r>
          </a:p>
        </p:txBody>
      </p:sp>
      <p:sp>
        <p:nvSpPr>
          <p:cNvPr id="108548" name="灯片编号占位符 1">
            <a:extLst>
              <a:ext uri="{FF2B5EF4-FFF2-40B4-BE49-F238E27FC236}">
                <a16:creationId xmlns:a16="http://schemas.microsoft.com/office/drawing/2014/main" id="{881F28A4-D0AD-03BB-33E3-5E0A22FA1FE5}"/>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231AA4F-48CA-49B0-91EE-0718AE4074B3}" type="slidenum">
              <a:rPr lang="en-US" altLang="zh-CN" sz="1400" smtClean="0"/>
              <a:pPr>
                <a:spcBef>
                  <a:spcPct val="0"/>
                </a:spcBef>
                <a:buFontTx/>
                <a:buNone/>
              </a:pPr>
              <a:t>44</a:t>
            </a:fld>
            <a:endParaRPr lang="en-US" altLang="zh-CN" sz="1400"/>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8A9437C5-F591-B3A5-9CE9-B0C26634473F}"/>
              </a:ext>
            </a:extLst>
          </p:cNvPr>
          <p:cNvSpPr>
            <a:spLocks noGrp="1" noChangeArrowheads="1"/>
          </p:cNvSpPr>
          <p:nvPr>
            <p:ph type="title"/>
          </p:nvPr>
        </p:nvSpPr>
        <p:spPr/>
        <p:txBody>
          <a:bodyPr/>
          <a:lstStyle/>
          <a:p>
            <a:pPr eaLnBrk="1" hangingPunct="1"/>
            <a:r>
              <a:rPr lang="en-US" altLang="zh-CN" sz="4000" b="1"/>
              <a:t>Even Great Mathematicians Can Propose False Conjectures!</a:t>
            </a:r>
          </a:p>
        </p:txBody>
      </p:sp>
      <p:sp>
        <p:nvSpPr>
          <p:cNvPr id="116739" name="Rectangle 3">
            <a:extLst>
              <a:ext uri="{FF2B5EF4-FFF2-40B4-BE49-F238E27FC236}">
                <a16:creationId xmlns:a16="http://schemas.microsoft.com/office/drawing/2014/main" id="{8613ABD8-6528-CE1A-C20A-8EDE80BE1383}"/>
              </a:ext>
            </a:extLst>
          </p:cNvPr>
          <p:cNvSpPr>
            <a:spLocks noGrp="1" noChangeArrowheads="1"/>
          </p:cNvSpPr>
          <p:nvPr>
            <p:ph type="body" idx="1"/>
          </p:nvPr>
        </p:nvSpPr>
        <p:spPr>
          <a:xfrm>
            <a:off x="457200" y="2057400"/>
            <a:ext cx="8229600" cy="4525963"/>
          </a:xfrm>
        </p:spPr>
        <p:txBody>
          <a:bodyPr/>
          <a:lstStyle/>
          <a:p>
            <a:pPr eaLnBrk="1" hangingPunct="1">
              <a:defRPr/>
            </a:pPr>
            <a:r>
              <a:rPr lang="en-US" altLang="zh-CN" sz="2800" dirty="0"/>
              <a:t>Euler conjectured that for </a:t>
            </a:r>
            <a:r>
              <a:rPr lang="en-US" altLang="zh-CN" sz="2800" i="1" dirty="0">
                <a:solidFill>
                  <a:schemeClr val="accent6"/>
                </a:solidFill>
              </a:rPr>
              <a:t>n</a:t>
            </a:r>
            <a:r>
              <a:rPr lang="en-US" altLang="zh-CN" sz="2800" dirty="0">
                <a:solidFill>
                  <a:schemeClr val="accent6"/>
                </a:solidFill>
              </a:rPr>
              <a:t>&gt;2</a:t>
            </a:r>
            <a:r>
              <a:rPr lang="en-US" altLang="zh-CN" sz="2800" dirty="0"/>
              <a:t>, the sum of </a:t>
            </a:r>
            <a:r>
              <a:rPr lang="en-US" altLang="zh-CN" sz="2800" i="1" dirty="0">
                <a:solidFill>
                  <a:schemeClr val="accent6"/>
                </a:solidFill>
              </a:rPr>
              <a:t>n</a:t>
            </a:r>
            <a:r>
              <a:rPr lang="en-US" altLang="zh-CN" sz="2800" dirty="0">
                <a:solidFill>
                  <a:schemeClr val="accent6"/>
                </a:solidFill>
                <a:cs typeface="Times New Roman" panose="02020603050405020304" pitchFamily="18" charset="0"/>
              </a:rPr>
              <a:t>−1</a:t>
            </a:r>
            <a:r>
              <a:rPr lang="en-US" altLang="zh-CN" sz="2800" dirty="0">
                <a:cs typeface="Times New Roman" panose="02020603050405020304" pitchFamily="18" charset="0"/>
              </a:rPr>
              <a:t> </a:t>
            </a:r>
            <a:r>
              <a:rPr lang="en-US" altLang="zh-CN" sz="2800" i="1" dirty="0">
                <a:cs typeface="Times New Roman" panose="02020603050405020304" pitchFamily="18" charset="0"/>
              </a:rPr>
              <a:t>n</a:t>
            </a:r>
            <a:r>
              <a:rPr lang="en-US" altLang="zh-CN" sz="2800" baseline="30000" dirty="0">
                <a:cs typeface="Times New Roman" panose="02020603050405020304" pitchFamily="18" charset="0"/>
              </a:rPr>
              <a:t>th</a:t>
            </a:r>
            <a:r>
              <a:rPr lang="en-US" altLang="zh-CN" sz="2800" dirty="0">
                <a:cs typeface="Times New Roman" panose="02020603050405020304" pitchFamily="18" charset="0"/>
              </a:rPr>
              <a:t> powers of positive integers is not an </a:t>
            </a:r>
            <a:r>
              <a:rPr lang="en-US" altLang="zh-CN" sz="2800" i="1" dirty="0">
                <a:cs typeface="Times New Roman" panose="02020603050405020304" pitchFamily="18" charset="0"/>
              </a:rPr>
              <a:t>n</a:t>
            </a:r>
            <a:r>
              <a:rPr lang="en-US" altLang="zh-CN" sz="2800" dirty="0">
                <a:cs typeface="Times New Roman" panose="02020603050405020304" pitchFamily="18" charset="0"/>
              </a:rPr>
              <a:t>th power.</a:t>
            </a:r>
          </a:p>
          <a:p>
            <a:pPr lvl="1" eaLnBrk="1" hangingPunct="1">
              <a:defRPr/>
            </a:pPr>
            <a:r>
              <a:rPr lang="en-US" altLang="zh-CN" sz="2400" dirty="0">
                <a:cs typeface="Times New Roman" panose="02020603050405020304" pitchFamily="18" charset="0"/>
              </a:rPr>
              <a:t>Remained true for all cases checked for 200 years, but no proof was found.</a:t>
            </a:r>
          </a:p>
          <a:p>
            <a:pPr eaLnBrk="1" hangingPunct="1">
              <a:defRPr/>
            </a:pPr>
            <a:r>
              <a:rPr lang="en-US" altLang="zh-CN" sz="2800" dirty="0">
                <a:cs typeface="Times New Roman" panose="02020603050405020304" pitchFamily="18" charset="0"/>
              </a:rPr>
              <a:t>Finally, in 1966, someone noticed that</a:t>
            </a:r>
            <a:br>
              <a:rPr lang="en-US" altLang="zh-CN" sz="2800" dirty="0">
                <a:cs typeface="Times New Roman" panose="02020603050405020304" pitchFamily="18" charset="0"/>
              </a:rPr>
            </a:br>
            <a:r>
              <a:rPr lang="en-US" altLang="zh-CN" sz="2800" dirty="0">
                <a:cs typeface="Times New Roman" panose="02020603050405020304" pitchFamily="18" charset="0"/>
              </a:rPr>
              <a:t>	</a:t>
            </a:r>
            <a:r>
              <a:rPr lang="en-US" altLang="zh-CN" sz="2800" dirty="0">
                <a:solidFill>
                  <a:schemeClr val="accent6"/>
                </a:solidFill>
                <a:cs typeface="Times New Roman" panose="02020603050405020304" pitchFamily="18" charset="0"/>
              </a:rPr>
              <a:t>27</a:t>
            </a:r>
            <a:r>
              <a:rPr lang="en-US" altLang="zh-CN" sz="2800" baseline="30000" dirty="0">
                <a:solidFill>
                  <a:schemeClr val="accent6"/>
                </a:solidFill>
                <a:cs typeface="Times New Roman" panose="02020603050405020304" pitchFamily="18" charset="0"/>
              </a:rPr>
              <a:t>5</a:t>
            </a:r>
            <a:r>
              <a:rPr lang="en-US" altLang="zh-CN" sz="2800" dirty="0">
                <a:solidFill>
                  <a:schemeClr val="accent6"/>
                </a:solidFill>
                <a:cs typeface="Times New Roman" panose="02020603050405020304" pitchFamily="18" charset="0"/>
              </a:rPr>
              <a:t> + 84</a:t>
            </a:r>
            <a:r>
              <a:rPr lang="en-US" altLang="zh-CN" sz="2800" baseline="30000" dirty="0">
                <a:solidFill>
                  <a:schemeClr val="accent6"/>
                </a:solidFill>
                <a:cs typeface="Times New Roman" panose="02020603050405020304" pitchFamily="18" charset="0"/>
              </a:rPr>
              <a:t>5</a:t>
            </a:r>
            <a:r>
              <a:rPr lang="en-US" altLang="zh-CN" sz="2800" dirty="0">
                <a:solidFill>
                  <a:schemeClr val="accent6"/>
                </a:solidFill>
                <a:cs typeface="Times New Roman" panose="02020603050405020304" pitchFamily="18" charset="0"/>
              </a:rPr>
              <a:t> + 110</a:t>
            </a:r>
            <a:r>
              <a:rPr lang="en-US" altLang="zh-CN" sz="2800" baseline="30000" dirty="0">
                <a:solidFill>
                  <a:schemeClr val="accent6"/>
                </a:solidFill>
                <a:cs typeface="Times New Roman" panose="02020603050405020304" pitchFamily="18" charset="0"/>
              </a:rPr>
              <a:t>5</a:t>
            </a:r>
            <a:r>
              <a:rPr lang="en-US" altLang="zh-CN" sz="2800" dirty="0">
                <a:solidFill>
                  <a:schemeClr val="accent6"/>
                </a:solidFill>
                <a:cs typeface="Times New Roman" panose="02020603050405020304" pitchFamily="18" charset="0"/>
              </a:rPr>
              <a:t> + 133</a:t>
            </a:r>
            <a:r>
              <a:rPr lang="en-US" altLang="zh-CN" sz="2800" baseline="30000" dirty="0">
                <a:solidFill>
                  <a:schemeClr val="accent6"/>
                </a:solidFill>
                <a:cs typeface="Times New Roman" panose="02020603050405020304" pitchFamily="18" charset="0"/>
              </a:rPr>
              <a:t>5</a:t>
            </a:r>
            <a:r>
              <a:rPr lang="en-US" altLang="zh-CN" sz="2800" dirty="0">
                <a:solidFill>
                  <a:schemeClr val="accent6"/>
                </a:solidFill>
                <a:cs typeface="Times New Roman" panose="02020603050405020304" pitchFamily="18" charset="0"/>
              </a:rPr>
              <a:t> = 144</a:t>
            </a:r>
            <a:r>
              <a:rPr lang="en-US" altLang="zh-CN" sz="2800" baseline="30000" dirty="0">
                <a:solidFill>
                  <a:schemeClr val="accent6"/>
                </a:solidFill>
                <a:cs typeface="Times New Roman" panose="02020603050405020304" pitchFamily="18" charset="0"/>
              </a:rPr>
              <a:t>5</a:t>
            </a:r>
            <a:r>
              <a:rPr lang="en-US" altLang="zh-CN" sz="2800" dirty="0">
                <a:cs typeface="Times New Roman" panose="02020603050405020304" pitchFamily="18" charset="0"/>
              </a:rPr>
              <a:t>.</a:t>
            </a:r>
          </a:p>
          <a:p>
            <a:pPr lvl="1" eaLnBrk="1" hangingPunct="1">
              <a:defRPr/>
            </a:pPr>
            <a:r>
              <a:rPr lang="en-US" altLang="zh-CN" sz="2400" dirty="0">
                <a:cs typeface="Times New Roman" panose="02020603050405020304" pitchFamily="18" charset="0"/>
              </a:rPr>
              <a:t>Larger counter-examples have also been found for </a:t>
            </a:r>
            <a:r>
              <a:rPr lang="en-US" altLang="zh-CN" sz="2400" i="1" dirty="0">
                <a:cs typeface="Times New Roman" panose="02020603050405020304" pitchFamily="18" charset="0"/>
              </a:rPr>
              <a:t>n</a:t>
            </a:r>
            <a:r>
              <a:rPr lang="en-US" altLang="zh-CN" sz="2400" dirty="0">
                <a:cs typeface="Times New Roman" panose="02020603050405020304" pitchFamily="18" charset="0"/>
              </a:rPr>
              <a:t>=4, but none for </a:t>
            </a:r>
            <a:r>
              <a:rPr lang="en-US" altLang="zh-CN" sz="2400" i="1" dirty="0">
                <a:cs typeface="Times New Roman" panose="02020603050405020304" pitchFamily="18" charset="0"/>
              </a:rPr>
              <a:t>n</a:t>
            </a:r>
            <a:r>
              <a:rPr lang="en-US" altLang="zh-CN" sz="2400" dirty="0">
                <a:cs typeface="Times New Roman" panose="02020603050405020304" pitchFamily="18" charset="0"/>
              </a:rPr>
              <a:t>&gt;5 yet.</a:t>
            </a:r>
          </a:p>
        </p:txBody>
      </p:sp>
      <p:sp>
        <p:nvSpPr>
          <p:cNvPr id="110596" name="灯片编号占位符 1">
            <a:extLst>
              <a:ext uri="{FF2B5EF4-FFF2-40B4-BE49-F238E27FC236}">
                <a16:creationId xmlns:a16="http://schemas.microsoft.com/office/drawing/2014/main" id="{194DACA4-4113-8F41-04EE-3F7FD4ACE3FA}"/>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5AAC592-109A-4FB4-94BF-A28B5BE433EE}" type="slidenum">
              <a:rPr lang="en-US" altLang="zh-CN" sz="1400" smtClean="0"/>
              <a:pPr>
                <a:spcBef>
                  <a:spcPct val="0"/>
                </a:spcBef>
                <a:buFontTx/>
                <a:buNone/>
              </a:pPr>
              <a:t>45</a:t>
            </a:fld>
            <a:endParaRPr lang="en-US" altLang="zh-CN" sz="1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8844EE3B-E1D5-5CD7-3DDE-BA9426790398}"/>
              </a:ext>
            </a:extLst>
          </p:cNvPr>
          <p:cNvSpPr>
            <a:spLocks noGrp="1" noChangeArrowheads="1"/>
          </p:cNvSpPr>
          <p:nvPr>
            <p:ph type="title"/>
          </p:nvPr>
        </p:nvSpPr>
        <p:spPr>
          <a:xfrm>
            <a:off x="457200" y="90488"/>
            <a:ext cx="8229600" cy="1143000"/>
          </a:xfrm>
        </p:spPr>
        <p:txBody>
          <a:bodyPr/>
          <a:lstStyle/>
          <a:p>
            <a:pPr eaLnBrk="1" hangingPunct="1"/>
            <a:r>
              <a:rPr lang="en-US" altLang="zh-CN" b="1"/>
              <a:t>Fermat</a:t>
            </a:r>
            <a:r>
              <a:rPr lang="en-US" altLang="zh-CN" b="1">
                <a:latin typeface="Times New Roman" panose="02020603050405020304" pitchFamily="18" charset="0"/>
              </a:rPr>
              <a:t>’</a:t>
            </a:r>
            <a:r>
              <a:rPr lang="en-US" altLang="zh-CN" b="1"/>
              <a:t>s </a:t>
            </a:r>
            <a:r>
              <a:rPr lang="en-US" altLang="zh-CN" b="1">
                <a:latin typeface="Times New Roman" panose="02020603050405020304" pitchFamily="18" charset="0"/>
              </a:rPr>
              <a:t>“</a:t>
            </a:r>
            <a:r>
              <a:rPr lang="en-US" altLang="zh-CN" b="1"/>
              <a:t>Last Theorem</a:t>
            </a:r>
            <a:r>
              <a:rPr lang="en-US" altLang="zh-CN" b="1">
                <a:latin typeface="Times New Roman" panose="02020603050405020304" pitchFamily="18" charset="0"/>
              </a:rPr>
              <a:t>”</a:t>
            </a:r>
            <a:endParaRPr lang="en-US" altLang="zh-CN" b="1"/>
          </a:p>
        </p:txBody>
      </p:sp>
      <p:sp>
        <p:nvSpPr>
          <p:cNvPr id="118787" name="Rectangle 3">
            <a:extLst>
              <a:ext uri="{FF2B5EF4-FFF2-40B4-BE49-F238E27FC236}">
                <a16:creationId xmlns:a16="http://schemas.microsoft.com/office/drawing/2014/main" id="{53BC3D26-EC41-4F2D-6C93-B56AB3806A75}"/>
              </a:ext>
            </a:extLst>
          </p:cNvPr>
          <p:cNvSpPr>
            <a:spLocks noGrp="1" noChangeArrowheads="1"/>
          </p:cNvSpPr>
          <p:nvPr>
            <p:ph type="body" idx="1"/>
          </p:nvPr>
        </p:nvSpPr>
        <p:spPr>
          <a:xfrm>
            <a:off x="277813" y="1485900"/>
            <a:ext cx="8588375" cy="5197475"/>
          </a:xfrm>
        </p:spPr>
        <p:txBody>
          <a:bodyPr/>
          <a:lstStyle/>
          <a:p>
            <a:pPr eaLnBrk="1" hangingPunct="1">
              <a:lnSpc>
                <a:spcPct val="90000"/>
              </a:lnSpc>
              <a:defRPr/>
            </a:pPr>
            <a:r>
              <a:rPr lang="en-US" altLang="zh-CN" sz="2800" b="1" dirty="0"/>
              <a:t>Theorem:</a:t>
            </a:r>
            <a:r>
              <a:rPr lang="en-US" altLang="zh-CN" sz="2800" dirty="0"/>
              <a:t> </a:t>
            </a:r>
            <a:r>
              <a:rPr lang="en-US" altLang="zh-CN" sz="2800" i="1" dirty="0" err="1">
                <a:solidFill>
                  <a:schemeClr val="accent6"/>
                </a:solidFill>
              </a:rPr>
              <a:t>x</a:t>
            </a:r>
            <a:r>
              <a:rPr lang="en-US" altLang="zh-CN" sz="2800" i="1" baseline="30000" dirty="0" err="1">
                <a:solidFill>
                  <a:schemeClr val="accent6"/>
                </a:solidFill>
              </a:rPr>
              <a:t>n</a:t>
            </a:r>
            <a:r>
              <a:rPr lang="en-US" altLang="zh-CN" sz="2800" dirty="0" err="1">
                <a:solidFill>
                  <a:schemeClr val="accent6"/>
                </a:solidFill>
              </a:rPr>
              <a:t>+</a:t>
            </a:r>
            <a:r>
              <a:rPr lang="en-US" altLang="zh-CN" sz="2800" i="1" dirty="0" err="1">
                <a:solidFill>
                  <a:schemeClr val="accent6"/>
                </a:solidFill>
              </a:rPr>
              <a:t>y</a:t>
            </a:r>
            <a:r>
              <a:rPr lang="en-US" altLang="zh-CN" sz="2800" i="1" baseline="30000" dirty="0" err="1">
                <a:solidFill>
                  <a:schemeClr val="accent6"/>
                </a:solidFill>
              </a:rPr>
              <a:t>n</a:t>
            </a:r>
            <a:r>
              <a:rPr lang="en-US" altLang="zh-CN" sz="2800" dirty="0">
                <a:solidFill>
                  <a:schemeClr val="accent6"/>
                </a:solidFill>
              </a:rPr>
              <a:t>=</a:t>
            </a:r>
            <a:r>
              <a:rPr lang="en-US" altLang="zh-CN" sz="2800" i="1" dirty="0" err="1">
                <a:solidFill>
                  <a:schemeClr val="accent6"/>
                </a:solidFill>
              </a:rPr>
              <a:t>z</a:t>
            </a:r>
            <a:r>
              <a:rPr lang="en-US" altLang="zh-CN" sz="2800" i="1" baseline="30000" dirty="0" err="1">
                <a:solidFill>
                  <a:schemeClr val="accent6"/>
                </a:solidFill>
              </a:rPr>
              <a:t>n</a:t>
            </a:r>
            <a:r>
              <a:rPr lang="en-US" altLang="zh-CN" sz="2800" dirty="0">
                <a:solidFill>
                  <a:schemeClr val="accent6"/>
                </a:solidFill>
              </a:rPr>
              <a:t> </a:t>
            </a:r>
            <a:r>
              <a:rPr lang="en-US" altLang="zh-CN" sz="2800" dirty="0"/>
              <a:t>has no solutions in integers </a:t>
            </a:r>
            <a:br>
              <a:rPr lang="en-US" altLang="zh-CN" sz="2800" dirty="0"/>
            </a:br>
            <a:r>
              <a:rPr lang="en-US" altLang="zh-CN" sz="2800" i="1" dirty="0" err="1">
                <a:solidFill>
                  <a:schemeClr val="accent6"/>
                </a:solidFill>
              </a:rPr>
              <a:t>xyz</a:t>
            </a:r>
            <a:r>
              <a:rPr lang="en-US" altLang="zh-CN" sz="2800" dirty="0">
                <a:solidFill>
                  <a:schemeClr val="accent6"/>
                </a:solidFill>
              </a:rPr>
              <a:t> </a:t>
            </a:r>
            <a:r>
              <a:rPr lang="en-US" altLang="zh-CN" sz="2800" dirty="0">
                <a:solidFill>
                  <a:schemeClr val="accent6"/>
                </a:solidFill>
                <a:cs typeface="Times New Roman" panose="02020603050405020304" pitchFamily="18" charset="0"/>
              </a:rPr>
              <a:t>≠ 0 </a:t>
            </a:r>
            <a:r>
              <a:rPr lang="en-US" altLang="zh-CN" sz="2800" dirty="0">
                <a:cs typeface="Times New Roman" panose="02020603050405020304" pitchFamily="18" charset="0"/>
              </a:rPr>
              <a:t>with integer </a:t>
            </a:r>
            <a:r>
              <a:rPr lang="en-US" altLang="zh-CN" sz="2800" i="1" dirty="0">
                <a:solidFill>
                  <a:schemeClr val="accent6"/>
                </a:solidFill>
                <a:cs typeface="Times New Roman" panose="02020603050405020304" pitchFamily="18" charset="0"/>
              </a:rPr>
              <a:t>n</a:t>
            </a:r>
            <a:r>
              <a:rPr lang="en-US" altLang="zh-CN" sz="2800" dirty="0">
                <a:solidFill>
                  <a:schemeClr val="accent6"/>
                </a:solidFill>
                <a:cs typeface="Times New Roman" panose="02020603050405020304" pitchFamily="18" charset="0"/>
              </a:rPr>
              <a:t>&gt;2</a:t>
            </a:r>
            <a:r>
              <a:rPr lang="en-US" altLang="zh-CN" sz="2800" dirty="0">
                <a:cs typeface="Times New Roman" panose="02020603050405020304" pitchFamily="18" charset="0"/>
              </a:rPr>
              <a:t>.</a:t>
            </a:r>
          </a:p>
          <a:p>
            <a:pPr lvl="1" eaLnBrk="1" hangingPunct="1">
              <a:lnSpc>
                <a:spcPct val="90000"/>
              </a:lnSpc>
              <a:defRPr/>
            </a:pPr>
            <a:r>
              <a:rPr lang="en-US" altLang="zh-CN" sz="2400" dirty="0">
                <a:cs typeface="Times New Roman" panose="02020603050405020304" pitchFamily="18" charset="0"/>
              </a:rPr>
              <a:t>In the 1600s, Fermat famously claimed in a marginal note that he had a </a:t>
            </a:r>
            <a:r>
              <a:rPr lang="en-US" altLang="zh-CN" sz="2400" dirty="0">
                <a:latin typeface="Times New Roman" panose="02020603050405020304" pitchFamily="18" charset="0"/>
                <a:cs typeface="Times New Roman" panose="02020603050405020304" pitchFamily="18" charset="0"/>
              </a:rPr>
              <a:t>“</a:t>
            </a:r>
            <a:r>
              <a:rPr lang="en-US" altLang="zh-CN" sz="2400" dirty="0">
                <a:cs typeface="Times New Roman" panose="02020603050405020304" pitchFamily="18" charset="0"/>
              </a:rPr>
              <a:t>wondrous proof</a:t>
            </a:r>
            <a:r>
              <a:rPr lang="en-US" altLang="zh-CN" sz="2400" dirty="0">
                <a:latin typeface="Times New Roman" panose="02020603050405020304" pitchFamily="18" charset="0"/>
                <a:cs typeface="Times New Roman" panose="02020603050405020304" pitchFamily="18" charset="0"/>
              </a:rPr>
              <a:t>”</a:t>
            </a:r>
            <a:r>
              <a:rPr lang="en-US" altLang="zh-CN" sz="2400" dirty="0">
                <a:cs typeface="Times New Roman" panose="02020603050405020304" pitchFamily="18" charset="0"/>
              </a:rPr>
              <a:t> of the theorem.</a:t>
            </a:r>
          </a:p>
          <a:p>
            <a:pPr lvl="2" eaLnBrk="1" hangingPunct="1">
              <a:lnSpc>
                <a:spcPct val="90000"/>
              </a:lnSpc>
              <a:defRPr/>
            </a:pPr>
            <a:r>
              <a:rPr lang="en-US" altLang="zh-CN" sz="2000" dirty="0">
                <a:cs typeface="Times New Roman" panose="02020603050405020304" pitchFamily="18" charset="0"/>
              </a:rPr>
              <a:t>But unfortunately, if he had one, he never published it!</a:t>
            </a:r>
          </a:p>
          <a:p>
            <a:pPr lvl="1" eaLnBrk="1" hangingPunct="1">
              <a:lnSpc>
                <a:spcPct val="90000"/>
              </a:lnSpc>
              <a:defRPr/>
            </a:pPr>
            <a:r>
              <a:rPr lang="en-US" altLang="zh-CN" sz="2400" dirty="0">
                <a:cs typeface="Times New Roman" panose="02020603050405020304" pitchFamily="18" charset="0"/>
              </a:rPr>
              <a:t>The theorem remained a publicly unproven conjecture for the next ~400 years!</a:t>
            </a:r>
          </a:p>
          <a:p>
            <a:pPr lvl="1" eaLnBrk="1" hangingPunct="1">
              <a:lnSpc>
                <a:spcPct val="90000"/>
              </a:lnSpc>
              <a:defRPr/>
            </a:pPr>
            <a:r>
              <a:rPr lang="en-US" altLang="zh-CN" sz="2400" dirty="0">
                <a:cs typeface="Times New Roman" panose="02020603050405020304" pitchFamily="18" charset="0"/>
              </a:rPr>
              <a:t>Finally, a proof that requires hundreds of pages of advanced mathematics was found by Wiles at Princeton in 1990.</a:t>
            </a:r>
          </a:p>
          <a:p>
            <a:pPr lvl="2" eaLnBrk="1" hangingPunct="1">
              <a:lnSpc>
                <a:spcPct val="90000"/>
              </a:lnSpc>
              <a:defRPr/>
            </a:pPr>
            <a:r>
              <a:rPr lang="en-US" altLang="zh-CN" sz="2000" dirty="0">
                <a:cs typeface="Times New Roman" panose="02020603050405020304" pitchFamily="18" charset="0"/>
              </a:rPr>
              <a:t>It took him 10 years of work to find it!</a:t>
            </a:r>
          </a:p>
          <a:p>
            <a:pPr eaLnBrk="1" hangingPunct="1">
              <a:lnSpc>
                <a:spcPct val="90000"/>
              </a:lnSpc>
              <a:defRPr/>
            </a:pPr>
            <a:r>
              <a:rPr lang="en-US" altLang="zh-CN" sz="2800" b="1" dirty="0">
                <a:cs typeface="Times New Roman" panose="02020603050405020304" pitchFamily="18" charset="0"/>
              </a:rPr>
              <a:t>Challenge:</a:t>
            </a:r>
            <a:r>
              <a:rPr lang="en-US" altLang="zh-CN" sz="2800" dirty="0">
                <a:cs typeface="Times New Roman" panose="02020603050405020304" pitchFamily="18" charset="0"/>
              </a:rPr>
              <a:t> Find a </a:t>
            </a:r>
            <a:r>
              <a:rPr lang="en-US" altLang="zh-CN" sz="2800" i="1" dirty="0">
                <a:cs typeface="Times New Roman" panose="02020603050405020304" pitchFamily="18" charset="0"/>
              </a:rPr>
              <a:t>short, simple</a:t>
            </a:r>
            <a:r>
              <a:rPr lang="en-US" altLang="zh-CN" sz="2800" dirty="0">
                <a:cs typeface="Times New Roman" panose="02020603050405020304" pitchFamily="18" charset="0"/>
              </a:rPr>
              <a:t> proof of Fermat</a:t>
            </a:r>
            <a:r>
              <a:rPr lang="en-US" altLang="zh-CN" sz="2800" dirty="0">
                <a:latin typeface="Times New Roman" panose="02020603050405020304" pitchFamily="18" charset="0"/>
                <a:cs typeface="Times New Roman" panose="02020603050405020304" pitchFamily="18" charset="0"/>
              </a:rPr>
              <a:t>’</a:t>
            </a:r>
            <a:r>
              <a:rPr lang="en-US" altLang="zh-CN" sz="2800" dirty="0">
                <a:cs typeface="Times New Roman" panose="02020603050405020304" pitchFamily="18" charset="0"/>
              </a:rPr>
              <a:t>s last theorem, and you will become instantly famous!</a:t>
            </a:r>
          </a:p>
        </p:txBody>
      </p:sp>
      <p:sp>
        <p:nvSpPr>
          <p:cNvPr id="112644" name="灯片编号占位符 1">
            <a:extLst>
              <a:ext uri="{FF2B5EF4-FFF2-40B4-BE49-F238E27FC236}">
                <a16:creationId xmlns:a16="http://schemas.microsoft.com/office/drawing/2014/main" id="{4D22F2FC-C3A0-8AC6-8E3A-C47A05BB67D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8328193-7FD5-465F-96C6-EAEF1976706A}" type="slidenum">
              <a:rPr lang="en-US" altLang="zh-CN" sz="1400" smtClean="0"/>
              <a:pPr>
                <a:spcBef>
                  <a:spcPct val="0"/>
                </a:spcBef>
                <a:buFontTx/>
                <a:buNone/>
              </a:pPr>
              <a:t>46</a:t>
            </a:fld>
            <a:endParaRPr lang="en-US" altLang="zh-CN" sz="1400"/>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690" name="Title 1">
            <a:extLst>
              <a:ext uri="{FF2B5EF4-FFF2-40B4-BE49-F238E27FC236}">
                <a16:creationId xmlns:a16="http://schemas.microsoft.com/office/drawing/2014/main" id="{88FA6B50-18A7-747F-1970-CBE0A1BB8E6F}"/>
              </a:ext>
            </a:extLst>
          </p:cNvPr>
          <p:cNvSpPr>
            <a:spLocks noGrp="1"/>
          </p:cNvSpPr>
          <p:nvPr>
            <p:ph type="title"/>
          </p:nvPr>
        </p:nvSpPr>
        <p:spPr>
          <a:xfrm>
            <a:off x="1851025" y="533400"/>
            <a:ext cx="5441950" cy="790575"/>
          </a:xfrm>
        </p:spPr>
        <p:txBody>
          <a:bodyPr/>
          <a:lstStyle/>
          <a:p>
            <a:pPr eaLnBrk="1" hangingPunct="1"/>
            <a:r>
              <a:rPr lang="en-US" altLang="zh-CN" b="1">
                <a:solidFill>
                  <a:schemeClr val="tx1"/>
                </a:solidFill>
                <a:latin typeface="Arial" panose="020B0604020202020204" pitchFamily="34" charset="0"/>
                <a:cs typeface="Arial" panose="020B0604020202020204" pitchFamily="34" charset="0"/>
              </a:rPr>
              <a:t>An Open Problem</a:t>
            </a:r>
          </a:p>
        </p:txBody>
      </p:sp>
      <p:sp>
        <p:nvSpPr>
          <p:cNvPr id="114691" name="Content Placeholder 2">
            <a:extLst>
              <a:ext uri="{FF2B5EF4-FFF2-40B4-BE49-F238E27FC236}">
                <a16:creationId xmlns:a16="http://schemas.microsoft.com/office/drawing/2014/main" id="{4D58C961-328B-7CEE-2134-18C97869BC83}"/>
              </a:ext>
            </a:extLst>
          </p:cNvPr>
          <p:cNvSpPr>
            <a:spLocks noGrp="1"/>
          </p:cNvSpPr>
          <p:nvPr>
            <p:ph idx="1"/>
          </p:nvPr>
        </p:nvSpPr>
        <p:spPr>
          <a:xfrm>
            <a:off x="457200" y="1773238"/>
            <a:ext cx="8229600" cy="4662487"/>
          </a:xfrm>
        </p:spPr>
        <p:txBody>
          <a:bodyPr/>
          <a:lstStyle/>
          <a:p>
            <a:pPr eaLnBrk="1" hangingPunct="1">
              <a:lnSpc>
                <a:spcPct val="90000"/>
              </a:lnSpc>
              <a:buClr>
                <a:schemeClr val="tx1"/>
              </a:buClr>
            </a:pPr>
            <a:r>
              <a:rPr lang="en-US" altLang="zh-CN" b="1">
                <a:latin typeface="Arial" panose="020B0604020202020204" pitchFamily="34" charset="0"/>
                <a:cs typeface="Arial" panose="020B0604020202020204" pitchFamily="34" charset="0"/>
              </a:rPr>
              <a:t>The 3</a:t>
            </a:r>
            <a:r>
              <a:rPr lang="en-US" altLang="zh-CN" b="1" i="1">
                <a:latin typeface="Arial" panose="020B0604020202020204" pitchFamily="34" charset="0"/>
                <a:cs typeface="Arial" panose="020B0604020202020204" pitchFamily="34" charset="0"/>
              </a:rPr>
              <a:t>x</a:t>
            </a:r>
            <a:r>
              <a:rPr lang="en-US" altLang="zh-CN" b="1">
                <a:latin typeface="Arial" panose="020B0604020202020204" pitchFamily="34" charset="0"/>
                <a:cs typeface="Arial" panose="020B0604020202020204" pitchFamily="34" charset="0"/>
              </a:rPr>
              <a:t> + 1 Conjecture</a:t>
            </a:r>
            <a:r>
              <a:rPr lang="en-US" altLang="zh-CN">
                <a:latin typeface="Arial" panose="020B0604020202020204" pitchFamily="34" charset="0"/>
                <a:cs typeface="Arial" panose="020B0604020202020204" pitchFamily="34" charset="0"/>
              </a:rPr>
              <a:t>: Let T be the transformation that sends an even integer </a:t>
            </a:r>
            <a:r>
              <a:rPr lang="en-US" altLang="zh-CN" i="1">
                <a:latin typeface="Arial" panose="020B0604020202020204" pitchFamily="34" charset="0"/>
                <a:cs typeface="Arial" panose="020B0604020202020204" pitchFamily="34" charset="0"/>
              </a:rPr>
              <a:t>x</a:t>
            </a:r>
            <a:r>
              <a:rPr lang="en-US" altLang="zh-CN">
                <a:latin typeface="Arial" panose="020B0604020202020204" pitchFamily="34" charset="0"/>
                <a:cs typeface="Arial" panose="020B0604020202020204" pitchFamily="34" charset="0"/>
              </a:rPr>
              <a:t> to </a:t>
            </a:r>
            <a:r>
              <a:rPr lang="en-US" altLang="zh-CN" i="1">
                <a:latin typeface="Arial" panose="020B0604020202020204" pitchFamily="34" charset="0"/>
                <a:cs typeface="Arial" panose="020B0604020202020204" pitchFamily="34" charset="0"/>
              </a:rPr>
              <a:t>x</a:t>
            </a:r>
            <a:r>
              <a:rPr lang="en-US" altLang="zh-CN">
                <a:latin typeface="Arial" panose="020B0604020202020204" pitchFamily="34" charset="0"/>
                <a:cs typeface="Arial" panose="020B0604020202020204" pitchFamily="34" charset="0"/>
              </a:rPr>
              <a:t>/2 and an odd integer </a:t>
            </a:r>
            <a:r>
              <a:rPr lang="en-US" altLang="zh-CN" i="1">
                <a:latin typeface="Arial" panose="020B0604020202020204" pitchFamily="34" charset="0"/>
                <a:cs typeface="Arial" panose="020B0604020202020204" pitchFamily="34" charset="0"/>
              </a:rPr>
              <a:t>x</a:t>
            </a:r>
            <a:r>
              <a:rPr lang="en-US" altLang="zh-CN">
                <a:latin typeface="Arial" panose="020B0604020202020204" pitchFamily="34" charset="0"/>
                <a:cs typeface="Arial" panose="020B0604020202020204" pitchFamily="34" charset="0"/>
              </a:rPr>
              <a:t> to 3</a:t>
            </a:r>
            <a:r>
              <a:rPr lang="en-US" altLang="zh-CN" i="1">
                <a:latin typeface="Arial" panose="020B0604020202020204" pitchFamily="34" charset="0"/>
                <a:cs typeface="Arial" panose="020B0604020202020204" pitchFamily="34" charset="0"/>
              </a:rPr>
              <a:t>x</a:t>
            </a:r>
            <a:r>
              <a:rPr lang="en-US" altLang="zh-CN">
                <a:latin typeface="Arial" panose="020B0604020202020204" pitchFamily="34" charset="0"/>
                <a:cs typeface="Arial" panose="020B0604020202020204" pitchFamily="34" charset="0"/>
              </a:rPr>
              <a:t> + 1. For all positive integers </a:t>
            </a:r>
            <a:r>
              <a:rPr lang="en-US" altLang="zh-CN" i="1">
                <a:latin typeface="Arial" panose="020B0604020202020204" pitchFamily="34" charset="0"/>
                <a:cs typeface="Arial" panose="020B0604020202020204" pitchFamily="34" charset="0"/>
              </a:rPr>
              <a:t>x</a:t>
            </a:r>
            <a:r>
              <a:rPr lang="en-US" altLang="zh-CN">
                <a:latin typeface="Arial" panose="020B0604020202020204" pitchFamily="34" charset="0"/>
                <a:cs typeface="Arial" panose="020B0604020202020204" pitchFamily="34" charset="0"/>
              </a:rPr>
              <a:t>, when we repeatedly apply the transformation T, we will eventually reach the integer 1. </a:t>
            </a:r>
          </a:p>
          <a:p>
            <a:pPr eaLnBrk="1" hangingPunct="1">
              <a:lnSpc>
                <a:spcPct val="90000"/>
              </a:lnSpc>
              <a:buFont typeface="Wingdings 2" panose="05020102010507070707" pitchFamily="18" charset="2"/>
              <a:buNone/>
            </a:pPr>
            <a:r>
              <a:rPr lang="en-US" altLang="zh-CN">
                <a:latin typeface="Arial" panose="020B0604020202020204" pitchFamily="34" charset="0"/>
                <a:cs typeface="Arial" panose="020B0604020202020204" pitchFamily="34" charset="0"/>
              </a:rPr>
              <a:t>   </a:t>
            </a:r>
          </a:p>
          <a:p>
            <a:pPr eaLnBrk="1" hangingPunct="1">
              <a:lnSpc>
                <a:spcPct val="90000"/>
              </a:lnSpc>
              <a:buFont typeface="Wingdings 2" panose="05020102010507070707" pitchFamily="18" charset="2"/>
              <a:buNone/>
            </a:pPr>
            <a:r>
              <a:rPr lang="en-US" altLang="zh-CN">
                <a:latin typeface="Arial" panose="020B0604020202020204" pitchFamily="34" charset="0"/>
                <a:cs typeface="Arial" panose="020B0604020202020204" pitchFamily="34" charset="0"/>
              </a:rPr>
              <a:t> For example, starting with </a:t>
            </a:r>
            <a:r>
              <a:rPr lang="en-US" altLang="zh-CN" i="1">
                <a:latin typeface="Arial" panose="020B0604020202020204" pitchFamily="34" charset="0"/>
                <a:cs typeface="Arial" panose="020B0604020202020204" pitchFamily="34" charset="0"/>
              </a:rPr>
              <a:t>x</a:t>
            </a:r>
            <a:r>
              <a:rPr lang="en-US" altLang="zh-CN">
                <a:latin typeface="Arial" panose="020B0604020202020204" pitchFamily="34" charset="0"/>
                <a:cs typeface="Arial" panose="020B0604020202020204" pitchFamily="34" charset="0"/>
              </a:rPr>
              <a:t> = 13:</a:t>
            </a:r>
          </a:p>
          <a:p>
            <a:pPr eaLnBrk="1" hangingPunct="1">
              <a:lnSpc>
                <a:spcPct val="90000"/>
              </a:lnSpc>
              <a:buFont typeface="Wingdings 2" panose="05020102010507070707" pitchFamily="18" charset="2"/>
              <a:buNone/>
            </a:pPr>
            <a:r>
              <a:rPr lang="en-US" altLang="zh-CN">
                <a:latin typeface="Arial" panose="020B0604020202020204" pitchFamily="34" charset="0"/>
                <a:cs typeface="Arial" panose="020B0604020202020204" pitchFamily="34" charset="0"/>
              </a:rPr>
              <a:t>     </a:t>
            </a:r>
            <a:r>
              <a:rPr lang="en-US" altLang="zh-CN" sz="2200">
                <a:latin typeface="Arial" panose="020B0604020202020204" pitchFamily="34" charset="0"/>
                <a:cs typeface="Arial" panose="020B0604020202020204" pitchFamily="34" charset="0"/>
              </a:rPr>
              <a:t>T(13) = 3∙13 + 1 = 40, T(40) = 40/2  = 20, T(20) = 20/2  = 10, </a:t>
            </a:r>
          </a:p>
          <a:p>
            <a:pPr eaLnBrk="1" hangingPunct="1">
              <a:lnSpc>
                <a:spcPct val="90000"/>
              </a:lnSpc>
              <a:buFont typeface="Wingdings 2" panose="05020102010507070707" pitchFamily="18" charset="2"/>
              <a:buNone/>
            </a:pPr>
            <a:r>
              <a:rPr lang="en-US" altLang="zh-CN" sz="2200">
                <a:latin typeface="Arial" panose="020B0604020202020204" pitchFamily="34" charset="0"/>
                <a:cs typeface="Arial" panose="020B0604020202020204" pitchFamily="34" charset="0"/>
              </a:rPr>
              <a:t>      T(10) = 10/2  = 5, T(5) = 3∙5 + 1 = 16,T(16) = 16/2  = 8, </a:t>
            </a:r>
          </a:p>
          <a:p>
            <a:pPr eaLnBrk="1" hangingPunct="1">
              <a:lnSpc>
                <a:spcPct val="90000"/>
              </a:lnSpc>
              <a:buFont typeface="Wingdings 2" panose="05020102010507070707" pitchFamily="18" charset="2"/>
              <a:buNone/>
            </a:pPr>
            <a:r>
              <a:rPr lang="en-US" altLang="zh-CN" sz="2200">
                <a:latin typeface="Arial" panose="020B0604020202020204" pitchFamily="34" charset="0"/>
                <a:cs typeface="Arial" panose="020B0604020202020204" pitchFamily="34" charset="0"/>
              </a:rPr>
              <a:t>      T(8) = 8/2  = 4, T(4) = 4/2  = 2, T(2) = 2/2  = 1</a:t>
            </a:r>
          </a:p>
          <a:p>
            <a:pPr eaLnBrk="1" hangingPunct="1">
              <a:lnSpc>
                <a:spcPct val="90000"/>
              </a:lnSpc>
              <a:buFont typeface="Wingdings 2" panose="05020102010507070707" pitchFamily="18" charset="2"/>
              <a:buNone/>
            </a:pPr>
            <a:r>
              <a:rPr lang="en-US" altLang="zh-CN">
                <a:latin typeface="Arial" panose="020B0604020202020204" pitchFamily="34" charset="0"/>
                <a:cs typeface="Arial" panose="020B0604020202020204" pitchFamily="34" charset="0"/>
              </a:rPr>
              <a:t>   The conjecture has been verified using computers up to 5.6 ∙ 10</a:t>
            </a:r>
            <a:r>
              <a:rPr lang="en-US" altLang="zh-CN" baseline="30000">
                <a:latin typeface="Arial" panose="020B0604020202020204" pitchFamily="34" charset="0"/>
                <a:cs typeface="Arial" panose="020B0604020202020204" pitchFamily="34" charset="0"/>
              </a:rPr>
              <a:t>13 </a:t>
            </a:r>
            <a:r>
              <a:rPr lang="en-US" altLang="zh-CN">
                <a:latin typeface="Arial" panose="020B0604020202020204" pitchFamily="34" charset="0"/>
                <a:cs typeface="Arial" panose="020B0604020202020204" pitchFamily="34" charset="0"/>
              </a:rPr>
              <a:t> .</a:t>
            </a:r>
          </a:p>
        </p:txBody>
      </p:sp>
      <p:sp>
        <p:nvSpPr>
          <p:cNvPr id="114692" name="灯片编号占位符 1">
            <a:extLst>
              <a:ext uri="{FF2B5EF4-FFF2-40B4-BE49-F238E27FC236}">
                <a16:creationId xmlns:a16="http://schemas.microsoft.com/office/drawing/2014/main" id="{C8EFE12C-68F3-414F-8755-C4172974D9B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06AD861-D9CB-4205-9381-BFF808E692A3}" type="slidenum">
              <a:rPr lang="en-US" altLang="zh-CN" smtClean="0">
                <a:solidFill>
                  <a:srgbClr val="045C75"/>
                </a:solidFill>
              </a:rPr>
              <a:pPr/>
              <a:t>47</a:t>
            </a:fld>
            <a:endParaRPr lang="en-US" altLang="zh-CN">
              <a:solidFill>
                <a:srgbClr val="045C75"/>
              </a:solidFill>
            </a:endParaRP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EE7EC34A-F6A0-710A-8813-1ACB42C0B5B7}"/>
              </a:ext>
            </a:extLst>
          </p:cNvPr>
          <p:cNvSpPr>
            <a:spLocks noGrp="1" noChangeArrowheads="1"/>
          </p:cNvSpPr>
          <p:nvPr>
            <p:ph type="title"/>
          </p:nvPr>
        </p:nvSpPr>
        <p:spPr>
          <a:xfrm>
            <a:off x="457200" y="149225"/>
            <a:ext cx="8229600" cy="1143000"/>
          </a:xfrm>
        </p:spPr>
        <p:txBody>
          <a:bodyPr/>
          <a:lstStyle/>
          <a:p>
            <a:pPr eaLnBrk="1" hangingPunct="1"/>
            <a:r>
              <a:rPr lang="en-US" altLang="zh-CN" b="1"/>
              <a:t>Some Open Conjectures</a:t>
            </a:r>
          </a:p>
        </p:txBody>
      </p:sp>
      <p:sp>
        <p:nvSpPr>
          <p:cNvPr id="121859" name="Rectangle 3">
            <a:extLst>
              <a:ext uri="{FF2B5EF4-FFF2-40B4-BE49-F238E27FC236}">
                <a16:creationId xmlns:a16="http://schemas.microsoft.com/office/drawing/2014/main" id="{23262421-8E4C-CF36-CB89-9E19BA252F88}"/>
              </a:ext>
            </a:extLst>
          </p:cNvPr>
          <p:cNvSpPr>
            <a:spLocks noGrp="1" noChangeArrowheads="1"/>
          </p:cNvSpPr>
          <p:nvPr>
            <p:ph type="body" idx="1"/>
          </p:nvPr>
        </p:nvSpPr>
        <p:spPr>
          <a:xfrm>
            <a:off x="0" y="1125538"/>
            <a:ext cx="8686800" cy="4114800"/>
          </a:xfrm>
        </p:spPr>
        <p:txBody>
          <a:bodyPr/>
          <a:lstStyle/>
          <a:p>
            <a:pPr eaLnBrk="1" hangingPunct="1">
              <a:defRPr/>
            </a:pPr>
            <a:r>
              <a:rPr lang="en-US" altLang="zh-CN" sz="2800" b="1" dirty="0"/>
              <a:t>Conjecture </a:t>
            </a:r>
            <a:r>
              <a:rPr lang="en-US" altLang="zh-CN" sz="2800" dirty="0">
                <a:sym typeface="Wingdings" panose="05000000000000000000" pitchFamily="2" charset="2"/>
              </a:rPr>
              <a:t>(</a:t>
            </a:r>
            <a:r>
              <a:rPr lang="en-US" altLang="zh-CN" sz="2800" i="1" dirty="0"/>
              <a:t>Goldbach</a:t>
            </a:r>
            <a:r>
              <a:rPr lang="en-US" altLang="zh-CN" sz="2800" i="1" dirty="0">
                <a:latin typeface="Times New Roman" panose="02020603050405020304" pitchFamily="18" charset="0"/>
              </a:rPr>
              <a:t>’</a:t>
            </a:r>
            <a:r>
              <a:rPr lang="en-US" altLang="zh-CN" sz="2800" i="1" dirty="0"/>
              <a:t>s Conjecture</a:t>
            </a:r>
            <a:r>
              <a:rPr lang="en-US" altLang="zh-CN" sz="2800" dirty="0"/>
              <a:t>) Every integer </a:t>
            </a:r>
            <a:r>
              <a:rPr lang="en-US" altLang="zh-CN" sz="2800" i="1" dirty="0"/>
              <a:t>n</a:t>
            </a:r>
            <a:r>
              <a:rPr lang="en-US" altLang="zh-CN" sz="2800" dirty="0">
                <a:cs typeface="Times New Roman" panose="02020603050405020304" pitchFamily="18" charset="0"/>
              </a:rPr>
              <a:t>≥</a:t>
            </a:r>
            <a:r>
              <a:rPr lang="en-US" altLang="zh-CN" sz="2800" dirty="0"/>
              <a:t>2 is exactly the average of some two primes.</a:t>
            </a:r>
          </a:p>
          <a:p>
            <a:pPr lvl="1" eaLnBrk="1" hangingPunct="1">
              <a:defRPr/>
            </a:pPr>
            <a:r>
              <a:rPr lang="en-US" altLang="zh-CN" sz="2400" dirty="0">
                <a:sym typeface="Symbol" panose="05050102010706020507" pitchFamily="18" charset="2"/>
              </a:rPr>
              <a:t></a:t>
            </a:r>
            <a:r>
              <a:rPr lang="en-US" altLang="zh-CN" sz="2400" i="1" dirty="0">
                <a:sym typeface="Symbol" panose="05050102010706020507" pitchFamily="18" charset="2"/>
              </a:rPr>
              <a:t>n≥</a:t>
            </a:r>
            <a:r>
              <a:rPr lang="en-US" altLang="zh-CN" sz="2400" dirty="0">
                <a:sym typeface="Symbol" panose="05050102010706020507" pitchFamily="18" charset="2"/>
              </a:rPr>
              <a:t>2  primes </a:t>
            </a:r>
            <a:r>
              <a:rPr lang="en-US" altLang="zh-CN" sz="2400" i="1" dirty="0" err="1">
                <a:sym typeface="Symbol" panose="05050102010706020507" pitchFamily="18" charset="2"/>
              </a:rPr>
              <a:t>p</a:t>
            </a:r>
            <a:r>
              <a:rPr lang="en-US" altLang="zh-CN" sz="2400" dirty="0" err="1">
                <a:sym typeface="Symbol" panose="05050102010706020507" pitchFamily="18" charset="2"/>
              </a:rPr>
              <a:t>,</a:t>
            </a:r>
            <a:r>
              <a:rPr lang="en-US" altLang="zh-CN" sz="2400" i="1" dirty="0" err="1">
                <a:sym typeface="Symbol" panose="05050102010706020507" pitchFamily="18" charset="2"/>
              </a:rPr>
              <a:t>q</a:t>
            </a:r>
            <a:r>
              <a:rPr lang="en-US" altLang="zh-CN" sz="2400" dirty="0">
                <a:sym typeface="Symbol" panose="05050102010706020507" pitchFamily="18" charset="2"/>
              </a:rPr>
              <a:t>: </a:t>
            </a:r>
            <a:r>
              <a:rPr lang="en-US" altLang="zh-CN" sz="2400" i="1" dirty="0">
                <a:sym typeface="Symbol" panose="05050102010706020507" pitchFamily="18" charset="2"/>
              </a:rPr>
              <a:t>n</a:t>
            </a:r>
            <a:r>
              <a:rPr lang="en-US" altLang="zh-CN" sz="2400" dirty="0">
                <a:sym typeface="Symbol" panose="05050102010706020507" pitchFamily="18" charset="2"/>
              </a:rPr>
              <a:t>=(</a:t>
            </a:r>
            <a:r>
              <a:rPr lang="en-US" altLang="zh-CN" sz="2400" i="1" dirty="0" err="1">
                <a:sym typeface="Symbol" panose="05050102010706020507" pitchFamily="18" charset="2"/>
              </a:rPr>
              <a:t>p</a:t>
            </a:r>
            <a:r>
              <a:rPr lang="en-US" altLang="zh-CN" sz="2400" dirty="0" err="1">
                <a:sym typeface="Symbol" panose="05050102010706020507" pitchFamily="18" charset="2"/>
              </a:rPr>
              <a:t>+</a:t>
            </a:r>
            <a:r>
              <a:rPr lang="en-US" altLang="zh-CN" sz="2400" i="1" dirty="0" err="1">
                <a:sym typeface="Symbol" panose="05050102010706020507" pitchFamily="18" charset="2"/>
              </a:rPr>
              <a:t>q</a:t>
            </a:r>
            <a:r>
              <a:rPr lang="en-US" altLang="zh-CN" sz="2400" dirty="0">
                <a:sym typeface="Symbol" panose="05050102010706020507" pitchFamily="18" charset="2"/>
              </a:rPr>
              <a:t>)/2.</a:t>
            </a:r>
            <a:endParaRPr lang="en-US" altLang="zh-CN" sz="2400" b="1" dirty="0"/>
          </a:p>
          <a:p>
            <a:pPr eaLnBrk="1" hangingPunct="1">
              <a:defRPr/>
            </a:pPr>
            <a:r>
              <a:rPr lang="en-US" altLang="zh-CN" sz="2800" b="1" dirty="0"/>
              <a:t>Conjecture:</a:t>
            </a:r>
            <a:r>
              <a:rPr lang="en-US" altLang="zh-CN" sz="2800" dirty="0"/>
              <a:t>  There are infinitely many primes of the form </a:t>
            </a:r>
            <a:r>
              <a:rPr lang="en-US" altLang="zh-CN" sz="2800" i="1" dirty="0">
                <a:solidFill>
                  <a:schemeClr val="accent6"/>
                </a:solidFill>
              </a:rPr>
              <a:t>n</a:t>
            </a:r>
            <a:r>
              <a:rPr lang="en-US" altLang="zh-CN" sz="2800" baseline="30000" dirty="0">
                <a:solidFill>
                  <a:schemeClr val="accent6"/>
                </a:solidFill>
              </a:rPr>
              <a:t>2</a:t>
            </a:r>
            <a:r>
              <a:rPr lang="en-US" altLang="zh-CN" sz="2800" dirty="0">
                <a:solidFill>
                  <a:schemeClr val="accent6"/>
                </a:solidFill>
              </a:rPr>
              <a:t>+1</a:t>
            </a:r>
            <a:r>
              <a:rPr lang="en-US" altLang="zh-CN" sz="2800" dirty="0"/>
              <a:t>, where </a:t>
            </a:r>
            <a:r>
              <a:rPr lang="en-US" altLang="zh-CN" sz="2800" i="1" dirty="0" err="1"/>
              <a:t>n</a:t>
            </a:r>
            <a:r>
              <a:rPr lang="en-US" altLang="zh-CN" sz="2800" dirty="0" err="1">
                <a:sym typeface="Symbol" panose="05050102010706020507" pitchFamily="18" charset="2"/>
              </a:rPr>
              <a:t></a:t>
            </a:r>
            <a:r>
              <a:rPr lang="en-US" altLang="zh-CN" sz="2800" b="1" dirty="0" err="1">
                <a:sym typeface="Symbol" panose="05050102010706020507" pitchFamily="18" charset="2"/>
              </a:rPr>
              <a:t>Z</a:t>
            </a:r>
            <a:r>
              <a:rPr lang="en-US" altLang="zh-CN" sz="2800" dirty="0">
                <a:sym typeface="Symbol" panose="05050102010706020507" pitchFamily="18" charset="2"/>
              </a:rPr>
              <a:t>.</a:t>
            </a:r>
          </a:p>
          <a:p>
            <a:pPr eaLnBrk="1" hangingPunct="1">
              <a:defRPr/>
            </a:pPr>
            <a:r>
              <a:rPr lang="en-US" altLang="zh-CN" sz="2800" b="1" dirty="0">
                <a:sym typeface="Symbol" panose="05050102010706020507" pitchFamily="18" charset="2"/>
              </a:rPr>
              <a:t>Conjecture:</a:t>
            </a:r>
            <a:r>
              <a:rPr lang="en-US" altLang="zh-CN" sz="2800" dirty="0">
                <a:sym typeface="Symbol" panose="05050102010706020507" pitchFamily="18" charset="2"/>
              </a:rPr>
              <a:t>  (Twin Prime Conjecture) There are infinitely pairs of primes of the form </a:t>
            </a:r>
            <a:r>
              <a:rPr lang="en-US" altLang="zh-CN" sz="2800" dirty="0">
                <a:solidFill>
                  <a:schemeClr val="accent6"/>
                </a:solidFill>
                <a:sym typeface="Symbol" panose="05050102010706020507" pitchFamily="18" charset="2"/>
              </a:rPr>
              <a:t>(</a:t>
            </a:r>
            <a:r>
              <a:rPr lang="en-US" altLang="zh-CN" sz="2800" i="1" dirty="0">
                <a:solidFill>
                  <a:schemeClr val="accent6"/>
                </a:solidFill>
                <a:sym typeface="Symbol" panose="05050102010706020507" pitchFamily="18" charset="2"/>
              </a:rPr>
              <a:t>p</a:t>
            </a:r>
            <a:r>
              <a:rPr lang="en-US" altLang="zh-CN" sz="2800" dirty="0">
                <a:solidFill>
                  <a:schemeClr val="accent6"/>
                </a:solidFill>
                <a:sym typeface="Symbol" panose="05050102010706020507" pitchFamily="18" charset="2"/>
              </a:rPr>
              <a:t>, </a:t>
            </a:r>
            <a:r>
              <a:rPr lang="en-US" altLang="zh-CN" sz="2800" i="1" dirty="0">
                <a:solidFill>
                  <a:schemeClr val="accent6"/>
                </a:solidFill>
                <a:sym typeface="Symbol" panose="05050102010706020507" pitchFamily="18" charset="2"/>
              </a:rPr>
              <a:t>p</a:t>
            </a:r>
            <a:r>
              <a:rPr lang="en-US" altLang="zh-CN" sz="2800" dirty="0">
                <a:solidFill>
                  <a:schemeClr val="accent6"/>
                </a:solidFill>
                <a:sym typeface="Symbol" panose="05050102010706020507" pitchFamily="18" charset="2"/>
              </a:rPr>
              <a:t>+2)</a:t>
            </a:r>
            <a:r>
              <a:rPr lang="en-US" altLang="zh-CN" sz="2800" dirty="0">
                <a:sym typeface="Symbol" panose="05050102010706020507" pitchFamily="18" charset="2"/>
              </a:rPr>
              <a:t>.</a:t>
            </a:r>
          </a:p>
          <a:p>
            <a:pPr eaLnBrk="1" hangingPunct="1">
              <a:defRPr/>
            </a:pPr>
            <a:r>
              <a:rPr lang="en-US" altLang="zh-CN" sz="2800" b="1" dirty="0">
                <a:sym typeface="Symbol" panose="05050102010706020507" pitchFamily="18" charset="2"/>
              </a:rPr>
              <a:t>Conjecture:</a:t>
            </a:r>
            <a:r>
              <a:rPr lang="en-US" altLang="zh-CN" sz="2800" dirty="0">
                <a:sym typeface="Symbol" panose="05050102010706020507" pitchFamily="18" charset="2"/>
              </a:rPr>
              <a:t> (The Hailstone Problem)  If </a:t>
            </a:r>
            <a:r>
              <a:rPr lang="en-US" altLang="zh-CN" sz="2800" i="1" dirty="0">
                <a:solidFill>
                  <a:schemeClr val="accent6"/>
                </a:solidFill>
                <a:sym typeface="Symbol" panose="05050102010706020507" pitchFamily="18" charset="2"/>
              </a:rPr>
              <a:t>h</a:t>
            </a:r>
            <a:r>
              <a:rPr lang="en-US" altLang="zh-CN" sz="2800" dirty="0">
                <a:solidFill>
                  <a:schemeClr val="accent6"/>
                </a:solidFill>
                <a:sym typeface="Symbol" panose="05050102010706020507" pitchFamily="18" charset="2"/>
              </a:rPr>
              <a:t>(</a:t>
            </a:r>
            <a:r>
              <a:rPr lang="en-US" altLang="zh-CN" sz="2800" i="1" dirty="0">
                <a:solidFill>
                  <a:schemeClr val="accent6"/>
                </a:solidFill>
                <a:sym typeface="Symbol" panose="05050102010706020507" pitchFamily="18" charset="2"/>
              </a:rPr>
              <a:t>x</a:t>
            </a:r>
            <a:r>
              <a:rPr lang="en-US" altLang="zh-CN" sz="2800" dirty="0">
                <a:solidFill>
                  <a:schemeClr val="accent6"/>
                </a:solidFill>
                <a:sym typeface="Symbol" panose="05050102010706020507" pitchFamily="18" charset="2"/>
              </a:rPr>
              <a:t>) = </a:t>
            </a:r>
            <a:r>
              <a:rPr lang="en-US" altLang="zh-CN" sz="2800" i="1" dirty="0">
                <a:solidFill>
                  <a:schemeClr val="accent6"/>
                </a:solidFill>
                <a:sym typeface="Symbol" panose="05050102010706020507" pitchFamily="18" charset="2"/>
              </a:rPr>
              <a:t>x</a:t>
            </a:r>
            <a:r>
              <a:rPr lang="en-US" altLang="zh-CN" sz="2800" dirty="0">
                <a:solidFill>
                  <a:schemeClr val="accent6"/>
                </a:solidFill>
                <a:sym typeface="Symbol" panose="05050102010706020507" pitchFamily="18" charset="2"/>
              </a:rPr>
              <a:t>/2</a:t>
            </a:r>
            <a:r>
              <a:rPr lang="en-US" altLang="zh-CN" sz="2800" dirty="0">
                <a:sym typeface="Symbol" panose="05050102010706020507" pitchFamily="18" charset="2"/>
              </a:rPr>
              <a:t> when </a:t>
            </a:r>
            <a:r>
              <a:rPr lang="en-US" altLang="zh-CN" sz="2800" i="1" dirty="0">
                <a:sym typeface="Symbol" panose="05050102010706020507" pitchFamily="18" charset="2"/>
              </a:rPr>
              <a:t>x</a:t>
            </a:r>
            <a:r>
              <a:rPr lang="en-US" altLang="zh-CN" sz="2800" dirty="0">
                <a:sym typeface="Symbol" panose="05050102010706020507" pitchFamily="18" charset="2"/>
              </a:rPr>
              <a:t> is even, and </a:t>
            </a:r>
            <a:r>
              <a:rPr lang="en-US" altLang="zh-CN" sz="2800" dirty="0">
                <a:solidFill>
                  <a:schemeClr val="accent6"/>
                </a:solidFill>
                <a:sym typeface="Symbol" panose="05050102010706020507" pitchFamily="18" charset="2"/>
              </a:rPr>
              <a:t>3</a:t>
            </a:r>
            <a:r>
              <a:rPr lang="en-US" altLang="zh-CN" sz="2800" i="1" dirty="0">
                <a:solidFill>
                  <a:schemeClr val="accent6"/>
                </a:solidFill>
                <a:sym typeface="Symbol" panose="05050102010706020507" pitchFamily="18" charset="2"/>
              </a:rPr>
              <a:t>x</a:t>
            </a:r>
            <a:r>
              <a:rPr lang="en-US" altLang="zh-CN" sz="2800" dirty="0">
                <a:solidFill>
                  <a:schemeClr val="accent6"/>
                </a:solidFill>
                <a:sym typeface="Symbol" panose="05050102010706020507" pitchFamily="18" charset="2"/>
              </a:rPr>
              <a:t>+1</a:t>
            </a:r>
            <a:r>
              <a:rPr lang="en-US" altLang="zh-CN" sz="2800" dirty="0">
                <a:sym typeface="Symbol" panose="05050102010706020507" pitchFamily="18" charset="2"/>
              </a:rPr>
              <a:t> when </a:t>
            </a:r>
            <a:r>
              <a:rPr lang="en-US" altLang="zh-CN" sz="2800" i="1" dirty="0">
                <a:sym typeface="Symbol" panose="05050102010706020507" pitchFamily="18" charset="2"/>
              </a:rPr>
              <a:t>x</a:t>
            </a:r>
            <a:r>
              <a:rPr lang="en-US" altLang="zh-CN" sz="2800" dirty="0">
                <a:sym typeface="Symbol" panose="05050102010706020507" pitchFamily="18" charset="2"/>
              </a:rPr>
              <a:t> is odd, then </a:t>
            </a:r>
            <a:r>
              <a:rPr lang="en-US" altLang="zh-CN" sz="2800" dirty="0">
                <a:solidFill>
                  <a:schemeClr val="accent6"/>
                </a:solidFill>
                <a:sym typeface="Symbol" panose="05050102010706020507" pitchFamily="18" charset="2"/>
              </a:rPr>
              <a:t></a:t>
            </a:r>
            <a:r>
              <a:rPr lang="en-US" altLang="zh-CN" sz="2800" i="1" dirty="0" err="1">
                <a:solidFill>
                  <a:schemeClr val="accent6"/>
                </a:solidFill>
                <a:sym typeface="Symbol" panose="05050102010706020507" pitchFamily="18" charset="2"/>
              </a:rPr>
              <a:t>x</a:t>
            </a:r>
            <a:r>
              <a:rPr lang="en-US" altLang="zh-CN" sz="2800" dirty="0" err="1">
                <a:solidFill>
                  <a:schemeClr val="accent6"/>
                </a:solidFill>
                <a:sym typeface="Symbol" panose="05050102010706020507" pitchFamily="18" charset="2"/>
              </a:rPr>
              <a:t></a:t>
            </a:r>
            <a:r>
              <a:rPr lang="en-US" altLang="zh-CN" sz="2800" b="1" dirty="0" err="1">
                <a:solidFill>
                  <a:schemeClr val="accent6"/>
                </a:solidFill>
                <a:sym typeface="Symbol" panose="05050102010706020507" pitchFamily="18" charset="2"/>
              </a:rPr>
              <a:t>N</a:t>
            </a:r>
            <a:r>
              <a:rPr lang="en-US" altLang="zh-CN" sz="2800" dirty="0">
                <a:solidFill>
                  <a:schemeClr val="accent6"/>
                </a:solidFill>
                <a:sym typeface="Symbol" panose="05050102010706020507" pitchFamily="18" charset="2"/>
              </a:rPr>
              <a:t> </a:t>
            </a:r>
            <a:r>
              <a:rPr lang="en-US" altLang="zh-CN" sz="2800" i="1" dirty="0" err="1">
                <a:solidFill>
                  <a:schemeClr val="accent6"/>
                </a:solidFill>
                <a:sym typeface="Symbol" panose="05050102010706020507" pitchFamily="18" charset="2"/>
              </a:rPr>
              <a:t>n</a:t>
            </a:r>
            <a:r>
              <a:rPr lang="en-US" altLang="zh-CN" sz="2800" dirty="0" err="1">
                <a:solidFill>
                  <a:schemeClr val="accent6"/>
                </a:solidFill>
                <a:sym typeface="Symbol" panose="05050102010706020507" pitchFamily="18" charset="2"/>
              </a:rPr>
              <a:t></a:t>
            </a:r>
            <a:r>
              <a:rPr lang="en-US" altLang="zh-CN" sz="2800" b="1" dirty="0" err="1">
                <a:solidFill>
                  <a:schemeClr val="accent6"/>
                </a:solidFill>
                <a:sym typeface="Symbol" panose="05050102010706020507" pitchFamily="18" charset="2"/>
              </a:rPr>
              <a:t>N</a:t>
            </a:r>
            <a:r>
              <a:rPr lang="en-US" altLang="zh-CN" sz="2800" dirty="0">
                <a:solidFill>
                  <a:schemeClr val="accent6"/>
                </a:solidFill>
                <a:sym typeface="Symbol" panose="05050102010706020507" pitchFamily="18" charset="2"/>
              </a:rPr>
              <a:t> </a:t>
            </a:r>
            <a:r>
              <a:rPr lang="en-US" altLang="zh-CN" sz="2800" i="1" dirty="0" err="1">
                <a:solidFill>
                  <a:schemeClr val="accent6"/>
                </a:solidFill>
                <a:sym typeface="Symbol" panose="05050102010706020507" pitchFamily="18" charset="2"/>
              </a:rPr>
              <a:t>h</a:t>
            </a:r>
            <a:r>
              <a:rPr lang="en-US" altLang="zh-CN" sz="2800" i="1" baseline="30000" dirty="0" err="1">
                <a:solidFill>
                  <a:schemeClr val="accent6"/>
                </a:solidFill>
                <a:sym typeface="Symbol" panose="05050102010706020507" pitchFamily="18" charset="2"/>
              </a:rPr>
              <a:t>n</a:t>
            </a:r>
            <a:r>
              <a:rPr lang="en-US" altLang="zh-CN" sz="2800" dirty="0">
                <a:solidFill>
                  <a:schemeClr val="accent6"/>
                </a:solidFill>
                <a:sym typeface="Symbol" panose="05050102010706020507" pitchFamily="18" charset="2"/>
              </a:rPr>
              <a:t>(</a:t>
            </a:r>
            <a:r>
              <a:rPr lang="en-US" altLang="zh-CN" sz="2800" i="1" dirty="0">
                <a:solidFill>
                  <a:schemeClr val="accent6"/>
                </a:solidFill>
                <a:sym typeface="Symbol" panose="05050102010706020507" pitchFamily="18" charset="2"/>
              </a:rPr>
              <a:t>x</a:t>
            </a:r>
            <a:r>
              <a:rPr lang="en-US" altLang="zh-CN" sz="2800" dirty="0">
                <a:solidFill>
                  <a:schemeClr val="accent6"/>
                </a:solidFill>
                <a:sym typeface="Symbol" panose="05050102010706020507" pitchFamily="18" charset="2"/>
              </a:rPr>
              <a:t>) = 1 </a:t>
            </a:r>
            <a:r>
              <a:rPr lang="en-US" altLang="zh-CN" sz="2800" dirty="0">
                <a:sym typeface="Symbol" panose="05050102010706020507" pitchFamily="18" charset="2"/>
              </a:rPr>
              <a:t>(where the superscript denotes composition of </a:t>
            </a:r>
            <a:r>
              <a:rPr lang="en-US" altLang="zh-CN" sz="2800" i="1" dirty="0">
                <a:sym typeface="Symbol" panose="05050102010706020507" pitchFamily="18" charset="2"/>
              </a:rPr>
              <a:t>h</a:t>
            </a:r>
            <a:r>
              <a:rPr lang="en-US" altLang="zh-CN" sz="2800" dirty="0">
                <a:sym typeface="Symbol" panose="05050102010706020507" pitchFamily="18" charset="2"/>
              </a:rPr>
              <a:t> with itself </a:t>
            </a:r>
            <a:r>
              <a:rPr lang="en-US" altLang="zh-CN" sz="2800" i="1" dirty="0">
                <a:sym typeface="Symbol" panose="05050102010706020507" pitchFamily="18" charset="2"/>
              </a:rPr>
              <a:t>n</a:t>
            </a:r>
            <a:r>
              <a:rPr lang="en-US" altLang="zh-CN" sz="2800" dirty="0">
                <a:sym typeface="Symbol" panose="05050102010706020507" pitchFamily="18" charset="2"/>
              </a:rPr>
              <a:t> times).</a:t>
            </a:r>
          </a:p>
        </p:txBody>
      </p:sp>
      <p:sp>
        <p:nvSpPr>
          <p:cNvPr id="115716" name="Text Box 4">
            <a:extLst>
              <a:ext uri="{FF2B5EF4-FFF2-40B4-BE49-F238E27FC236}">
                <a16:creationId xmlns:a16="http://schemas.microsoft.com/office/drawing/2014/main" id="{DD0A761E-527A-0AA6-7E4B-68FA8DC8A3C8}"/>
              </a:ext>
            </a:extLst>
          </p:cNvPr>
          <p:cNvSpPr txBox="1">
            <a:spLocks noChangeArrowheads="1"/>
          </p:cNvSpPr>
          <p:nvPr/>
        </p:nvSpPr>
        <p:spPr bwMode="auto">
          <a:xfrm>
            <a:off x="990600" y="5638800"/>
            <a:ext cx="7165975" cy="879475"/>
          </a:xfrm>
          <a:prstGeom prst="rect">
            <a:avLst/>
          </a:prstGeom>
          <a:solidFill>
            <a:srgbClr val="FFFFCC"/>
          </a:solidFill>
          <a:ln w="571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latin typeface="Times New Roman" panose="02020603050405020304" pitchFamily="18" charset="0"/>
              </a:rPr>
              <a:t>Prove any of these, and you can probably have a lifetime</a:t>
            </a:r>
            <a:br>
              <a:rPr lang="en-US" altLang="zh-CN" sz="2400">
                <a:latin typeface="Times New Roman" panose="02020603050405020304" pitchFamily="18" charset="0"/>
              </a:rPr>
            </a:br>
            <a:r>
              <a:rPr lang="en-US" altLang="zh-CN" sz="2400">
                <a:latin typeface="Times New Roman" panose="02020603050405020304" pitchFamily="18" charset="0"/>
              </a:rPr>
              <a:t>career sitting around doing pure mathematics…</a:t>
            </a:r>
          </a:p>
        </p:txBody>
      </p:sp>
      <p:sp>
        <p:nvSpPr>
          <p:cNvPr id="115717" name="灯片编号占位符 1">
            <a:extLst>
              <a:ext uri="{FF2B5EF4-FFF2-40B4-BE49-F238E27FC236}">
                <a16:creationId xmlns:a16="http://schemas.microsoft.com/office/drawing/2014/main" id="{5BB098F4-B8C2-5516-51FB-3E589781627D}"/>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902F5C1-7EC9-48DE-8E1C-74683C17DA87}" type="slidenum">
              <a:rPr lang="en-US" altLang="zh-CN" sz="1400" smtClean="0"/>
              <a:pPr>
                <a:spcBef>
                  <a:spcPct val="0"/>
                </a:spcBef>
                <a:buFontTx/>
                <a:buNone/>
              </a:pPr>
              <a:t>48</a:t>
            </a:fld>
            <a:endParaRPr lang="en-US" altLang="zh-CN" sz="1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762" name="Title 1">
            <a:extLst>
              <a:ext uri="{FF2B5EF4-FFF2-40B4-BE49-F238E27FC236}">
                <a16:creationId xmlns:a16="http://schemas.microsoft.com/office/drawing/2014/main" id="{DE5FB12E-66D1-48ED-411D-0E9C501A90C3}"/>
              </a:ext>
            </a:extLst>
          </p:cNvPr>
          <p:cNvSpPr>
            <a:spLocks noGrp="1"/>
          </p:cNvSpPr>
          <p:nvPr>
            <p:ph type="title"/>
          </p:nvPr>
        </p:nvSpPr>
        <p:spPr>
          <a:xfrm>
            <a:off x="457200" y="404813"/>
            <a:ext cx="8229600" cy="811212"/>
          </a:xfrm>
        </p:spPr>
        <p:txBody>
          <a:bodyPr/>
          <a:lstStyle/>
          <a:p>
            <a:pPr eaLnBrk="1" hangingPunct="1"/>
            <a:r>
              <a:rPr lang="en-US" altLang="zh-CN" b="1">
                <a:solidFill>
                  <a:schemeClr val="tx1"/>
                </a:solidFill>
                <a:latin typeface="Arial" panose="020B0604020202020204" pitchFamily="34" charset="0"/>
                <a:cs typeface="Arial" panose="020B0604020202020204" pitchFamily="34" charset="0"/>
              </a:rPr>
              <a:t>Proof and Disproof: Tilings</a:t>
            </a:r>
          </a:p>
        </p:txBody>
      </p:sp>
      <p:sp>
        <p:nvSpPr>
          <p:cNvPr id="117763" name="Content Placeholder 2">
            <a:extLst>
              <a:ext uri="{FF2B5EF4-FFF2-40B4-BE49-F238E27FC236}">
                <a16:creationId xmlns:a16="http://schemas.microsoft.com/office/drawing/2014/main" id="{3009B57D-8321-E4AA-7963-C9BE58FD84EA}"/>
              </a:ext>
            </a:extLst>
          </p:cNvPr>
          <p:cNvSpPr>
            <a:spLocks noGrp="1"/>
          </p:cNvSpPr>
          <p:nvPr>
            <p:ph idx="1"/>
          </p:nvPr>
        </p:nvSpPr>
        <p:spPr>
          <a:xfrm>
            <a:off x="457200" y="1754188"/>
            <a:ext cx="8229600" cy="4389437"/>
          </a:xfrm>
        </p:spPr>
        <p:txBody>
          <a:bodyPr/>
          <a:lstStyle/>
          <a:p>
            <a:pPr eaLnBrk="1" hangingPunct="1">
              <a:buFont typeface="Wingdings 2" panose="05020102010507070707" pitchFamily="18" charset="2"/>
              <a:buNone/>
            </a:pPr>
            <a:r>
              <a:rPr lang="en-US" altLang="zh-CN" b="1">
                <a:latin typeface="Arial" panose="020B0604020202020204" pitchFamily="34" charset="0"/>
                <a:cs typeface="Arial" panose="020B0604020202020204" pitchFamily="34" charset="0"/>
              </a:rPr>
              <a:t>Example 1</a:t>
            </a:r>
            <a:r>
              <a:rPr lang="en-US" altLang="zh-CN">
                <a:latin typeface="Arial" panose="020B0604020202020204" pitchFamily="34" charset="0"/>
                <a:cs typeface="Arial" panose="020B0604020202020204" pitchFamily="34" charset="0"/>
              </a:rPr>
              <a:t>: Can we tile the standard checkerboard using dominos?</a:t>
            </a:r>
          </a:p>
          <a:p>
            <a:pPr eaLnBrk="1" hangingPunct="1">
              <a:buFont typeface="Wingdings 2" panose="05020102010507070707" pitchFamily="18" charset="2"/>
              <a:buNone/>
            </a:pPr>
            <a:r>
              <a:rPr lang="en-US" altLang="zh-CN" b="1">
                <a:latin typeface="Arial" panose="020B0604020202020204" pitchFamily="34" charset="0"/>
                <a:cs typeface="Arial" panose="020B0604020202020204" pitchFamily="34" charset="0"/>
              </a:rPr>
              <a:t>Solution</a:t>
            </a:r>
            <a:r>
              <a:rPr lang="en-US" altLang="zh-CN">
                <a:latin typeface="Arial" panose="020B0604020202020204" pitchFamily="34" charset="0"/>
                <a:cs typeface="Arial" panose="020B0604020202020204" pitchFamily="34" charset="0"/>
              </a:rPr>
              <a:t>: Yes! One example provides a constructive existence proof.</a:t>
            </a:r>
          </a:p>
        </p:txBody>
      </p:sp>
      <p:pic>
        <p:nvPicPr>
          <p:cNvPr id="117764" name="Picture 3" descr="0114.jpg">
            <a:extLst>
              <a:ext uri="{FF2B5EF4-FFF2-40B4-BE49-F238E27FC236}">
                <a16:creationId xmlns:a16="http://schemas.microsoft.com/office/drawing/2014/main" id="{4B492C24-BC18-9D5C-7B37-893AB2C142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629025"/>
            <a:ext cx="2057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765" name="Picture 4" descr="0115.jpg">
            <a:extLst>
              <a:ext uri="{FF2B5EF4-FFF2-40B4-BE49-F238E27FC236}">
                <a16:creationId xmlns:a16="http://schemas.microsoft.com/office/drawing/2014/main" id="{63539DD5-F3C8-F253-4BE1-B1CB63BB5A4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3629025"/>
            <a:ext cx="574675"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766" name="Picture 5" descr="0116.jpg">
            <a:extLst>
              <a:ext uri="{FF2B5EF4-FFF2-40B4-BE49-F238E27FC236}">
                <a16:creationId xmlns:a16="http://schemas.microsoft.com/office/drawing/2014/main" id="{FDAED84D-B49F-2C00-9848-CB9F298AF60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3629025"/>
            <a:ext cx="1905000" cy="20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7" name="TextBox 6">
            <a:extLst>
              <a:ext uri="{FF2B5EF4-FFF2-40B4-BE49-F238E27FC236}">
                <a16:creationId xmlns:a16="http://schemas.microsoft.com/office/drawing/2014/main" id="{762194C4-70D6-A04D-82BF-48B71A86D0FB}"/>
              </a:ext>
            </a:extLst>
          </p:cNvPr>
          <p:cNvSpPr txBox="1">
            <a:spLocks noChangeArrowheads="1"/>
          </p:cNvSpPr>
          <p:nvPr/>
        </p:nvSpPr>
        <p:spPr bwMode="auto">
          <a:xfrm>
            <a:off x="609600" y="5686425"/>
            <a:ext cx="3200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00000"/>
                </a:solidFill>
                <a:latin typeface="Constantia" panose="02030602050306030303" pitchFamily="18" charset="0"/>
              </a:rPr>
              <a:t>The Standard Checkerboard</a:t>
            </a:r>
          </a:p>
        </p:txBody>
      </p:sp>
      <p:sp>
        <p:nvSpPr>
          <p:cNvPr id="117768" name="TextBox 7">
            <a:extLst>
              <a:ext uri="{FF2B5EF4-FFF2-40B4-BE49-F238E27FC236}">
                <a16:creationId xmlns:a16="http://schemas.microsoft.com/office/drawing/2014/main" id="{6E27B7D9-FD9A-937A-A60C-E77464246F89}"/>
              </a:ext>
            </a:extLst>
          </p:cNvPr>
          <p:cNvSpPr txBox="1">
            <a:spLocks noChangeArrowheads="1"/>
          </p:cNvSpPr>
          <p:nvPr/>
        </p:nvSpPr>
        <p:spPr bwMode="auto">
          <a:xfrm>
            <a:off x="3352800" y="4695825"/>
            <a:ext cx="1752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00000"/>
                </a:solidFill>
                <a:latin typeface="Constantia" panose="02030602050306030303" pitchFamily="18" charset="0"/>
              </a:rPr>
              <a:t>Two Dominoes</a:t>
            </a:r>
          </a:p>
        </p:txBody>
      </p:sp>
      <p:sp>
        <p:nvSpPr>
          <p:cNvPr id="117769" name="TextBox 8">
            <a:extLst>
              <a:ext uri="{FF2B5EF4-FFF2-40B4-BE49-F238E27FC236}">
                <a16:creationId xmlns:a16="http://schemas.microsoft.com/office/drawing/2014/main" id="{80B53BCF-EA3C-90DD-7E23-5747EF2BAD3B}"/>
              </a:ext>
            </a:extLst>
          </p:cNvPr>
          <p:cNvSpPr txBox="1">
            <a:spLocks noChangeArrowheads="1"/>
          </p:cNvSpPr>
          <p:nvPr/>
        </p:nvSpPr>
        <p:spPr bwMode="auto">
          <a:xfrm>
            <a:off x="5715000" y="5762625"/>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00000"/>
                </a:solidFill>
                <a:latin typeface="Constantia" panose="02030602050306030303" pitchFamily="18" charset="0"/>
              </a:rPr>
              <a:t>One Possible Solution</a:t>
            </a:r>
          </a:p>
        </p:txBody>
      </p:sp>
      <p:sp>
        <p:nvSpPr>
          <p:cNvPr id="117770" name="灯片编号占位符 1">
            <a:extLst>
              <a:ext uri="{FF2B5EF4-FFF2-40B4-BE49-F238E27FC236}">
                <a16:creationId xmlns:a16="http://schemas.microsoft.com/office/drawing/2014/main" id="{7625CC06-EB68-3AD7-C9E9-1AD74706DE8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332DCEE-A460-4484-A9EE-B20C17A1B4B2}" type="slidenum">
              <a:rPr lang="en-US" altLang="zh-CN" smtClean="0">
                <a:solidFill>
                  <a:srgbClr val="045C75"/>
                </a:solidFill>
              </a:rPr>
              <a:pPr/>
              <a:t>49</a:t>
            </a:fld>
            <a:endParaRPr lang="en-US" altLang="zh-CN">
              <a:solidFill>
                <a:srgbClr val="045C75"/>
              </a:solidFill>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E126CB3-B453-F0D5-83CA-58EEB3131885}"/>
              </a:ext>
            </a:extLst>
          </p:cNvPr>
          <p:cNvSpPr>
            <a:spLocks noGrp="1" noChangeArrowheads="1"/>
          </p:cNvSpPr>
          <p:nvPr>
            <p:ph type="title"/>
          </p:nvPr>
        </p:nvSpPr>
        <p:spPr/>
        <p:txBody>
          <a:bodyPr/>
          <a:lstStyle/>
          <a:p>
            <a:pPr eaLnBrk="1" hangingPunct="1"/>
            <a:r>
              <a:rPr lang="en-US" altLang="zh-CN" b="1"/>
              <a:t>More Proof Terminology</a:t>
            </a:r>
          </a:p>
        </p:txBody>
      </p:sp>
      <p:sp>
        <p:nvSpPr>
          <p:cNvPr id="25603" name="Rectangle 3">
            <a:extLst>
              <a:ext uri="{FF2B5EF4-FFF2-40B4-BE49-F238E27FC236}">
                <a16:creationId xmlns:a16="http://schemas.microsoft.com/office/drawing/2014/main" id="{43C9ABBD-5360-D243-C55A-3F41FD6F0544}"/>
              </a:ext>
            </a:extLst>
          </p:cNvPr>
          <p:cNvSpPr>
            <a:spLocks noGrp="1" noChangeArrowheads="1"/>
          </p:cNvSpPr>
          <p:nvPr>
            <p:ph type="body" idx="1"/>
          </p:nvPr>
        </p:nvSpPr>
        <p:spPr/>
        <p:txBody>
          <a:bodyPr/>
          <a:lstStyle/>
          <a:p>
            <a:pPr eaLnBrk="1" hangingPunct="1"/>
            <a:r>
              <a:rPr lang="en-US" altLang="zh-CN" sz="2800" i="1"/>
              <a:t>Lemma</a:t>
            </a:r>
            <a:r>
              <a:rPr lang="en-US" altLang="zh-CN" sz="2800"/>
              <a:t> </a:t>
            </a:r>
            <a:r>
              <a:rPr lang="zh-CN" altLang="en-US" sz="2800"/>
              <a:t>引理</a:t>
            </a:r>
            <a:r>
              <a:rPr lang="en-US" altLang="zh-CN" sz="2800"/>
              <a:t>- </a:t>
            </a:r>
            <a:r>
              <a:rPr lang="en-US" altLang="zh-CN" sz="2800">
                <a:solidFill>
                  <a:schemeClr val="accent2"/>
                </a:solidFill>
              </a:rPr>
              <a:t>A minor theorem used as a stepping-stone to proving a major theorem.</a:t>
            </a:r>
          </a:p>
          <a:p>
            <a:pPr eaLnBrk="1" hangingPunct="1"/>
            <a:r>
              <a:rPr lang="en-US" altLang="zh-CN" sz="2800" i="1"/>
              <a:t>Corollary</a:t>
            </a:r>
            <a:r>
              <a:rPr lang="en-US" altLang="zh-CN" sz="2800"/>
              <a:t> </a:t>
            </a:r>
            <a:r>
              <a:rPr lang="zh-CN" altLang="en-US" sz="2800"/>
              <a:t>推论</a:t>
            </a:r>
            <a:r>
              <a:rPr lang="en-US" altLang="zh-CN" sz="2800"/>
              <a:t>- </a:t>
            </a:r>
            <a:r>
              <a:rPr lang="en-US" altLang="zh-CN" sz="2800">
                <a:solidFill>
                  <a:schemeClr val="accent2"/>
                </a:solidFill>
              </a:rPr>
              <a:t>A minor theorem proved as an easy consequence of a major theorem.</a:t>
            </a:r>
          </a:p>
          <a:p>
            <a:pPr eaLnBrk="1" hangingPunct="1"/>
            <a:r>
              <a:rPr lang="en-US" altLang="zh-CN" sz="2800" i="1"/>
              <a:t>Conjecture</a:t>
            </a:r>
            <a:r>
              <a:rPr lang="en-US" altLang="zh-CN" sz="2800"/>
              <a:t> </a:t>
            </a:r>
            <a:r>
              <a:rPr lang="zh-CN" altLang="en-US" sz="2800"/>
              <a:t>猜想</a:t>
            </a:r>
            <a:r>
              <a:rPr lang="en-US" altLang="zh-CN" sz="2800"/>
              <a:t>- </a:t>
            </a:r>
            <a:r>
              <a:rPr lang="en-US" altLang="zh-CN" sz="2800">
                <a:solidFill>
                  <a:schemeClr val="accent2"/>
                </a:solidFill>
              </a:rPr>
              <a:t>A statement whose truth value has not been proven.</a:t>
            </a:r>
            <a:r>
              <a:rPr lang="en-US" altLang="zh-CN" sz="2800"/>
              <a:t>  </a:t>
            </a:r>
            <a:r>
              <a:rPr lang="en-US" altLang="zh-CN" sz="2800">
                <a:solidFill>
                  <a:srgbClr val="006600"/>
                </a:solidFill>
              </a:rPr>
              <a:t>(A conjecture may be widely believed to be true, regardless.)</a:t>
            </a:r>
          </a:p>
          <a:p>
            <a:pPr eaLnBrk="1" hangingPunct="1"/>
            <a:r>
              <a:rPr lang="en-US" altLang="zh-CN" sz="2800" i="1"/>
              <a:t>Theory</a:t>
            </a:r>
            <a:r>
              <a:rPr lang="en-US" altLang="zh-CN" sz="2800"/>
              <a:t> </a:t>
            </a:r>
            <a:r>
              <a:rPr lang="zh-CN" altLang="en-US" sz="2800"/>
              <a:t>理论</a:t>
            </a:r>
            <a:r>
              <a:rPr lang="en-US" altLang="zh-CN" sz="2800">
                <a:latin typeface="Times New Roman" panose="02020603050405020304" pitchFamily="18" charset="0"/>
              </a:rPr>
              <a:t>–</a:t>
            </a:r>
            <a:r>
              <a:rPr lang="en-US" altLang="zh-CN" sz="2800"/>
              <a:t> </a:t>
            </a:r>
            <a:r>
              <a:rPr lang="en-US" altLang="zh-CN" sz="2800">
                <a:solidFill>
                  <a:schemeClr val="accent2"/>
                </a:solidFill>
              </a:rPr>
              <a:t>The set of all theorems that can be proven from a given set of axioms.</a:t>
            </a:r>
          </a:p>
        </p:txBody>
      </p:sp>
      <p:sp>
        <p:nvSpPr>
          <p:cNvPr id="25604" name="灯片编号占位符 1">
            <a:extLst>
              <a:ext uri="{FF2B5EF4-FFF2-40B4-BE49-F238E27FC236}">
                <a16:creationId xmlns:a16="http://schemas.microsoft.com/office/drawing/2014/main" id="{07F05E68-442E-B940-B90F-1424B89CB39F}"/>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A4B9A57-33CE-4320-A1C8-B64BAE45DED3}" type="slidenum">
              <a:rPr lang="en-US" altLang="zh-CN" sz="1400" smtClean="0"/>
              <a:pPr>
                <a:spcBef>
                  <a:spcPct val="0"/>
                </a:spcBef>
                <a:buFontTx/>
                <a:buNone/>
              </a:pPr>
              <a:t>5</a:t>
            </a:fld>
            <a:endParaRPr lang="en-US" altLang="zh-CN" sz="1400"/>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786" name="Title 1">
            <a:extLst>
              <a:ext uri="{FF2B5EF4-FFF2-40B4-BE49-F238E27FC236}">
                <a16:creationId xmlns:a16="http://schemas.microsoft.com/office/drawing/2014/main" id="{1DBEB994-5169-5A22-CA7C-40335B2E6B99}"/>
              </a:ext>
            </a:extLst>
          </p:cNvPr>
          <p:cNvSpPr>
            <a:spLocks noGrp="1"/>
          </p:cNvSpPr>
          <p:nvPr>
            <p:ph type="title"/>
          </p:nvPr>
        </p:nvSpPr>
        <p:spPr>
          <a:xfrm>
            <a:off x="3522663" y="620713"/>
            <a:ext cx="2098675" cy="795337"/>
          </a:xfrm>
        </p:spPr>
        <p:txBody>
          <a:bodyPr/>
          <a:lstStyle/>
          <a:p>
            <a:pPr eaLnBrk="1" hangingPunct="1"/>
            <a:r>
              <a:rPr lang="en-US" altLang="zh-CN" b="1">
                <a:solidFill>
                  <a:schemeClr val="tx1"/>
                </a:solidFill>
                <a:latin typeface="Arial" panose="020B0604020202020204" pitchFamily="34" charset="0"/>
                <a:cs typeface="Arial" panose="020B0604020202020204" pitchFamily="34" charset="0"/>
              </a:rPr>
              <a:t>Tilings</a:t>
            </a:r>
          </a:p>
        </p:txBody>
      </p:sp>
      <p:sp>
        <p:nvSpPr>
          <p:cNvPr id="124931" name="Content Placeholder 2">
            <a:extLst>
              <a:ext uri="{FF2B5EF4-FFF2-40B4-BE49-F238E27FC236}">
                <a16:creationId xmlns:a16="http://schemas.microsoft.com/office/drawing/2014/main" id="{4E19382A-01B0-1F53-D9F5-F5ED7A717B9E}"/>
              </a:ext>
            </a:extLst>
          </p:cNvPr>
          <p:cNvSpPr>
            <a:spLocks noGrp="1"/>
          </p:cNvSpPr>
          <p:nvPr>
            <p:ph idx="1"/>
          </p:nvPr>
        </p:nvSpPr>
        <p:spPr>
          <a:xfrm>
            <a:off x="390525" y="1916113"/>
            <a:ext cx="8362950" cy="4389437"/>
          </a:xfrm>
        </p:spPr>
        <p:txBody>
          <a:bodyPr/>
          <a:lstStyle/>
          <a:p>
            <a:pPr marL="273600" eaLnBrk="1" hangingPunct="1">
              <a:buFont typeface="Wingdings 2" panose="05020102010507070707" pitchFamily="18" charset="2"/>
              <a:buNone/>
              <a:defRPr/>
            </a:pPr>
            <a:r>
              <a:rPr lang="en-US" altLang="zh-CN" b="1" dirty="0">
                <a:latin typeface="Arial" panose="020B0604020202020204" pitchFamily="34" charset="0"/>
                <a:cs typeface="Arial" panose="020B0604020202020204" pitchFamily="34" charset="0"/>
              </a:rPr>
              <a:t>Example 2</a:t>
            </a:r>
            <a:r>
              <a:rPr lang="en-US" altLang="zh-CN" dirty="0">
                <a:latin typeface="Arial" panose="020B0604020202020204" pitchFamily="34" charset="0"/>
                <a:cs typeface="Arial" panose="020B0604020202020204" pitchFamily="34" charset="0"/>
              </a:rPr>
              <a:t>: Can we tile a checkerboard obtained by removing one of the four corner squares of a standard checkerboard?</a:t>
            </a:r>
          </a:p>
          <a:p>
            <a:pPr eaLnBrk="1" hangingPunct="1">
              <a:buFont typeface="Wingdings 2" panose="05020102010507070707" pitchFamily="18" charset="2"/>
              <a:buNone/>
              <a:defRPr/>
            </a:pPr>
            <a:r>
              <a:rPr lang="en-US" altLang="zh-CN" b="1" dirty="0">
                <a:latin typeface="Arial" panose="020B0604020202020204" pitchFamily="34" charset="0"/>
                <a:cs typeface="Arial" panose="020B0604020202020204" pitchFamily="34" charset="0"/>
              </a:rPr>
              <a:t>Solution</a:t>
            </a:r>
            <a:r>
              <a:rPr lang="en-US" altLang="zh-CN" dirty="0">
                <a:latin typeface="Arial" panose="020B0604020202020204" pitchFamily="34" charset="0"/>
                <a:cs typeface="Arial" panose="020B0604020202020204" pitchFamily="34" charset="0"/>
              </a:rPr>
              <a:t>: </a:t>
            </a:r>
          </a:p>
          <a:p>
            <a:pPr eaLnBrk="1" hangingPunct="1">
              <a:buClr>
                <a:schemeClr val="tx1"/>
              </a:buClr>
              <a:defRPr/>
            </a:pPr>
            <a:r>
              <a:rPr lang="en-US" altLang="zh-CN" dirty="0">
                <a:latin typeface="Arial" panose="020B0604020202020204" pitchFamily="34" charset="0"/>
                <a:cs typeface="Arial" panose="020B0604020202020204" pitchFamily="34" charset="0"/>
              </a:rPr>
              <a:t>Our checkerboard has 64 − 1 = 63 squares. </a:t>
            </a:r>
          </a:p>
          <a:p>
            <a:pPr eaLnBrk="1" hangingPunct="1">
              <a:buClr>
                <a:schemeClr val="tx1"/>
              </a:buClr>
              <a:defRPr/>
            </a:pPr>
            <a:r>
              <a:rPr lang="en-US" altLang="zh-CN" dirty="0">
                <a:latin typeface="Arial" panose="020B0604020202020204" pitchFamily="34" charset="0"/>
                <a:cs typeface="Arial" panose="020B0604020202020204" pitchFamily="34" charset="0"/>
              </a:rPr>
              <a:t>Since each domino has two squares, a board with a tiling must have an even number of squares.</a:t>
            </a:r>
          </a:p>
          <a:p>
            <a:pPr eaLnBrk="1" hangingPunct="1">
              <a:buClr>
                <a:schemeClr val="tx1"/>
              </a:buClr>
              <a:defRPr/>
            </a:pPr>
            <a:r>
              <a:rPr lang="en-US" altLang="zh-CN" dirty="0">
                <a:latin typeface="Arial" panose="020B0604020202020204" pitchFamily="34" charset="0"/>
                <a:cs typeface="Arial" panose="020B0604020202020204" pitchFamily="34" charset="0"/>
              </a:rPr>
              <a:t>The number  63 is not even. </a:t>
            </a:r>
          </a:p>
          <a:p>
            <a:pPr eaLnBrk="1" hangingPunct="1">
              <a:buClr>
                <a:schemeClr val="tx1"/>
              </a:buClr>
              <a:defRPr/>
            </a:pPr>
            <a:r>
              <a:rPr lang="en-US" altLang="zh-CN" dirty="0">
                <a:latin typeface="Arial" panose="020B0604020202020204" pitchFamily="34" charset="0"/>
                <a:cs typeface="Arial" panose="020B0604020202020204" pitchFamily="34" charset="0"/>
              </a:rPr>
              <a:t>We have a contradiction.</a:t>
            </a:r>
          </a:p>
          <a:p>
            <a:pPr eaLnBrk="1" hangingPunct="1">
              <a:defRPr/>
            </a:pPr>
            <a:endParaRPr lang="en-US" altLang="zh-CN" dirty="0"/>
          </a:p>
        </p:txBody>
      </p:sp>
      <p:sp>
        <p:nvSpPr>
          <p:cNvPr id="8" name="Isosceles Triangle 7">
            <a:extLst>
              <a:ext uri="{FF2B5EF4-FFF2-40B4-BE49-F238E27FC236}">
                <a16:creationId xmlns:a16="http://schemas.microsoft.com/office/drawing/2014/main" id="{E27D61DE-16B1-0003-CD2A-2E22429F1489}"/>
              </a:ext>
            </a:extLst>
          </p:cNvPr>
          <p:cNvSpPr/>
          <p:nvPr/>
        </p:nvSpPr>
        <p:spPr>
          <a:xfrm rot="5400000" flipV="1">
            <a:off x="81534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18789" name="灯片编号占位符 1">
            <a:extLst>
              <a:ext uri="{FF2B5EF4-FFF2-40B4-BE49-F238E27FC236}">
                <a16:creationId xmlns:a16="http://schemas.microsoft.com/office/drawing/2014/main" id="{2DE57E20-B1E5-E788-9A19-93D57EBB444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7AF88DF-211B-4417-A5E3-2B0293DF4B07}" type="slidenum">
              <a:rPr lang="en-US" altLang="zh-CN" smtClean="0">
                <a:solidFill>
                  <a:srgbClr val="045C75"/>
                </a:solidFill>
              </a:rPr>
              <a:pPr/>
              <a:t>50</a:t>
            </a:fld>
            <a:endParaRPr lang="en-US" altLang="zh-CN">
              <a:solidFill>
                <a:srgbClr val="045C75"/>
              </a:solidFill>
            </a:endParaRP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9810" name="Title 1">
            <a:extLst>
              <a:ext uri="{FF2B5EF4-FFF2-40B4-BE49-F238E27FC236}">
                <a16:creationId xmlns:a16="http://schemas.microsoft.com/office/drawing/2014/main" id="{9EFC07F0-934F-766C-0D19-8A7C37639771}"/>
              </a:ext>
            </a:extLst>
          </p:cNvPr>
          <p:cNvSpPr>
            <a:spLocks noGrp="1"/>
          </p:cNvSpPr>
          <p:nvPr>
            <p:ph type="title"/>
          </p:nvPr>
        </p:nvSpPr>
        <p:spPr>
          <a:xfrm>
            <a:off x="3522663" y="611188"/>
            <a:ext cx="2098675" cy="795337"/>
          </a:xfrm>
        </p:spPr>
        <p:txBody>
          <a:bodyPr/>
          <a:lstStyle/>
          <a:p>
            <a:pPr eaLnBrk="1" hangingPunct="1"/>
            <a:r>
              <a:rPr lang="en-US" altLang="zh-CN" b="1">
                <a:solidFill>
                  <a:schemeClr val="tx1"/>
                </a:solidFill>
                <a:latin typeface="Arial" panose="020B0604020202020204" pitchFamily="34" charset="0"/>
                <a:cs typeface="Arial" panose="020B0604020202020204" pitchFamily="34" charset="0"/>
              </a:rPr>
              <a:t>Tilings </a:t>
            </a:r>
          </a:p>
        </p:txBody>
      </p:sp>
      <p:sp>
        <p:nvSpPr>
          <p:cNvPr id="119811" name="Content Placeholder 2">
            <a:extLst>
              <a:ext uri="{FF2B5EF4-FFF2-40B4-BE49-F238E27FC236}">
                <a16:creationId xmlns:a16="http://schemas.microsoft.com/office/drawing/2014/main" id="{9179B867-0915-3FE0-F766-1AF0A3D1DE27}"/>
              </a:ext>
            </a:extLst>
          </p:cNvPr>
          <p:cNvSpPr>
            <a:spLocks noGrp="1"/>
          </p:cNvSpPr>
          <p:nvPr>
            <p:ph idx="1"/>
          </p:nvPr>
        </p:nvSpPr>
        <p:spPr>
          <a:xfrm>
            <a:off x="354013" y="1700213"/>
            <a:ext cx="8435975" cy="4389437"/>
          </a:xfrm>
        </p:spPr>
        <p:txBody>
          <a:bodyPr/>
          <a:lstStyle/>
          <a:p>
            <a:pPr eaLnBrk="1" hangingPunct="1">
              <a:buFont typeface="Wingdings 2" panose="05020102010507070707" pitchFamily="18" charset="2"/>
              <a:buNone/>
            </a:pPr>
            <a:r>
              <a:rPr lang="en-US" altLang="zh-CN" b="1">
                <a:latin typeface="Arial" panose="020B0604020202020204" pitchFamily="34" charset="0"/>
                <a:cs typeface="Arial" panose="020B0604020202020204" pitchFamily="34" charset="0"/>
              </a:rPr>
              <a:t>   Example 3</a:t>
            </a:r>
            <a:r>
              <a:rPr lang="en-US" altLang="zh-CN">
                <a:latin typeface="Arial" panose="020B0604020202020204" pitchFamily="34" charset="0"/>
                <a:cs typeface="Arial" panose="020B0604020202020204" pitchFamily="34" charset="0"/>
              </a:rPr>
              <a:t>: Can we tile a board obtained by removing both the upper left and the lower right squares of a standard checkerboard? </a:t>
            </a:r>
          </a:p>
        </p:txBody>
      </p:sp>
      <p:pic>
        <p:nvPicPr>
          <p:cNvPr id="119812" name="Picture 3" descr="0117.jpg">
            <a:extLst>
              <a:ext uri="{FF2B5EF4-FFF2-40B4-BE49-F238E27FC236}">
                <a16:creationId xmlns:a16="http://schemas.microsoft.com/office/drawing/2014/main" id="{0776C2BB-9C40-84C1-8155-99F6188260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121025"/>
            <a:ext cx="2179638" cy="221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813" name="Picture 4" descr="0115.jpg">
            <a:extLst>
              <a:ext uri="{FF2B5EF4-FFF2-40B4-BE49-F238E27FC236}">
                <a16:creationId xmlns:a16="http://schemas.microsoft.com/office/drawing/2014/main" id="{00A93F43-C3D7-DC13-9129-91E4190AF86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4111625"/>
            <a:ext cx="574675"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14" name="TextBox 5">
            <a:extLst>
              <a:ext uri="{FF2B5EF4-FFF2-40B4-BE49-F238E27FC236}">
                <a16:creationId xmlns:a16="http://schemas.microsoft.com/office/drawing/2014/main" id="{4E1BEA6C-31A3-52A8-EC63-7B99793CB82C}"/>
              </a:ext>
            </a:extLst>
          </p:cNvPr>
          <p:cNvSpPr txBox="1">
            <a:spLocks noChangeArrowheads="1"/>
          </p:cNvSpPr>
          <p:nvPr/>
        </p:nvSpPr>
        <p:spPr bwMode="auto">
          <a:xfrm>
            <a:off x="1524000" y="5483225"/>
            <a:ext cx="3276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00000"/>
                </a:solidFill>
                <a:latin typeface="Constantia" panose="02030602050306030303" pitchFamily="18" charset="0"/>
              </a:rPr>
              <a:t>Nonstandard Checkerboard</a:t>
            </a:r>
          </a:p>
        </p:txBody>
      </p:sp>
      <p:sp>
        <p:nvSpPr>
          <p:cNvPr id="119815" name="TextBox 6">
            <a:extLst>
              <a:ext uri="{FF2B5EF4-FFF2-40B4-BE49-F238E27FC236}">
                <a16:creationId xmlns:a16="http://schemas.microsoft.com/office/drawing/2014/main" id="{A10A9309-B93C-061F-149E-0C2B3421FB2E}"/>
              </a:ext>
            </a:extLst>
          </p:cNvPr>
          <p:cNvSpPr txBox="1">
            <a:spLocks noChangeArrowheads="1"/>
          </p:cNvSpPr>
          <p:nvPr/>
        </p:nvSpPr>
        <p:spPr bwMode="auto">
          <a:xfrm>
            <a:off x="5943600" y="5483225"/>
            <a:ext cx="1600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00000"/>
                </a:solidFill>
                <a:latin typeface="Constantia" panose="02030602050306030303" pitchFamily="18" charset="0"/>
              </a:rPr>
              <a:t>Dominoes</a:t>
            </a:r>
          </a:p>
        </p:txBody>
      </p:sp>
      <p:sp>
        <p:nvSpPr>
          <p:cNvPr id="119816" name="灯片编号占位符 1">
            <a:extLst>
              <a:ext uri="{FF2B5EF4-FFF2-40B4-BE49-F238E27FC236}">
                <a16:creationId xmlns:a16="http://schemas.microsoft.com/office/drawing/2014/main" id="{DBF7A720-D45E-E769-F82B-D4B0B9DFEF6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A2AFB59-A32E-4E63-B9AA-D51E575C82A7}" type="slidenum">
              <a:rPr lang="en-US" altLang="zh-CN" smtClean="0">
                <a:solidFill>
                  <a:srgbClr val="045C75"/>
                </a:solidFill>
              </a:rPr>
              <a:pPr/>
              <a:t>51</a:t>
            </a:fld>
            <a:endParaRPr lang="en-US" altLang="zh-CN">
              <a:solidFill>
                <a:srgbClr val="045C75"/>
              </a:solidFill>
            </a:endParaRPr>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0834" name="Title 1">
            <a:extLst>
              <a:ext uri="{FF2B5EF4-FFF2-40B4-BE49-F238E27FC236}">
                <a16:creationId xmlns:a16="http://schemas.microsoft.com/office/drawing/2014/main" id="{399CAA4F-0F76-6DC7-8070-0058C11EF920}"/>
              </a:ext>
            </a:extLst>
          </p:cNvPr>
          <p:cNvSpPr>
            <a:spLocks noGrp="1"/>
          </p:cNvSpPr>
          <p:nvPr>
            <p:ph type="title"/>
          </p:nvPr>
        </p:nvSpPr>
        <p:spPr>
          <a:xfrm>
            <a:off x="3506788" y="620713"/>
            <a:ext cx="2130425" cy="722312"/>
          </a:xfrm>
        </p:spPr>
        <p:txBody>
          <a:bodyPr/>
          <a:lstStyle/>
          <a:p>
            <a:pPr eaLnBrk="1" hangingPunct="1"/>
            <a:r>
              <a:rPr lang="en-US" altLang="zh-CN" b="1">
                <a:solidFill>
                  <a:schemeClr val="tx1"/>
                </a:solidFill>
                <a:latin typeface="Arial" panose="020B0604020202020204" pitchFamily="34" charset="0"/>
                <a:cs typeface="Arial" panose="020B0604020202020204" pitchFamily="34" charset="0"/>
              </a:rPr>
              <a:t>Tilings</a:t>
            </a:r>
          </a:p>
        </p:txBody>
      </p:sp>
      <p:sp>
        <p:nvSpPr>
          <p:cNvPr id="3" name="Content Placeholder 2">
            <a:extLst>
              <a:ext uri="{FF2B5EF4-FFF2-40B4-BE49-F238E27FC236}">
                <a16:creationId xmlns:a16="http://schemas.microsoft.com/office/drawing/2014/main" id="{806DB1C6-B76A-C5E3-3E72-6CEC118EB58B}"/>
              </a:ext>
            </a:extLst>
          </p:cNvPr>
          <p:cNvSpPr>
            <a:spLocks noGrp="1"/>
          </p:cNvSpPr>
          <p:nvPr>
            <p:ph idx="1"/>
          </p:nvPr>
        </p:nvSpPr>
        <p:spPr>
          <a:xfrm>
            <a:off x="457200" y="1773238"/>
            <a:ext cx="8229600" cy="4389437"/>
          </a:xfrm>
        </p:spPr>
        <p:txBody>
          <a:bodyPr>
            <a:normAutofit lnSpcReduction="10000"/>
          </a:bodyPr>
          <a:lstStyle/>
          <a:p>
            <a:pPr marL="274320" indent="-274320" eaLnBrk="1" fontAlgn="auto" hangingPunct="1">
              <a:spcAft>
                <a:spcPts val="0"/>
              </a:spcAft>
              <a:buClr>
                <a:schemeClr val="accent3"/>
              </a:buClr>
              <a:buFont typeface="Wingdings 2"/>
              <a:buNone/>
              <a:defRPr/>
            </a:pPr>
            <a:r>
              <a:rPr lang="en-US" b="1" dirty="0">
                <a:latin typeface="Arial" panose="020B0604020202020204" pitchFamily="34" charset="0"/>
                <a:cs typeface="Arial" panose="020B0604020202020204" pitchFamily="34" charset="0"/>
              </a:rPr>
              <a:t>Solution</a:t>
            </a:r>
            <a:r>
              <a:rPr lang="en-US" dirty="0">
                <a:latin typeface="Arial" panose="020B0604020202020204" pitchFamily="34" charset="0"/>
                <a:cs typeface="Arial" panose="020B0604020202020204" pitchFamily="34" charset="0"/>
              </a:rPr>
              <a:t>: </a:t>
            </a:r>
          </a:p>
          <a:p>
            <a:pPr marL="274320" indent="-274320" eaLnBrk="1" fontAlgn="auto" hangingPunct="1">
              <a:spcAft>
                <a:spcPts val="0"/>
              </a:spcAft>
              <a:buClr>
                <a:schemeClr val="tx1"/>
              </a:buClr>
              <a:buFont typeface="Wingdings 2"/>
              <a:buChar char=""/>
              <a:defRPr/>
            </a:pPr>
            <a:r>
              <a:rPr lang="en-US" dirty="0">
                <a:latin typeface="Arial" panose="020B0604020202020204" pitchFamily="34" charset="0"/>
                <a:cs typeface="Arial" panose="020B0604020202020204" pitchFamily="34" charset="0"/>
              </a:rPr>
              <a:t>There are 62 squares in this board. </a:t>
            </a:r>
          </a:p>
          <a:p>
            <a:pPr marL="274320" indent="-274320" eaLnBrk="1" fontAlgn="auto" hangingPunct="1">
              <a:spcAft>
                <a:spcPts val="0"/>
              </a:spcAft>
              <a:buClr>
                <a:schemeClr val="tx1"/>
              </a:buClr>
              <a:buFont typeface="Wingdings 2"/>
              <a:buChar char=""/>
              <a:defRPr/>
            </a:pPr>
            <a:r>
              <a:rPr lang="en-US" dirty="0">
                <a:latin typeface="Arial" panose="020B0604020202020204" pitchFamily="34" charset="0"/>
                <a:cs typeface="Arial" panose="020B0604020202020204" pitchFamily="34" charset="0"/>
              </a:rPr>
              <a:t>To tile it we need </a:t>
            </a:r>
            <a:r>
              <a:rPr lang="en-US" dirty="0">
                <a:latin typeface="Arial" panose="020B0604020202020204" pitchFamily="34" charset="0"/>
                <a:ea typeface="Cambria Math" pitchFamily="18" charset="0"/>
                <a:cs typeface="Arial" panose="020B0604020202020204" pitchFamily="34" charset="0"/>
              </a:rPr>
              <a:t>31 </a:t>
            </a:r>
            <a:r>
              <a:rPr lang="en-US" dirty="0">
                <a:latin typeface="Arial" panose="020B0604020202020204" pitchFamily="34" charset="0"/>
                <a:cs typeface="Arial" panose="020B0604020202020204" pitchFamily="34" charset="0"/>
              </a:rPr>
              <a:t>dominos. </a:t>
            </a:r>
          </a:p>
          <a:p>
            <a:pPr marL="274320" indent="-274320" eaLnBrk="1" fontAlgn="auto" hangingPunct="1">
              <a:spcAft>
                <a:spcPts val="0"/>
              </a:spcAft>
              <a:buClr>
                <a:schemeClr val="tx1"/>
              </a:buClr>
              <a:buFont typeface="Wingdings 2"/>
              <a:buChar char=""/>
              <a:defRPr/>
            </a:pPr>
            <a:r>
              <a:rPr lang="en-US" i="1" dirty="0">
                <a:latin typeface="Arial" panose="020B0604020202020204" pitchFamily="34" charset="0"/>
                <a:cs typeface="Arial" panose="020B0604020202020204" pitchFamily="34" charset="0"/>
              </a:rPr>
              <a:t>Key fact</a:t>
            </a:r>
            <a:r>
              <a:rPr lang="en-US" dirty="0">
                <a:latin typeface="Arial" panose="020B0604020202020204" pitchFamily="34" charset="0"/>
                <a:cs typeface="Arial" panose="020B0604020202020204" pitchFamily="34" charset="0"/>
              </a:rPr>
              <a:t>: Each domino covers one black and one white square. </a:t>
            </a:r>
          </a:p>
          <a:p>
            <a:pPr marL="274320" indent="-274320" eaLnBrk="1" fontAlgn="auto" hangingPunct="1">
              <a:spcAft>
                <a:spcPts val="0"/>
              </a:spcAft>
              <a:buClr>
                <a:schemeClr val="tx1"/>
              </a:buClr>
              <a:buFont typeface="Wingdings 2"/>
              <a:buChar char=""/>
              <a:defRPr/>
            </a:pPr>
            <a:r>
              <a:rPr lang="en-US" dirty="0">
                <a:latin typeface="Arial" panose="020B0604020202020204" pitchFamily="34" charset="0"/>
                <a:cs typeface="Arial" panose="020B0604020202020204" pitchFamily="34" charset="0"/>
              </a:rPr>
              <a:t>Therefore the tiling covers 31 black squares and 31 white squares.</a:t>
            </a:r>
          </a:p>
          <a:p>
            <a:pPr marL="274320" indent="-274320" eaLnBrk="1" fontAlgn="auto" hangingPunct="1">
              <a:spcAft>
                <a:spcPts val="0"/>
              </a:spcAft>
              <a:buClr>
                <a:schemeClr val="tx1"/>
              </a:buClr>
              <a:buFont typeface="Wingdings 2"/>
              <a:buChar char=""/>
              <a:defRPr/>
            </a:pPr>
            <a:r>
              <a:rPr lang="en-US" dirty="0">
                <a:latin typeface="Arial" panose="020B0604020202020204" pitchFamily="34" charset="0"/>
                <a:cs typeface="Arial" panose="020B0604020202020204" pitchFamily="34" charset="0"/>
              </a:rPr>
              <a:t>Our board has either 30 black squares and 32 white squares or 32 black squares and 30 white squares.  </a:t>
            </a:r>
          </a:p>
          <a:p>
            <a:pPr marL="274320" indent="-274320" eaLnBrk="1" fontAlgn="auto" hangingPunct="1">
              <a:spcAft>
                <a:spcPts val="0"/>
              </a:spcAft>
              <a:buClr>
                <a:schemeClr val="tx1"/>
              </a:buClr>
              <a:buFont typeface="Wingdings 2"/>
              <a:buChar char=""/>
              <a:defRPr/>
            </a:pPr>
            <a:r>
              <a:rPr lang="en-US" dirty="0">
                <a:latin typeface="Arial" panose="020B0604020202020204" pitchFamily="34" charset="0"/>
                <a:cs typeface="Arial" panose="020B0604020202020204" pitchFamily="34" charset="0"/>
              </a:rPr>
              <a:t>Contradiction!</a:t>
            </a:r>
          </a:p>
        </p:txBody>
      </p:sp>
      <p:sp>
        <p:nvSpPr>
          <p:cNvPr id="4" name="Isosceles Triangle 3">
            <a:extLst>
              <a:ext uri="{FF2B5EF4-FFF2-40B4-BE49-F238E27FC236}">
                <a16:creationId xmlns:a16="http://schemas.microsoft.com/office/drawing/2014/main" id="{589F4DD1-356E-3B03-284B-AE8E98BB1735}"/>
              </a:ext>
            </a:extLst>
          </p:cNvPr>
          <p:cNvSpPr/>
          <p:nvPr/>
        </p:nvSpPr>
        <p:spPr>
          <a:xfrm rot="5400000" flipV="1">
            <a:off x="84582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20837" name="灯片编号占位符 1">
            <a:extLst>
              <a:ext uri="{FF2B5EF4-FFF2-40B4-BE49-F238E27FC236}">
                <a16:creationId xmlns:a16="http://schemas.microsoft.com/office/drawing/2014/main" id="{EBEA1B04-A529-42FA-235C-6C32FAC847D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E447A69-1344-4CDB-A444-5913B751035D}" type="slidenum">
              <a:rPr lang="en-US" altLang="zh-CN" smtClean="0">
                <a:solidFill>
                  <a:srgbClr val="045C75"/>
                </a:solidFill>
              </a:rPr>
              <a:pPr/>
              <a:t>52</a:t>
            </a:fld>
            <a:endParaRPr lang="en-US" altLang="zh-CN">
              <a:solidFill>
                <a:srgbClr val="045C75"/>
              </a:solidFill>
            </a:endParaRP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858" name="Title 1">
            <a:extLst>
              <a:ext uri="{FF2B5EF4-FFF2-40B4-BE49-F238E27FC236}">
                <a16:creationId xmlns:a16="http://schemas.microsoft.com/office/drawing/2014/main" id="{BA1FD2EE-5098-E2C7-C95F-097AF1D7D814}"/>
              </a:ext>
            </a:extLst>
          </p:cNvPr>
          <p:cNvSpPr>
            <a:spLocks noGrp="1"/>
          </p:cNvSpPr>
          <p:nvPr>
            <p:ph type="title"/>
          </p:nvPr>
        </p:nvSpPr>
        <p:spPr>
          <a:xfrm>
            <a:off x="677863" y="765175"/>
            <a:ext cx="7788275" cy="795338"/>
          </a:xfrm>
        </p:spPr>
        <p:txBody>
          <a:bodyPr/>
          <a:lstStyle/>
          <a:p>
            <a:pPr eaLnBrk="1" hangingPunct="1"/>
            <a:r>
              <a:rPr lang="en-US" altLang="zh-CN" b="1">
                <a:solidFill>
                  <a:schemeClr val="tx1"/>
                </a:solidFill>
                <a:latin typeface="Arial" panose="020B0604020202020204" pitchFamily="34" charset="0"/>
                <a:cs typeface="Arial" panose="020B0604020202020204" pitchFamily="34" charset="0"/>
              </a:rPr>
              <a:t>Additional Proof Methods</a:t>
            </a:r>
          </a:p>
        </p:txBody>
      </p:sp>
      <p:sp>
        <p:nvSpPr>
          <p:cNvPr id="121859" name="Content Placeholder 2">
            <a:extLst>
              <a:ext uri="{FF2B5EF4-FFF2-40B4-BE49-F238E27FC236}">
                <a16:creationId xmlns:a16="http://schemas.microsoft.com/office/drawing/2014/main" id="{23F38FC9-FB1E-1174-B55F-D88F31070E6D}"/>
              </a:ext>
            </a:extLst>
          </p:cNvPr>
          <p:cNvSpPr>
            <a:spLocks noGrp="1"/>
          </p:cNvSpPr>
          <p:nvPr>
            <p:ph idx="1"/>
          </p:nvPr>
        </p:nvSpPr>
        <p:spPr>
          <a:xfrm>
            <a:off x="534988" y="1916113"/>
            <a:ext cx="8074025" cy="4389437"/>
          </a:xfrm>
        </p:spPr>
        <p:txBody>
          <a:bodyPr/>
          <a:lstStyle/>
          <a:p>
            <a:pPr eaLnBrk="1" hangingPunct="1">
              <a:buClr>
                <a:schemeClr val="tx1"/>
              </a:buClr>
            </a:pPr>
            <a:r>
              <a:rPr lang="en-US" altLang="zh-CN">
                <a:latin typeface="Arial" panose="020B0604020202020204" pitchFamily="34" charset="0"/>
                <a:cs typeface="Arial" panose="020B0604020202020204" pitchFamily="34" charset="0"/>
              </a:rPr>
              <a:t>Later we will see many other proof methods:</a:t>
            </a:r>
          </a:p>
          <a:p>
            <a:pPr lvl="1" eaLnBrk="1" hangingPunct="1">
              <a:buClr>
                <a:schemeClr val="tx1"/>
              </a:buClr>
            </a:pPr>
            <a:r>
              <a:rPr lang="en-US" altLang="zh-CN">
                <a:latin typeface="Arial" panose="020B0604020202020204" pitchFamily="34" charset="0"/>
                <a:cs typeface="Arial" panose="020B0604020202020204" pitchFamily="34" charset="0"/>
              </a:rPr>
              <a:t>Mathematical induction, which is a useful method for proving statements of the form </a:t>
            </a:r>
            <a:r>
              <a:rPr lang="en-US" altLang="zh-CN">
                <a:latin typeface="Arial" panose="020B0604020202020204" pitchFamily="34" charset="0"/>
                <a:cs typeface="Arial" panose="020B0604020202020204" pitchFamily="34" charset="0"/>
                <a:sym typeface="Symbol" panose="05050102010706020507" pitchFamily="18" charset="2"/>
              </a:rPr>
              <a:t></a:t>
            </a:r>
            <a:r>
              <a:rPr lang="en-US" altLang="zh-CN" i="1">
                <a:latin typeface="Arial" panose="020B0604020202020204" pitchFamily="34" charset="0"/>
                <a:cs typeface="Arial" panose="020B0604020202020204" pitchFamily="34" charset="0"/>
                <a:sym typeface="Symbol" panose="05050102010706020507" pitchFamily="18" charset="2"/>
              </a:rPr>
              <a:t>n P</a:t>
            </a:r>
            <a:r>
              <a:rPr lang="en-US" altLang="zh-CN">
                <a:latin typeface="Arial" panose="020B0604020202020204" pitchFamily="34" charset="0"/>
                <a:cs typeface="Arial" panose="020B0604020202020204" pitchFamily="34" charset="0"/>
                <a:sym typeface="Symbol" panose="05050102010706020507" pitchFamily="18" charset="2"/>
              </a:rPr>
              <a:t>(</a:t>
            </a:r>
            <a:r>
              <a:rPr lang="en-US" altLang="zh-CN" i="1">
                <a:latin typeface="Arial" panose="020B0604020202020204" pitchFamily="34" charset="0"/>
                <a:cs typeface="Arial" panose="020B0604020202020204" pitchFamily="34" charset="0"/>
                <a:sym typeface="Symbol" panose="05050102010706020507" pitchFamily="18" charset="2"/>
              </a:rPr>
              <a:t>n</a:t>
            </a:r>
            <a:r>
              <a:rPr lang="en-US" altLang="zh-CN">
                <a:latin typeface="Arial" panose="020B0604020202020204" pitchFamily="34" charset="0"/>
                <a:cs typeface="Arial" panose="020B0604020202020204" pitchFamily="34" charset="0"/>
                <a:sym typeface="Symbol" panose="05050102010706020507" pitchFamily="18" charset="2"/>
              </a:rPr>
              <a:t>), where the domain consists of all positive integers.</a:t>
            </a:r>
          </a:p>
          <a:p>
            <a:pPr lvl="1" eaLnBrk="1" hangingPunct="1">
              <a:buClr>
                <a:schemeClr val="tx1"/>
              </a:buClr>
            </a:pPr>
            <a:r>
              <a:rPr lang="en-US" altLang="zh-CN">
                <a:latin typeface="Arial" panose="020B0604020202020204" pitchFamily="34" charset="0"/>
                <a:cs typeface="Arial" panose="020B0604020202020204" pitchFamily="34" charset="0"/>
                <a:sym typeface="Symbol" panose="05050102010706020507" pitchFamily="18" charset="2"/>
              </a:rPr>
              <a:t>Structural induction, which can be used to prove such results about recursively defined sets.</a:t>
            </a:r>
          </a:p>
          <a:p>
            <a:pPr lvl="1" eaLnBrk="1" hangingPunct="1">
              <a:buClr>
                <a:schemeClr val="tx1"/>
              </a:buClr>
            </a:pPr>
            <a:r>
              <a:rPr lang="en-US" altLang="zh-CN">
                <a:latin typeface="Arial" panose="020B0604020202020204" pitchFamily="34" charset="0"/>
                <a:cs typeface="Arial" panose="020B0604020202020204" pitchFamily="34" charset="0"/>
                <a:sym typeface="Symbol" panose="05050102010706020507" pitchFamily="18" charset="2"/>
              </a:rPr>
              <a:t>Cantor diagonalization is used to prove results about the size of infinite sets.</a:t>
            </a:r>
          </a:p>
          <a:p>
            <a:pPr lvl="1" eaLnBrk="1" hangingPunct="1">
              <a:buClr>
                <a:schemeClr val="tx1"/>
              </a:buClr>
            </a:pPr>
            <a:r>
              <a:rPr lang="en-US" altLang="zh-CN">
                <a:latin typeface="Arial" panose="020B0604020202020204" pitchFamily="34" charset="0"/>
                <a:cs typeface="Arial" panose="020B0604020202020204" pitchFamily="34" charset="0"/>
                <a:sym typeface="Symbol" panose="05050102010706020507" pitchFamily="18" charset="2"/>
              </a:rPr>
              <a:t>Combinatorial proofs use counting arguments. </a:t>
            </a:r>
            <a:endParaRPr lang="en-US" altLang="zh-CN">
              <a:latin typeface="Arial" panose="020B0604020202020204" pitchFamily="34" charset="0"/>
              <a:cs typeface="Arial" panose="020B0604020202020204" pitchFamily="34" charset="0"/>
            </a:endParaRPr>
          </a:p>
        </p:txBody>
      </p:sp>
      <p:sp>
        <p:nvSpPr>
          <p:cNvPr id="121860" name="灯片编号占位符 1">
            <a:extLst>
              <a:ext uri="{FF2B5EF4-FFF2-40B4-BE49-F238E27FC236}">
                <a16:creationId xmlns:a16="http://schemas.microsoft.com/office/drawing/2014/main" id="{C8E0B967-E2D7-A79F-898C-76459363FF1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519BDC3-B3CC-41D2-8CDB-2E62C2760B4A}" type="slidenum">
              <a:rPr lang="en-US" altLang="zh-CN" smtClean="0">
                <a:solidFill>
                  <a:srgbClr val="045C75"/>
                </a:solidFill>
              </a:rPr>
              <a:pPr/>
              <a:t>53</a:t>
            </a:fld>
            <a:endParaRPr lang="en-US" altLang="zh-CN">
              <a:solidFill>
                <a:srgbClr val="045C75"/>
              </a:solidFill>
            </a:endParaRP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DC668E00-28B9-79E9-C052-BD098E339FFB}"/>
              </a:ext>
            </a:extLst>
          </p:cNvPr>
          <p:cNvSpPr>
            <a:spLocks noGrp="1" noChangeArrowheads="1"/>
          </p:cNvSpPr>
          <p:nvPr>
            <p:ph type="title"/>
          </p:nvPr>
        </p:nvSpPr>
        <p:spPr/>
        <p:txBody>
          <a:bodyPr/>
          <a:lstStyle/>
          <a:p>
            <a:pPr eaLnBrk="1" hangingPunct="1"/>
            <a:r>
              <a:rPr lang="en-US" altLang="zh-CN" b="1"/>
              <a:t>Homework</a:t>
            </a:r>
          </a:p>
        </p:txBody>
      </p:sp>
      <p:sp>
        <p:nvSpPr>
          <p:cNvPr id="122883" name="Rectangle 3">
            <a:extLst>
              <a:ext uri="{FF2B5EF4-FFF2-40B4-BE49-F238E27FC236}">
                <a16:creationId xmlns:a16="http://schemas.microsoft.com/office/drawing/2014/main" id="{CFFA0F63-2E7E-8EFE-2A57-3C04109DF5C8}"/>
              </a:ext>
            </a:extLst>
          </p:cNvPr>
          <p:cNvSpPr>
            <a:spLocks noGrp="1" noChangeArrowheads="1"/>
          </p:cNvSpPr>
          <p:nvPr>
            <p:ph type="body" idx="1"/>
          </p:nvPr>
        </p:nvSpPr>
        <p:spPr/>
        <p:txBody>
          <a:bodyPr/>
          <a:lstStyle/>
          <a:p>
            <a:pPr eaLnBrk="1" hangingPunct="1"/>
            <a:r>
              <a:rPr lang="en-US" altLang="zh-CN" dirty="0"/>
              <a:t>1.7:  8, 18, 20</a:t>
            </a:r>
          </a:p>
          <a:p>
            <a:pPr eaLnBrk="1" hangingPunct="1"/>
            <a:r>
              <a:rPr lang="en-US" altLang="zh-CN" dirty="0"/>
              <a:t>1.8:  6, 7,12, 32</a:t>
            </a:r>
          </a:p>
          <a:p>
            <a:pPr eaLnBrk="1" hangingPunct="1"/>
            <a:endParaRPr lang="en-US" altLang="zh-CN" dirty="0"/>
          </a:p>
          <a:p>
            <a:pPr eaLnBrk="1" hangingPunct="1"/>
            <a:r>
              <a:rPr lang="en-US" altLang="zh-CN" dirty="0"/>
              <a:t>Due date : 2024.03.26</a:t>
            </a:r>
          </a:p>
          <a:p>
            <a:pPr eaLnBrk="1" hangingPunct="1"/>
            <a:endParaRPr lang="en-US" altLang="zh-CN" dirty="0"/>
          </a:p>
          <a:p>
            <a:pPr eaLnBrk="1" hangingPunct="1"/>
            <a:endParaRPr lang="en-US" altLang="zh-CN" dirty="0"/>
          </a:p>
        </p:txBody>
      </p:sp>
      <p:sp>
        <p:nvSpPr>
          <p:cNvPr id="122884" name="灯片编号占位符 1">
            <a:extLst>
              <a:ext uri="{FF2B5EF4-FFF2-40B4-BE49-F238E27FC236}">
                <a16:creationId xmlns:a16="http://schemas.microsoft.com/office/drawing/2014/main" id="{C355E8AF-79D9-1FC6-E008-4D6ACAAF8C84}"/>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910275F-1F47-4161-A4E5-7CD9350C00A2}" type="slidenum">
              <a:rPr lang="en-US" altLang="zh-CN" sz="1400" smtClean="0"/>
              <a:pPr>
                <a:spcBef>
                  <a:spcPct val="0"/>
                </a:spcBef>
                <a:buFontTx/>
                <a:buNone/>
              </a:pPr>
              <a:t>54</a:t>
            </a:fld>
            <a:endParaRPr lang="en-US" altLang="zh-CN" sz="1400"/>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5437F473-8C0A-B8B1-EE13-F5914BA220EA}"/>
              </a:ext>
            </a:extLst>
          </p:cNvPr>
          <p:cNvSpPr>
            <a:spLocks noGrp="1" noChangeArrowheads="1"/>
          </p:cNvSpPr>
          <p:nvPr>
            <p:ph type="body" idx="1"/>
          </p:nvPr>
        </p:nvSpPr>
        <p:spPr>
          <a:xfrm>
            <a:off x="179388" y="1584325"/>
            <a:ext cx="8229600" cy="4525963"/>
          </a:xfrm>
        </p:spPr>
        <p:txBody>
          <a:bodyPr/>
          <a:lstStyle/>
          <a:p>
            <a:pPr eaLnBrk="1" hangingPunct="1">
              <a:buFontTx/>
              <a:buNone/>
            </a:pPr>
            <a:r>
              <a:rPr lang="en-US" altLang="zh-CN"/>
              <a:t> </a:t>
            </a:r>
          </a:p>
        </p:txBody>
      </p:sp>
      <p:sp>
        <p:nvSpPr>
          <p:cNvPr id="29699" name="AutoShape 3">
            <a:extLst>
              <a:ext uri="{FF2B5EF4-FFF2-40B4-BE49-F238E27FC236}">
                <a16:creationId xmlns:a16="http://schemas.microsoft.com/office/drawing/2014/main" id="{F7B87B0C-6A44-B6D3-3623-06A1B5AD8EDF}"/>
              </a:ext>
            </a:extLst>
          </p:cNvPr>
          <p:cNvSpPr>
            <a:spLocks noChangeArrowheads="1"/>
          </p:cNvSpPr>
          <p:nvPr/>
        </p:nvSpPr>
        <p:spPr bwMode="auto">
          <a:xfrm flipH="1">
            <a:off x="690563" y="2514600"/>
            <a:ext cx="6324600" cy="2971800"/>
          </a:xfrm>
          <a:prstGeom prst="flowChartDelay">
            <a:avLst/>
          </a:prstGeom>
          <a:solidFill>
            <a:srgbClr val="FF9999">
              <a:alpha val="23921"/>
            </a:srgbClr>
          </a:solidFill>
          <a:ln w="57150" algn="ctr">
            <a:solidFill>
              <a:srgbClr val="996633">
                <a:alpha val="36078"/>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zh-CN" sz="2400">
              <a:latin typeface="Times New Roman" panose="02020603050405020304" pitchFamily="18" charset="0"/>
            </a:endParaRPr>
          </a:p>
        </p:txBody>
      </p:sp>
      <p:sp>
        <p:nvSpPr>
          <p:cNvPr id="29700" name="Rectangle 4">
            <a:extLst>
              <a:ext uri="{FF2B5EF4-FFF2-40B4-BE49-F238E27FC236}">
                <a16:creationId xmlns:a16="http://schemas.microsoft.com/office/drawing/2014/main" id="{57B1FD09-2D1C-B387-3F42-F9464AEC0B74}"/>
              </a:ext>
            </a:extLst>
          </p:cNvPr>
          <p:cNvSpPr>
            <a:spLocks noGrp="1" noChangeArrowheads="1"/>
          </p:cNvSpPr>
          <p:nvPr>
            <p:ph type="title"/>
          </p:nvPr>
        </p:nvSpPr>
        <p:spPr>
          <a:xfrm>
            <a:off x="517525" y="207963"/>
            <a:ext cx="8229600" cy="1143000"/>
          </a:xfrm>
        </p:spPr>
        <p:txBody>
          <a:bodyPr/>
          <a:lstStyle/>
          <a:p>
            <a:pPr eaLnBrk="1" hangingPunct="1"/>
            <a:r>
              <a:rPr lang="en-US" altLang="zh-CN" b="1"/>
              <a:t>Graphical Visualization</a:t>
            </a:r>
          </a:p>
        </p:txBody>
      </p:sp>
      <p:sp>
        <p:nvSpPr>
          <p:cNvPr id="29701" name="Oval 5">
            <a:extLst>
              <a:ext uri="{FF2B5EF4-FFF2-40B4-BE49-F238E27FC236}">
                <a16:creationId xmlns:a16="http://schemas.microsoft.com/office/drawing/2014/main" id="{8C7FC66C-CB31-9D60-94E7-336009881CFA}"/>
              </a:ext>
            </a:extLst>
          </p:cNvPr>
          <p:cNvSpPr>
            <a:spLocks noChangeArrowheads="1"/>
          </p:cNvSpPr>
          <p:nvPr/>
        </p:nvSpPr>
        <p:spPr bwMode="auto">
          <a:xfrm>
            <a:off x="1223963" y="32766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02" name="Oval 6">
            <a:extLst>
              <a:ext uri="{FF2B5EF4-FFF2-40B4-BE49-F238E27FC236}">
                <a16:creationId xmlns:a16="http://schemas.microsoft.com/office/drawing/2014/main" id="{A30DA30B-E12F-999A-5485-995426786647}"/>
              </a:ext>
            </a:extLst>
          </p:cNvPr>
          <p:cNvSpPr>
            <a:spLocks noChangeArrowheads="1"/>
          </p:cNvSpPr>
          <p:nvPr/>
        </p:nvSpPr>
        <p:spPr bwMode="auto">
          <a:xfrm>
            <a:off x="1589088" y="3581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03" name="Oval 7">
            <a:extLst>
              <a:ext uri="{FF2B5EF4-FFF2-40B4-BE49-F238E27FC236}">
                <a16:creationId xmlns:a16="http://schemas.microsoft.com/office/drawing/2014/main" id="{55834429-12E7-A430-4F78-0D157C5B5752}"/>
              </a:ext>
            </a:extLst>
          </p:cNvPr>
          <p:cNvSpPr>
            <a:spLocks noChangeArrowheads="1"/>
          </p:cNvSpPr>
          <p:nvPr/>
        </p:nvSpPr>
        <p:spPr bwMode="auto">
          <a:xfrm>
            <a:off x="1284288" y="41910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04" name="Oval 8">
            <a:extLst>
              <a:ext uri="{FF2B5EF4-FFF2-40B4-BE49-F238E27FC236}">
                <a16:creationId xmlns:a16="http://schemas.microsoft.com/office/drawing/2014/main" id="{3BF7323A-C241-4467-C5D9-3F7511569D73}"/>
              </a:ext>
            </a:extLst>
          </p:cNvPr>
          <p:cNvSpPr>
            <a:spLocks noChangeArrowheads="1"/>
          </p:cNvSpPr>
          <p:nvPr/>
        </p:nvSpPr>
        <p:spPr bwMode="auto">
          <a:xfrm>
            <a:off x="1589088" y="46482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05" name="Rectangle 9">
            <a:extLst>
              <a:ext uri="{FF2B5EF4-FFF2-40B4-BE49-F238E27FC236}">
                <a16:creationId xmlns:a16="http://schemas.microsoft.com/office/drawing/2014/main" id="{9D64A03B-035B-6559-071E-1F50311C6B07}"/>
              </a:ext>
            </a:extLst>
          </p:cNvPr>
          <p:cNvSpPr>
            <a:spLocks noChangeArrowheads="1"/>
          </p:cNvSpPr>
          <p:nvPr/>
        </p:nvSpPr>
        <p:spPr bwMode="auto">
          <a:xfrm>
            <a:off x="2427288" y="3124200"/>
            <a:ext cx="304800" cy="3048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06" name="Rectangle 10">
            <a:extLst>
              <a:ext uri="{FF2B5EF4-FFF2-40B4-BE49-F238E27FC236}">
                <a16:creationId xmlns:a16="http://schemas.microsoft.com/office/drawing/2014/main" id="{2F86AD31-0666-11B0-6A55-68EF652BB8C9}"/>
              </a:ext>
            </a:extLst>
          </p:cNvPr>
          <p:cNvSpPr>
            <a:spLocks noChangeArrowheads="1"/>
          </p:cNvSpPr>
          <p:nvPr/>
        </p:nvSpPr>
        <p:spPr bwMode="auto">
          <a:xfrm>
            <a:off x="2351088" y="3962400"/>
            <a:ext cx="304800" cy="3048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07" name="Rectangle 11">
            <a:extLst>
              <a:ext uri="{FF2B5EF4-FFF2-40B4-BE49-F238E27FC236}">
                <a16:creationId xmlns:a16="http://schemas.microsoft.com/office/drawing/2014/main" id="{E5D83794-5665-7AB5-0228-18853F4BA103}"/>
              </a:ext>
            </a:extLst>
          </p:cNvPr>
          <p:cNvSpPr>
            <a:spLocks noChangeArrowheads="1"/>
          </p:cNvSpPr>
          <p:nvPr/>
        </p:nvSpPr>
        <p:spPr bwMode="auto">
          <a:xfrm>
            <a:off x="2960688" y="4724400"/>
            <a:ext cx="304800" cy="3048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08" name="Rectangle 12">
            <a:extLst>
              <a:ext uri="{FF2B5EF4-FFF2-40B4-BE49-F238E27FC236}">
                <a16:creationId xmlns:a16="http://schemas.microsoft.com/office/drawing/2014/main" id="{6981A5B4-C421-144A-5BB8-788BEAEB8267}"/>
              </a:ext>
            </a:extLst>
          </p:cNvPr>
          <p:cNvSpPr>
            <a:spLocks noChangeArrowheads="1"/>
          </p:cNvSpPr>
          <p:nvPr/>
        </p:nvSpPr>
        <p:spPr bwMode="auto">
          <a:xfrm>
            <a:off x="5932488" y="4419600"/>
            <a:ext cx="304800" cy="3048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09" name="Rectangle 13">
            <a:extLst>
              <a:ext uri="{FF2B5EF4-FFF2-40B4-BE49-F238E27FC236}">
                <a16:creationId xmlns:a16="http://schemas.microsoft.com/office/drawing/2014/main" id="{D38904B9-2E82-F5E9-F8C1-5E25A18A89AD}"/>
              </a:ext>
            </a:extLst>
          </p:cNvPr>
          <p:cNvSpPr>
            <a:spLocks noChangeArrowheads="1"/>
          </p:cNvSpPr>
          <p:nvPr/>
        </p:nvSpPr>
        <p:spPr bwMode="auto">
          <a:xfrm>
            <a:off x="2351088" y="4876800"/>
            <a:ext cx="304800" cy="3048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10" name="Rectangle 14">
            <a:extLst>
              <a:ext uri="{FF2B5EF4-FFF2-40B4-BE49-F238E27FC236}">
                <a16:creationId xmlns:a16="http://schemas.microsoft.com/office/drawing/2014/main" id="{9CEDB439-C037-7871-40B2-33EC628EAFC9}"/>
              </a:ext>
            </a:extLst>
          </p:cNvPr>
          <p:cNvSpPr>
            <a:spLocks noChangeArrowheads="1"/>
          </p:cNvSpPr>
          <p:nvPr/>
        </p:nvSpPr>
        <p:spPr bwMode="auto">
          <a:xfrm>
            <a:off x="5399088" y="3048000"/>
            <a:ext cx="304800" cy="3048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11" name="Rectangle 15">
            <a:extLst>
              <a:ext uri="{FF2B5EF4-FFF2-40B4-BE49-F238E27FC236}">
                <a16:creationId xmlns:a16="http://schemas.microsoft.com/office/drawing/2014/main" id="{14F0F2CB-D326-74E7-8CE2-765F64D1D155}"/>
              </a:ext>
            </a:extLst>
          </p:cNvPr>
          <p:cNvSpPr>
            <a:spLocks noChangeArrowheads="1"/>
          </p:cNvSpPr>
          <p:nvPr/>
        </p:nvSpPr>
        <p:spPr bwMode="auto">
          <a:xfrm>
            <a:off x="3341688" y="4191000"/>
            <a:ext cx="304800" cy="3048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12" name="Rectangle 16">
            <a:extLst>
              <a:ext uri="{FF2B5EF4-FFF2-40B4-BE49-F238E27FC236}">
                <a16:creationId xmlns:a16="http://schemas.microsoft.com/office/drawing/2014/main" id="{529075A8-D980-4869-21A4-A56AFF6BD182}"/>
              </a:ext>
            </a:extLst>
          </p:cNvPr>
          <p:cNvSpPr>
            <a:spLocks noChangeArrowheads="1"/>
          </p:cNvSpPr>
          <p:nvPr/>
        </p:nvSpPr>
        <p:spPr bwMode="auto">
          <a:xfrm>
            <a:off x="5246688" y="3810000"/>
            <a:ext cx="304800" cy="3048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13" name="Rectangle 17">
            <a:extLst>
              <a:ext uri="{FF2B5EF4-FFF2-40B4-BE49-F238E27FC236}">
                <a16:creationId xmlns:a16="http://schemas.microsoft.com/office/drawing/2014/main" id="{6C15781A-69AA-81E0-10B7-EDFCA31A1EE9}"/>
              </a:ext>
            </a:extLst>
          </p:cNvPr>
          <p:cNvSpPr>
            <a:spLocks noChangeArrowheads="1"/>
          </p:cNvSpPr>
          <p:nvPr/>
        </p:nvSpPr>
        <p:spPr bwMode="auto">
          <a:xfrm>
            <a:off x="4865688" y="4800600"/>
            <a:ext cx="304800" cy="3048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14" name="Rectangle 18">
            <a:extLst>
              <a:ext uri="{FF2B5EF4-FFF2-40B4-BE49-F238E27FC236}">
                <a16:creationId xmlns:a16="http://schemas.microsoft.com/office/drawing/2014/main" id="{CA0D48DA-C7CC-FCE5-311B-484EB0A2AABF}"/>
              </a:ext>
            </a:extLst>
          </p:cNvPr>
          <p:cNvSpPr>
            <a:spLocks noChangeArrowheads="1"/>
          </p:cNvSpPr>
          <p:nvPr/>
        </p:nvSpPr>
        <p:spPr bwMode="auto">
          <a:xfrm>
            <a:off x="4027488" y="4572000"/>
            <a:ext cx="304800" cy="3048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15" name="Rectangle 19">
            <a:extLst>
              <a:ext uri="{FF2B5EF4-FFF2-40B4-BE49-F238E27FC236}">
                <a16:creationId xmlns:a16="http://schemas.microsoft.com/office/drawing/2014/main" id="{C6A68FC6-75CA-3B7A-A2EC-592A5AB94D94}"/>
              </a:ext>
            </a:extLst>
          </p:cNvPr>
          <p:cNvSpPr>
            <a:spLocks noChangeArrowheads="1"/>
          </p:cNvSpPr>
          <p:nvPr/>
        </p:nvSpPr>
        <p:spPr bwMode="auto">
          <a:xfrm>
            <a:off x="4256088" y="3886200"/>
            <a:ext cx="304800" cy="3048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16" name="Rectangle 20">
            <a:extLst>
              <a:ext uri="{FF2B5EF4-FFF2-40B4-BE49-F238E27FC236}">
                <a16:creationId xmlns:a16="http://schemas.microsoft.com/office/drawing/2014/main" id="{6DE4BB07-B2D9-A83A-B005-0A997D330C4D}"/>
              </a:ext>
            </a:extLst>
          </p:cNvPr>
          <p:cNvSpPr>
            <a:spLocks noChangeArrowheads="1"/>
          </p:cNvSpPr>
          <p:nvPr/>
        </p:nvSpPr>
        <p:spPr bwMode="auto">
          <a:xfrm>
            <a:off x="3265488" y="3581400"/>
            <a:ext cx="304800" cy="3048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17" name="Rectangle 21">
            <a:extLst>
              <a:ext uri="{FF2B5EF4-FFF2-40B4-BE49-F238E27FC236}">
                <a16:creationId xmlns:a16="http://schemas.microsoft.com/office/drawing/2014/main" id="{37527A57-5849-3C32-49DD-26A52BD5D4DA}"/>
              </a:ext>
            </a:extLst>
          </p:cNvPr>
          <p:cNvSpPr>
            <a:spLocks noChangeArrowheads="1"/>
          </p:cNvSpPr>
          <p:nvPr/>
        </p:nvSpPr>
        <p:spPr bwMode="auto">
          <a:xfrm>
            <a:off x="4408488" y="3124200"/>
            <a:ext cx="304800" cy="3048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18" name="Rectangle 22">
            <a:extLst>
              <a:ext uri="{FF2B5EF4-FFF2-40B4-BE49-F238E27FC236}">
                <a16:creationId xmlns:a16="http://schemas.microsoft.com/office/drawing/2014/main" id="{40D3577B-4EDD-9C41-6799-40BF8F59084F}"/>
              </a:ext>
            </a:extLst>
          </p:cNvPr>
          <p:cNvSpPr>
            <a:spLocks noChangeArrowheads="1"/>
          </p:cNvSpPr>
          <p:nvPr/>
        </p:nvSpPr>
        <p:spPr bwMode="auto">
          <a:xfrm>
            <a:off x="3570288" y="2971800"/>
            <a:ext cx="304800" cy="3048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19" name="Line 24">
            <a:extLst>
              <a:ext uri="{FF2B5EF4-FFF2-40B4-BE49-F238E27FC236}">
                <a16:creationId xmlns:a16="http://schemas.microsoft.com/office/drawing/2014/main" id="{CA21EFB7-B730-61D9-3C9B-3E47D90F0D00}"/>
              </a:ext>
            </a:extLst>
          </p:cNvPr>
          <p:cNvSpPr>
            <a:spLocks noChangeShapeType="1"/>
          </p:cNvSpPr>
          <p:nvPr/>
        </p:nvSpPr>
        <p:spPr bwMode="auto">
          <a:xfrm flipV="1">
            <a:off x="1528763" y="3276600"/>
            <a:ext cx="898525" cy="76200"/>
          </a:xfrm>
          <a:prstGeom prst="line">
            <a:avLst/>
          </a:prstGeom>
          <a:noFill/>
          <a:ln w="571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0" name="Line 25">
            <a:extLst>
              <a:ext uri="{FF2B5EF4-FFF2-40B4-BE49-F238E27FC236}">
                <a16:creationId xmlns:a16="http://schemas.microsoft.com/office/drawing/2014/main" id="{FE3DF2F9-F0BA-E8E3-EE51-D73A2FD03AA1}"/>
              </a:ext>
            </a:extLst>
          </p:cNvPr>
          <p:cNvSpPr>
            <a:spLocks noChangeShapeType="1"/>
          </p:cNvSpPr>
          <p:nvPr/>
        </p:nvSpPr>
        <p:spPr bwMode="auto">
          <a:xfrm flipV="1">
            <a:off x="1893888" y="3352800"/>
            <a:ext cx="533400" cy="381000"/>
          </a:xfrm>
          <a:prstGeom prst="line">
            <a:avLst/>
          </a:prstGeom>
          <a:noFill/>
          <a:ln w="571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1" name="Line 26">
            <a:extLst>
              <a:ext uri="{FF2B5EF4-FFF2-40B4-BE49-F238E27FC236}">
                <a16:creationId xmlns:a16="http://schemas.microsoft.com/office/drawing/2014/main" id="{A64FF068-D00A-21CC-DC22-90A0D1FACA20}"/>
              </a:ext>
            </a:extLst>
          </p:cNvPr>
          <p:cNvSpPr>
            <a:spLocks noChangeShapeType="1"/>
          </p:cNvSpPr>
          <p:nvPr/>
        </p:nvSpPr>
        <p:spPr bwMode="auto">
          <a:xfrm>
            <a:off x="1893888" y="3733800"/>
            <a:ext cx="457200" cy="381000"/>
          </a:xfrm>
          <a:prstGeom prst="line">
            <a:avLst/>
          </a:prstGeom>
          <a:noFill/>
          <a:ln w="571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2" name="Line 27">
            <a:extLst>
              <a:ext uri="{FF2B5EF4-FFF2-40B4-BE49-F238E27FC236}">
                <a16:creationId xmlns:a16="http://schemas.microsoft.com/office/drawing/2014/main" id="{C3667F0E-0737-2B94-ADB9-4F1A43CF6B55}"/>
              </a:ext>
            </a:extLst>
          </p:cNvPr>
          <p:cNvSpPr>
            <a:spLocks noChangeShapeType="1"/>
          </p:cNvSpPr>
          <p:nvPr/>
        </p:nvSpPr>
        <p:spPr bwMode="auto">
          <a:xfrm flipV="1">
            <a:off x="1589088" y="4114800"/>
            <a:ext cx="762000" cy="228600"/>
          </a:xfrm>
          <a:prstGeom prst="line">
            <a:avLst/>
          </a:prstGeom>
          <a:noFill/>
          <a:ln w="571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3" name="Line 28">
            <a:extLst>
              <a:ext uri="{FF2B5EF4-FFF2-40B4-BE49-F238E27FC236}">
                <a16:creationId xmlns:a16="http://schemas.microsoft.com/office/drawing/2014/main" id="{EC5CADF6-18B6-0F9E-66B8-422AC3BF3EAF}"/>
              </a:ext>
            </a:extLst>
          </p:cNvPr>
          <p:cNvSpPr>
            <a:spLocks noChangeShapeType="1"/>
          </p:cNvSpPr>
          <p:nvPr/>
        </p:nvSpPr>
        <p:spPr bwMode="auto">
          <a:xfrm>
            <a:off x="1893888" y="4800600"/>
            <a:ext cx="457200" cy="228600"/>
          </a:xfrm>
          <a:prstGeom prst="line">
            <a:avLst/>
          </a:prstGeom>
          <a:noFill/>
          <a:ln w="571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4" name="Line 29">
            <a:extLst>
              <a:ext uri="{FF2B5EF4-FFF2-40B4-BE49-F238E27FC236}">
                <a16:creationId xmlns:a16="http://schemas.microsoft.com/office/drawing/2014/main" id="{65E93956-1625-6037-8114-F4AB7019A53A}"/>
              </a:ext>
            </a:extLst>
          </p:cNvPr>
          <p:cNvSpPr>
            <a:spLocks noChangeShapeType="1"/>
          </p:cNvSpPr>
          <p:nvPr/>
        </p:nvSpPr>
        <p:spPr bwMode="auto">
          <a:xfrm>
            <a:off x="2732088" y="3276600"/>
            <a:ext cx="533400" cy="457200"/>
          </a:xfrm>
          <a:prstGeom prst="line">
            <a:avLst/>
          </a:prstGeom>
          <a:noFill/>
          <a:ln w="571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5" name="Line 30">
            <a:extLst>
              <a:ext uri="{FF2B5EF4-FFF2-40B4-BE49-F238E27FC236}">
                <a16:creationId xmlns:a16="http://schemas.microsoft.com/office/drawing/2014/main" id="{3002F92E-52F6-6349-8183-91DF4E3B9BFC}"/>
              </a:ext>
            </a:extLst>
          </p:cNvPr>
          <p:cNvSpPr>
            <a:spLocks noChangeShapeType="1"/>
          </p:cNvSpPr>
          <p:nvPr/>
        </p:nvSpPr>
        <p:spPr bwMode="auto">
          <a:xfrm flipV="1">
            <a:off x="2732088" y="3124200"/>
            <a:ext cx="838200" cy="152400"/>
          </a:xfrm>
          <a:prstGeom prst="line">
            <a:avLst/>
          </a:prstGeom>
          <a:noFill/>
          <a:ln w="571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6" name="Line 31">
            <a:extLst>
              <a:ext uri="{FF2B5EF4-FFF2-40B4-BE49-F238E27FC236}">
                <a16:creationId xmlns:a16="http://schemas.microsoft.com/office/drawing/2014/main" id="{63A1BA56-4FA6-7FEF-5057-EA85F86C63DA}"/>
              </a:ext>
            </a:extLst>
          </p:cNvPr>
          <p:cNvSpPr>
            <a:spLocks noChangeShapeType="1"/>
          </p:cNvSpPr>
          <p:nvPr/>
        </p:nvSpPr>
        <p:spPr bwMode="auto">
          <a:xfrm>
            <a:off x="1893888" y="3733800"/>
            <a:ext cx="1371600" cy="0"/>
          </a:xfrm>
          <a:prstGeom prst="line">
            <a:avLst/>
          </a:prstGeom>
          <a:noFill/>
          <a:ln w="571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7" name="Line 32">
            <a:extLst>
              <a:ext uri="{FF2B5EF4-FFF2-40B4-BE49-F238E27FC236}">
                <a16:creationId xmlns:a16="http://schemas.microsoft.com/office/drawing/2014/main" id="{B891CDA3-AA76-AFCF-D993-5E5A14891544}"/>
              </a:ext>
            </a:extLst>
          </p:cNvPr>
          <p:cNvSpPr>
            <a:spLocks noChangeShapeType="1"/>
          </p:cNvSpPr>
          <p:nvPr/>
        </p:nvSpPr>
        <p:spPr bwMode="auto">
          <a:xfrm flipV="1">
            <a:off x="2655888" y="3810000"/>
            <a:ext cx="609600" cy="1219200"/>
          </a:xfrm>
          <a:prstGeom prst="line">
            <a:avLst/>
          </a:prstGeom>
          <a:noFill/>
          <a:ln w="571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8" name="Line 33">
            <a:extLst>
              <a:ext uri="{FF2B5EF4-FFF2-40B4-BE49-F238E27FC236}">
                <a16:creationId xmlns:a16="http://schemas.microsoft.com/office/drawing/2014/main" id="{C8E81EBF-73F2-3E83-9F45-CE90EA7F2081}"/>
              </a:ext>
            </a:extLst>
          </p:cNvPr>
          <p:cNvSpPr>
            <a:spLocks noChangeShapeType="1"/>
          </p:cNvSpPr>
          <p:nvPr/>
        </p:nvSpPr>
        <p:spPr bwMode="auto">
          <a:xfrm>
            <a:off x="2655888" y="4114800"/>
            <a:ext cx="685800" cy="228600"/>
          </a:xfrm>
          <a:prstGeom prst="line">
            <a:avLst/>
          </a:prstGeom>
          <a:noFill/>
          <a:ln w="571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9" name="Line 34">
            <a:extLst>
              <a:ext uri="{FF2B5EF4-FFF2-40B4-BE49-F238E27FC236}">
                <a16:creationId xmlns:a16="http://schemas.microsoft.com/office/drawing/2014/main" id="{CC46CD5C-6687-D84F-C2C4-A2ED9EA90581}"/>
              </a:ext>
            </a:extLst>
          </p:cNvPr>
          <p:cNvSpPr>
            <a:spLocks noChangeShapeType="1"/>
          </p:cNvSpPr>
          <p:nvPr/>
        </p:nvSpPr>
        <p:spPr bwMode="auto">
          <a:xfrm flipV="1">
            <a:off x="2655888" y="4876800"/>
            <a:ext cx="304800" cy="152400"/>
          </a:xfrm>
          <a:prstGeom prst="line">
            <a:avLst/>
          </a:prstGeom>
          <a:noFill/>
          <a:ln w="571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0" name="Line 35">
            <a:extLst>
              <a:ext uri="{FF2B5EF4-FFF2-40B4-BE49-F238E27FC236}">
                <a16:creationId xmlns:a16="http://schemas.microsoft.com/office/drawing/2014/main" id="{C715396C-E74E-9F13-7C9B-83172B33C9AB}"/>
              </a:ext>
            </a:extLst>
          </p:cNvPr>
          <p:cNvSpPr>
            <a:spLocks noChangeShapeType="1"/>
          </p:cNvSpPr>
          <p:nvPr/>
        </p:nvSpPr>
        <p:spPr bwMode="auto">
          <a:xfrm>
            <a:off x="2579688" y="4267200"/>
            <a:ext cx="381000" cy="457200"/>
          </a:xfrm>
          <a:prstGeom prst="line">
            <a:avLst/>
          </a:prstGeom>
          <a:noFill/>
          <a:ln w="571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1" name="Line 36">
            <a:extLst>
              <a:ext uri="{FF2B5EF4-FFF2-40B4-BE49-F238E27FC236}">
                <a16:creationId xmlns:a16="http://schemas.microsoft.com/office/drawing/2014/main" id="{A438AD22-1E8D-EB90-3787-08B92E33078A}"/>
              </a:ext>
            </a:extLst>
          </p:cNvPr>
          <p:cNvSpPr>
            <a:spLocks noChangeShapeType="1"/>
          </p:cNvSpPr>
          <p:nvPr/>
        </p:nvSpPr>
        <p:spPr bwMode="auto">
          <a:xfrm flipV="1">
            <a:off x="3265488" y="4724400"/>
            <a:ext cx="762000" cy="152400"/>
          </a:xfrm>
          <a:prstGeom prst="line">
            <a:avLst/>
          </a:prstGeom>
          <a:noFill/>
          <a:ln w="571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2" name="Line 37">
            <a:extLst>
              <a:ext uri="{FF2B5EF4-FFF2-40B4-BE49-F238E27FC236}">
                <a16:creationId xmlns:a16="http://schemas.microsoft.com/office/drawing/2014/main" id="{93734FE2-40D6-E1DF-A56E-391C4771EE76}"/>
              </a:ext>
            </a:extLst>
          </p:cNvPr>
          <p:cNvSpPr>
            <a:spLocks noChangeShapeType="1"/>
          </p:cNvSpPr>
          <p:nvPr/>
        </p:nvSpPr>
        <p:spPr bwMode="auto">
          <a:xfrm>
            <a:off x="3646488" y="4343400"/>
            <a:ext cx="381000" cy="381000"/>
          </a:xfrm>
          <a:prstGeom prst="line">
            <a:avLst/>
          </a:prstGeom>
          <a:noFill/>
          <a:ln w="571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3" name="Line 38">
            <a:extLst>
              <a:ext uri="{FF2B5EF4-FFF2-40B4-BE49-F238E27FC236}">
                <a16:creationId xmlns:a16="http://schemas.microsoft.com/office/drawing/2014/main" id="{3737FC47-61CB-6D2D-E265-6F1CC82CB304}"/>
              </a:ext>
            </a:extLst>
          </p:cNvPr>
          <p:cNvSpPr>
            <a:spLocks noChangeShapeType="1"/>
          </p:cNvSpPr>
          <p:nvPr/>
        </p:nvSpPr>
        <p:spPr bwMode="auto">
          <a:xfrm flipV="1">
            <a:off x="3646488" y="4038600"/>
            <a:ext cx="609600" cy="304800"/>
          </a:xfrm>
          <a:prstGeom prst="line">
            <a:avLst/>
          </a:prstGeom>
          <a:noFill/>
          <a:ln w="571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4" name="Line 39">
            <a:extLst>
              <a:ext uri="{FF2B5EF4-FFF2-40B4-BE49-F238E27FC236}">
                <a16:creationId xmlns:a16="http://schemas.microsoft.com/office/drawing/2014/main" id="{8D1C1982-43E8-43F0-107C-66A2C06FF430}"/>
              </a:ext>
            </a:extLst>
          </p:cNvPr>
          <p:cNvSpPr>
            <a:spLocks noChangeShapeType="1"/>
          </p:cNvSpPr>
          <p:nvPr/>
        </p:nvSpPr>
        <p:spPr bwMode="auto">
          <a:xfrm>
            <a:off x="3570288" y="3733800"/>
            <a:ext cx="685800" cy="228600"/>
          </a:xfrm>
          <a:prstGeom prst="line">
            <a:avLst/>
          </a:prstGeom>
          <a:noFill/>
          <a:ln w="571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5" name="Line 40">
            <a:extLst>
              <a:ext uri="{FF2B5EF4-FFF2-40B4-BE49-F238E27FC236}">
                <a16:creationId xmlns:a16="http://schemas.microsoft.com/office/drawing/2014/main" id="{AF23F000-E14D-DBB4-1DC0-14A23F73AA4C}"/>
              </a:ext>
            </a:extLst>
          </p:cNvPr>
          <p:cNvSpPr>
            <a:spLocks noChangeShapeType="1"/>
          </p:cNvSpPr>
          <p:nvPr/>
        </p:nvSpPr>
        <p:spPr bwMode="auto">
          <a:xfrm flipV="1">
            <a:off x="3570288" y="3352800"/>
            <a:ext cx="838200" cy="381000"/>
          </a:xfrm>
          <a:prstGeom prst="line">
            <a:avLst/>
          </a:prstGeom>
          <a:noFill/>
          <a:ln w="571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6" name="Line 41">
            <a:extLst>
              <a:ext uri="{FF2B5EF4-FFF2-40B4-BE49-F238E27FC236}">
                <a16:creationId xmlns:a16="http://schemas.microsoft.com/office/drawing/2014/main" id="{CFC039A3-0816-D0FF-A5D8-1A4252B0368D}"/>
              </a:ext>
            </a:extLst>
          </p:cNvPr>
          <p:cNvSpPr>
            <a:spLocks noChangeShapeType="1"/>
          </p:cNvSpPr>
          <p:nvPr/>
        </p:nvSpPr>
        <p:spPr bwMode="auto">
          <a:xfrm>
            <a:off x="3875088" y="3124200"/>
            <a:ext cx="533400" cy="152400"/>
          </a:xfrm>
          <a:prstGeom prst="line">
            <a:avLst/>
          </a:prstGeom>
          <a:noFill/>
          <a:ln w="571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7" name="Line 42">
            <a:extLst>
              <a:ext uri="{FF2B5EF4-FFF2-40B4-BE49-F238E27FC236}">
                <a16:creationId xmlns:a16="http://schemas.microsoft.com/office/drawing/2014/main" id="{0AD0D886-1532-7182-C7D4-C6650661ABE1}"/>
              </a:ext>
            </a:extLst>
          </p:cNvPr>
          <p:cNvSpPr>
            <a:spLocks noChangeShapeType="1"/>
          </p:cNvSpPr>
          <p:nvPr/>
        </p:nvSpPr>
        <p:spPr bwMode="auto">
          <a:xfrm flipV="1">
            <a:off x="4560888" y="3200400"/>
            <a:ext cx="838200" cy="838200"/>
          </a:xfrm>
          <a:prstGeom prst="line">
            <a:avLst/>
          </a:prstGeom>
          <a:noFill/>
          <a:ln w="571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8" name="Line 43">
            <a:extLst>
              <a:ext uri="{FF2B5EF4-FFF2-40B4-BE49-F238E27FC236}">
                <a16:creationId xmlns:a16="http://schemas.microsoft.com/office/drawing/2014/main" id="{F8E3F575-6F31-90C8-0749-3C1356F0FDA4}"/>
              </a:ext>
            </a:extLst>
          </p:cNvPr>
          <p:cNvSpPr>
            <a:spLocks noChangeShapeType="1"/>
          </p:cNvSpPr>
          <p:nvPr/>
        </p:nvSpPr>
        <p:spPr bwMode="auto">
          <a:xfrm flipV="1">
            <a:off x="4713288" y="3124200"/>
            <a:ext cx="685800" cy="152400"/>
          </a:xfrm>
          <a:prstGeom prst="line">
            <a:avLst/>
          </a:prstGeom>
          <a:noFill/>
          <a:ln w="571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9" name="Line 44">
            <a:extLst>
              <a:ext uri="{FF2B5EF4-FFF2-40B4-BE49-F238E27FC236}">
                <a16:creationId xmlns:a16="http://schemas.microsoft.com/office/drawing/2014/main" id="{841200DF-5992-FF93-0C3C-44F3564F8264}"/>
              </a:ext>
            </a:extLst>
          </p:cNvPr>
          <p:cNvSpPr>
            <a:spLocks noChangeShapeType="1"/>
          </p:cNvSpPr>
          <p:nvPr/>
        </p:nvSpPr>
        <p:spPr bwMode="auto">
          <a:xfrm>
            <a:off x="4713288" y="3276600"/>
            <a:ext cx="533400" cy="609600"/>
          </a:xfrm>
          <a:prstGeom prst="line">
            <a:avLst/>
          </a:prstGeom>
          <a:noFill/>
          <a:ln w="571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40" name="Line 45">
            <a:extLst>
              <a:ext uri="{FF2B5EF4-FFF2-40B4-BE49-F238E27FC236}">
                <a16:creationId xmlns:a16="http://schemas.microsoft.com/office/drawing/2014/main" id="{C2F83964-7C1B-CFC3-83FE-09AFAB2FB028}"/>
              </a:ext>
            </a:extLst>
          </p:cNvPr>
          <p:cNvSpPr>
            <a:spLocks noChangeShapeType="1"/>
          </p:cNvSpPr>
          <p:nvPr/>
        </p:nvSpPr>
        <p:spPr bwMode="auto">
          <a:xfrm flipV="1">
            <a:off x="4560888" y="4038600"/>
            <a:ext cx="685800" cy="76200"/>
          </a:xfrm>
          <a:prstGeom prst="line">
            <a:avLst/>
          </a:prstGeom>
          <a:noFill/>
          <a:ln w="571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41" name="Line 46">
            <a:extLst>
              <a:ext uri="{FF2B5EF4-FFF2-40B4-BE49-F238E27FC236}">
                <a16:creationId xmlns:a16="http://schemas.microsoft.com/office/drawing/2014/main" id="{256C5C7B-192E-2D52-CEB9-AED953274A15}"/>
              </a:ext>
            </a:extLst>
          </p:cNvPr>
          <p:cNvSpPr>
            <a:spLocks noChangeShapeType="1"/>
          </p:cNvSpPr>
          <p:nvPr/>
        </p:nvSpPr>
        <p:spPr bwMode="auto">
          <a:xfrm>
            <a:off x="4332288" y="4724400"/>
            <a:ext cx="533400" cy="152400"/>
          </a:xfrm>
          <a:prstGeom prst="line">
            <a:avLst/>
          </a:prstGeom>
          <a:noFill/>
          <a:ln w="571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42" name="Line 47">
            <a:extLst>
              <a:ext uri="{FF2B5EF4-FFF2-40B4-BE49-F238E27FC236}">
                <a16:creationId xmlns:a16="http://schemas.microsoft.com/office/drawing/2014/main" id="{0F7B626F-2885-F156-4C51-43BC300FFE68}"/>
              </a:ext>
            </a:extLst>
          </p:cNvPr>
          <p:cNvSpPr>
            <a:spLocks noChangeShapeType="1"/>
          </p:cNvSpPr>
          <p:nvPr/>
        </p:nvSpPr>
        <p:spPr bwMode="auto">
          <a:xfrm flipV="1">
            <a:off x="5170488" y="4572000"/>
            <a:ext cx="762000" cy="381000"/>
          </a:xfrm>
          <a:prstGeom prst="line">
            <a:avLst/>
          </a:prstGeom>
          <a:noFill/>
          <a:ln w="571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43" name="Line 48">
            <a:extLst>
              <a:ext uri="{FF2B5EF4-FFF2-40B4-BE49-F238E27FC236}">
                <a16:creationId xmlns:a16="http://schemas.microsoft.com/office/drawing/2014/main" id="{501093E9-1E25-9E68-5128-A1697F1B92B7}"/>
              </a:ext>
            </a:extLst>
          </p:cNvPr>
          <p:cNvSpPr>
            <a:spLocks noChangeShapeType="1"/>
          </p:cNvSpPr>
          <p:nvPr/>
        </p:nvSpPr>
        <p:spPr bwMode="auto">
          <a:xfrm flipV="1">
            <a:off x="5551488" y="3886200"/>
            <a:ext cx="457200" cy="76200"/>
          </a:xfrm>
          <a:prstGeom prst="line">
            <a:avLst/>
          </a:prstGeom>
          <a:noFill/>
          <a:ln w="571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44" name="Line 49">
            <a:extLst>
              <a:ext uri="{FF2B5EF4-FFF2-40B4-BE49-F238E27FC236}">
                <a16:creationId xmlns:a16="http://schemas.microsoft.com/office/drawing/2014/main" id="{AC6E1E48-486B-063F-7EE3-86A5EA734C4D}"/>
              </a:ext>
            </a:extLst>
          </p:cNvPr>
          <p:cNvSpPr>
            <a:spLocks noChangeShapeType="1"/>
          </p:cNvSpPr>
          <p:nvPr/>
        </p:nvSpPr>
        <p:spPr bwMode="auto">
          <a:xfrm flipV="1">
            <a:off x="5703888" y="3124200"/>
            <a:ext cx="762000" cy="76200"/>
          </a:xfrm>
          <a:prstGeom prst="line">
            <a:avLst/>
          </a:prstGeom>
          <a:noFill/>
          <a:ln w="571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45" name="Line 50">
            <a:extLst>
              <a:ext uri="{FF2B5EF4-FFF2-40B4-BE49-F238E27FC236}">
                <a16:creationId xmlns:a16="http://schemas.microsoft.com/office/drawing/2014/main" id="{19A77C79-1F4E-15D8-FA60-2EAB9F699354}"/>
              </a:ext>
            </a:extLst>
          </p:cNvPr>
          <p:cNvSpPr>
            <a:spLocks noChangeShapeType="1"/>
          </p:cNvSpPr>
          <p:nvPr/>
        </p:nvSpPr>
        <p:spPr bwMode="auto">
          <a:xfrm>
            <a:off x="5170488" y="5029200"/>
            <a:ext cx="854075" cy="152400"/>
          </a:xfrm>
          <a:prstGeom prst="line">
            <a:avLst/>
          </a:prstGeom>
          <a:noFill/>
          <a:ln w="571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46" name="Line 51">
            <a:extLst>
              <a:ext uri="{FF2B5EF4-FFF2-40B4-BE49-F238E27FC236}">
                <a16:creationId xmlns:a16="http://schemas.microsoft.com/office/drawing/2014/main" id="{BF354B2E-627F-598B-C56E-B02A636930EE}"/>
              </a:ext>
            </a:extLst>
          </p:cNvPr>
          <p:cNvSpPr>
            <a:spLocks noChangeShapeType="1"/>
          </p:cNvSpPr>
          <p:nvPr/>
        </p:nvSpPr>
        <p:spPr bwMode="auto">
          <a:xfrm>
            <a:off x="6237288" y="4648200"/>
            <a:ext cx="685800" cy="304800"/>
          </a:xfrm>
          <a:prstGeom prst="line">
            <a:avLst/>
          </a:prstGeom>
          <a:noFill/>
          <a:ln w="571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47" name="Line 52">
            <a:extLst>
              <a:ext uri="{FF2B5EF4-FFF2-40B4-BE49-F238E27FC236}">
                <a16:creationId xmlns:a16="http://schemas.microsoft.com/office/drawing/2014/main" id="{123F6273-CA69-F473-C6C6-2735C21D417C}"/>
              </a:ext>
            </a:extLst>
          </p:cNvPr>
          <p:cNvSpPr>
            <a:spLocks noChangeShapeType="1"/>
          </p:cNvSpPr>
          <p:nvPr/>
        </p:nvSpPr>
        <p:spPr bwMode="auto">
          <a:xfrm flipV="1">
            <a:off x="6237288" y="4343400"/>
            <a:ext cx="762000" cy="228600"/>
          </a:xfrm>
          <a:prstGeom prst="line">
            <a:avLst/>
          </a:prstGeom>
          <a:noFill/>
          <a:ln w="57150">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6165" name="Text Box 53">
            <a:extLst>
              <a:ext uri="{FF2B5EF4-FFF2-40B4-BE49-F238E27FC236}">
                <a16:creationId xmlns:a16="http://schemas.microsoft.com/office/drawing/2014/main" id="{7B36EEEB-207D-118F-6759-3C68806296EE}"/>
              </a:ext>
            </a:extLst>
          </p:cNvPr>
          <p:cNvSpPr txBox="1">
            <a:spLocks noChangeArrowheads="1"/>
          </p:cNvSpPr>
          <p:nvPr/>
        </p:nvSpPr>
        <p:spPr bwMode="auto">
          <a:xfrm>
            <a:off x="3052763" y="5562600"/>
            <a:ext cx="2443162" cy="457200"/>
          </a:xfrm>
          <a:prstGeom prst="rect">
            <a:avLst/>
          </a:prstGeom>
          <a:noFill/>
          <a:ln>
            <a:noFill/>
          </a:ln>
          <a:effectLst/>
        </p:spPr>
        <p:txBody>
          <a:bodyPr wrap="none">
            <a:spAutoFit/>
          </a:bodyPr>
          <a:lstStyle/>
          <a:p>
            <a:pPr algn="ctr">
              <a:defRPr/>
            </a:pPr>
            <a:r>
              <a:rPr lang="en-US" altLang="zh-CN" sz="2400">
                <a:solidFill>
                  <a:schemeClr val="accent2"/>
                </a:solidFill>
                <a:effectLst>
                  <a:outerShdw blurRad="38100" dist="38100" dir="2700000" algn="tl">
                    <a:srgbClr val="C0C0C0"/>
                  </a:outerShdw>
                </a:effectLst>
                <a:latin typeface="Times New Roman" pitchFamily="18" charset="0"/>
              </a:rPr>
              <a:t>Various Theorems</a:t>
            </a:r>
          </a:p>
        </p:txBody>
      </p:sp>
      <p:sp>
        <p:nvSpPr>
          <p:cNvPr id="29749" name="AutoShape 54">
            <a:extLst>
              <a:ext uri="{FF2B5EF4-FFF2-40B4-BE49-F238E27FC236}">
                <a16:creationId xmlns:a16="http://schemas.microsoft.com/office/drawing/2014/main" id="{C8B96BAB-5631-B80C-AB86-6EC1EEC500C0}"/>
              </a:ext>
            </a:extLst>
          </p:cNvPr>
          <p:cNvSpPr>
            <a:spLocks/>
          </p:cNvSpPr>
          <p:nvPr/>
        </p:nvSpPr>
        <p:spPr bwMode="auto">
          <a:xfrm rot="-5400000">
            <a:off x="4027488" y="3352800"/>
            <a:ext cx="533400" cy="4038600"/>
          </a:xfrm>
          <a:prstGeom prst="leftBrace">
            <a:avLst>
              <a:gd name="adj1" fmla="val 63095"/>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6167" name="Text Box 55">
            <a:extLst>
              <a:ext uri="{FF2B5EF4-FFF2-40B4-BE49-F238E27FC236}">
                <a16:creationId xmlns:a16="http://schemas.microsoft.com/office/drawing/2014/main" id="{E0759D6B-B3FD-E270-EE67-F136DA86A225}"/>
              </a:ext>
            </a:extLst>
          </p:cNvPr>
          <p:cNvSpPr txBox="1">
            <a:spLocks noChangeArrowheads="1"/>
          </p:cNvSpPr>
          <p:nvPr/>
        </p:nvSpPr>
        <p:spPr bwMode="auto">
          <a:xfrm>
            <a:off x="538163" y="5197475"/>
            <a:ext cx="1841500" cy="822325"/>
          </a:xfrm>
          <a:prstGeom prst="rect">
            <a:avLst/>
          </a:prstGeom>
          <a:noFill/>
          <a:ln>
            <a:noFill/>
          </a:ln>
          <a:effectLst/>
        </p:spPr>
        <p:txBody>
          <a:bodyPr wrap="none">
            <a:spAutoFit/>
          </a:bodyPr>
          <a:lstStyle/>
          <a:p>
            <a:pPr algn="ctr">
              <a:defRPr/>
            </a:pPr>
            <a:r>
              <a:rPr lang="en-US" altLang="zh-CN" sz="2400">
                <a:solidFill>
                  <a:schemeClr val="accent1"/>
                </a:solidFill>
                <a:effectLst>
                  <a:outerShdw blurRad="38100" dist="38100" dir="2700000" algn="tl">
                    <a:srgbClr val="C0C0C0"/>
                  </a:outerShdw>
                </a:effectLst>
                <a:latin typeface="Times New Roman" pitchFamily="18" charset="0"/>
              </a:rPr>
              <a:t>The Axioms</a:t>
            </a:r>
            <a:br>
              <a:rPr lang="en-US" altLang="zh-CN" sz="2400">
                <a:solidFill>
                  <a:schemeClr val="accent1"/>
                </a:solidFill>
                <a:effectLst>
                  <a:outerShdw blurRad="38100" dist="38100" dir="2700000" algn="tl">
                    <a:srgbClr val="C0C0C0"/>
                  </a:outerShdw>
                </a:effectLst>
                <a:latin typeface="Times New Roman" pitchFamily="18" charset="0"/>
              </a:rPr>
            </a:br>
            <a:r>
              <a:rPr lang="en-US" altLang="zh-CN" sz="2400">
                <a:solidFill>
                  <a:schemeClr val="accent1"/>
                </a:solidFill>
                <a:effectLst>
                  <a:outerShdw blurRad="38100" dist="38100" dir="2700000" algn="tl">
                    <a:srgbClr val="C0C0C0"/>
                  </a:outerShdw>
                </a:effectLst>
                <a:latin typeface="Times New Roman" pitchFamily="18" charset="0"/>
              </a:rPr>
              <a:t>of the Theory</a:t>
            </a:r>
          </a:p>
        </p:txBody>
      </p:sp>
      <p:sp>
        <p:nvSpPr>
          <p:cNvPr id="346168" name="Text Box 56">
            <a:extLst>
              <a:ext uri="{FF2B5EF4-FFF2-40B4-BE49-F238E27FC236}">
                <a16:creationId xmlns:a16="http://schemas.microsoft.com/office/drawing/2014/main" id="{72DB52DB-AC2C-5490-03D9-4366C64FF80E}"/>
              </a:ext>
            </a:extLst>
          </p:cNvPr>
          <p:cNvSpPr txBox="1">
            <a:spLocks noChangeArrowheads="1"/>
          </p:cNvSpPr>
          <p:nvPr/>
        </p:nvSpPr>
        <p:spPr bwMode="auto">
          <a:xfrm>
            <a:off x="2081213" y="1905000"/>
            <a:ext cx="4248150" cy="701675"/>
          </a:xfrm>
          <a:prstGeom prst="rect">
            <a:avLst/>
          </a:prstGeom>
          <a:noFill/>
          <a:ln>
            <a:noFill/>
          </a:ln>
          <a:effectLst/>
        </p:spPr>
        <p:txBody>
          <a:bodyPr wrap="none">
            <a:spAutoFit/>
          </a:bodyPr>
          <a:lstStyle/>
          <a:p>
            <a:pPr algn="ctr">
              <a:defRPr/>
            </a:pPr>
            <a:r>
              <a:rPr lang="en-US" altLang="zh-CN" sz="4000" dirty="0">
                <a:solidFill>
                  <a:srgbClr val="FF0000"/>
                </a:solidFill>
                <a:effectLst>
                  <a:outerShdw blurRad="38100" dist="38100" dir="2700000" algn="tl">
                    <a:srgbClr val="C0C0C0"/>
                  </a:outerShdw>
                </a:effectLst>
                <a:latin typeface="Times New Roman" pitchFamily="18" charset="0"/>
              </a:rPr>
              <a:t>A Particular Theory</a:t>
            </a:r>
          </a:p>
        </p:txBody>
      </p:sp>
      <p:grpSp>
        <p:nvGrpSpPr>
          <p:cNvPr id="346169" name="Group 57">
            <a:extLst>
              <a:ext uri="{FF2B5EF4-FFF2-40B4-BE49-F238E27FC236}">
                <a16:creationId xmlns:a16="http://schemas.microsoft.com/office/drawing/2014/main" id="{A1C30244-339A-267F-4231-DA8693E38A2A}"/>
              </a:ext>
            </a:extLst>
          </p:cNvPr>
          <p:cNvGrpSpPr>
            <a:grpSpLocks/>
          </p:cNvGrpSpPr>
          <p:nvPr/>
        </p:nvGrpSpPr>
        <p:grpSpPr bwMode="auto">
          <a:xfrm>
            <a:off x="1033463" y="3508375"/>
            <a:ext cx="5827712" cy="1789113"/>
            <a:chOff x="888" y="2210"/>
            <a:chExt cx="3671" cy="1127"/>
          </a:xfrm>
        </p:grpSpPr>
        <p:sp>
          <p:nvSpPr>
            <p:cNvPr id="29755" name="Freeform 58">
              <a:extLst>
                <a:ext uri="{FF2B5EF4-FFF2-40B4-BE49-F238E27FC236}">
                  <a16:creationId xmlns:a16="http://schemas.microsoft.com/office/drawing/2014/main" id="{27E15678-A06B-4074-FA08-DD1D3E5491B6}"/>
                </a:ext>
              </a:extLst>
            </p:cNvPr>
            <p:cNvSpPr>
              <a:spLocks/>
            </p:cNvSpPr>
            <p:nvPr/>
          </p:nvSpPr>
          <p:spPr bwMode="auto">
            <a:xfrm>
              <a:off x="888" y="2210"/>
              <a:ext cx="3454" cy="1127"/>
            </a:xfrm>
            <a:custGeom>
              <a:avLst/>
              <a:gdLst>
                <a:gd name="T0" fmla="*/ 1392 w 3454"/>
                <a:gd name="T1" fmla="*/ 1034 h 1127"/>
                <a:gd name="T2" fmla="*/ 1316 w 3454"/>
                <a:gd name="T3" fmla="*/ 1064 h 1127"/>
                <a:gd name="T4" fmla="*/ 1204 w 3454"/>
                <a:gd name="T5" fmla="*/ 1093 h 1127"/>
                <a:gd name="T6" fmla="*/ 852 w 3454"/>
                <a:gd name="T7" fmla="*/ 1111 h 1127"/>
                <a:gd name="T8" fmla="*/ 581 w 3454"/>
                <a:gd name="T9" fmla="*/ 1070 h 1127"/>
                <a:gd name="T10" fmla="*/ 423 w 3454"/>
                <a:gd name="T11" fmla="*/ 1040 h 1127"/>
                <a:gd name="T12" fmla="*/ 276 w 3454"/>
                <a:gd name="T13" fmla="*/ 952 h 1127"/>
                <a:gd name="T14" fmla="*/ 258 w 3454"/>
                <a:gd name="T15" fmla="*/ 929 h 1127"/>
                <a:gd name="T16" fmla="*/ 235 w 3454"/>
                <a:gd name="T17" fmla="*/ 911 h 1127"/>
                <a:gd name="T18" fmla="*/ 229 w 3454"/>
                <a:gd name="T19" fmla="*/ 893 h 1127"/>
                <a:gd name="T20" fmla="*/ 199 w 3454"/>
                <a:gd name="T21" fmla="*/ 864 h 1127"/>
                <a:gd name="T22" fmla="*/ 129 w 3454"/>
                <a:gd name="T23" fmla="*/ 764 h 1127"/>
                <a:gd name="T24" fmla="*/ 111 w 3454"/>
                <a:gd name="T25" fmla="*/ 735 h 1127"/>
                <a:gd name="T26" fmla="*/ 99 w 3454"/>
                <a:gd name="T27" fmla="*/ 711 h 1127"/>
                <a:gd name="T28" fmla="*/ 58 w 3454"/>
                <a:gd name="T29" fmla="*/ 664 h 1127"/>
                <a:gd name="T30" fmla="*/ 29 w 3454"/>
                <a:gd name="T31" fmla="*/ 582 h 1127"/>
                <a:gd name="T32" fmla="*/ 0 w 3454"/>
                <a:gd name="T33" fmla="*/ 406 h 1127"/>
                <a:gd name="T34" fmla="*/ 11 w 3454"/>
                <a:gd name="T35" fmla="*/ 270 h 1127"/>
                <a:gd name="T36" fmla="*/ 129 w 3454"/>
                <a:gd name="T37" fmla="*/ 182 h 1127"/>
                <a:gd name="T38" fmla="*/ 188 w 3454"/>
                <a:gd name="T39" fmla="*/ 141 h 1127"/>
                <a:gd name="T40" fmla="*/ 246 w 3454"/>
                <a:gd name="T41" fmla="*/ 100 h 1127"/>
                <a:gd name="T42" fmla="*/ 288 w 3454"/>
                <a:gd name="T43" fmla="*/ 59 h 1127"/>
                <a:gd name="T44" fmla="*/ 423 w 3454"/>
                <a:gd name="T45" fmla="*/ 0 h 1127"/>
                <a:gd name="T46" fmla="*/ 611 w 3454"/>
                <a:gd name="T47" fmla="*/ 6 h 1127"/>
                <a:gd name="T48" fmla="*/ 628 w 3454"/>
                <a:gd name="T49" fmla="*/ 18 h 1127"/>
                <a:gd name="T50" fmla="*/ 769 w 3454"/>
                <a:gd name="T51" fmla="*/ 65 h 1127"/>
                <a:gd name="T52" fmla="*/ 869 w 3454"/>
                <a:gd name="T53" fmla="*/ 106 h 1127"/>
                <a:gd name="T54" fmla="*/ 928 w 3454"/>
                <a:gd name="T55" fmla="*/ 135 h 1127"/>
                <a:gd name="T56" fmla="*/ 987 w 3454"/>
                <a:gd name="T57" fmla="*/ 165 h 1127"/>
                <a:gd name="T58" fmla="*/ 1046 w 3454"/>
                <a:gd name="T59" fmla="*/ 206 h 1127"/>
                <a:gd name="T60" fmla="*/ 1193 w 3454"/>
                <a:gd name="T61" fmla="*/ 311 h 1127"/>
                <a:gd name="T62" fmla="*/ 1281 w 3454"/>
                <a:gd name="T63" fmla="*/ 341 h 1127"/>
                <a:gd name="T64" fmla="*/ 1675 w 3454"/>
                <a:gd name="T65" fmla="*/ 370 h 1127"/>
                <a:gd name="T66" fmla="*/ 1769 w 3454"/>
                <a:gd name="T67" fmla="*/ 411 h 1127"/>
                <a:gd name="T68" fmla="*/ 1874 w 3454"/>
                <a:gd name="T69" fmla="*/ 470 h 1127"/>
                <a:gd name="T70" fmla="*/ 1974 w 3454"/>
                <a:gd name="T71" fmla="*/ 523 h 1127"/>
                <a:gd name="T72" fmla="*/ 2151 w 3454"/>
                <a:gd name="T73" fmla="*/ 617 h 1127"/>
                <a:gd name="T74" fmla="*/ 2268 w 3454"/>
                <a:gd name="T75" fmla="*/ 670 h 1127"/>
                <a:gd name="T76" fmla="*/ 2644 w 3454"/>
                <a:gd name="T77" fmla="*/ 641 h 1127"/>
                <a:gd name="T78" fmla="*/ 2691 w 3454"/>
                <a:gd name="T79" fmla="*/ 629 h 1127"/>
                <a:gd name="T80" fmla="*/ 2733 w 3454"/>
                <a:gd name="T81" fmla="*/ 623 h 1127"/>
                <a:gd name="T82" fmla="*/ 2821 w 3454"/>
                <a:gd name="T83" fmla="*/ 594 h 1127"/>
                <a:gd name="T84" fmla="*/ 2903 w 3454"/>
                <a:gd name="T85" fmla="*/ 552 h 1127"/>
                <a:gd name="T86" fmla="*/ 3109 w 3454"/>
                <a:gd name="T87" fmla="*/ 505 h 1127"/>
                <a:gd name="T88" fmla="*/ 3344 w 3454"/>
                <a:gd name="T89" fmla="*/ 517 h 1127"/>
                <a:gd name="T90" fmla="*/ 3356 w 3454"/>
                <a:gd name="T91" fmla="*/ 535 h 1127"/>
                <a:gd name="T92" fmla="*/ 3373 w 3454"/>
                <a:gd name="T93" fmla="*/ 547 h 1127"/>
                <a:gd name="T94" fmla="*/ 3426 w 3454"/>
                <a:gd name="T95" fmla="*/ 629 h 1127"/>
                <a:gd name="T96" fmla="*/ 3432 w 3454"/>
                <a:gd name="T97" fmla="*/ 776 h 1127"/>
                <a:gd name="T98" fmla="*/ 3209 w 3454"/>
                <a:gd name="T99" fmla="*/ 893 h 1127"/>
                <a:gd name="T100" fmla="*/ 3056 w 3454"/>
                <a:gd name="T101" fmla="*/ 911 h 1127"/>
                <a:gd name="T102" fmla="*/ 2927 w 3454"/>
                <a:gd name="T103" fmla="*/ 940 h 1127"/>
                <a:gd name="T104" fmla="*/ 2868 w 3454"/>
                <a:gd name="T105" fmla="*/ 970 h 1127"/>
                <a:gd name="T106" fmla="*/ 2809 w 3454"/>
                <a:gd name="T107" fmla="*/ 999 h 1127"/>
                <a:gd name="T108" fmla="*/ 2750 w 3454"/>
                <a:gd name="T109" fmla="*/ 1029 h 1127"/>
                <a:gd name="T110" fmla="*/ 2621 w 3454"/>
                <a:gd name="T111" fmla="*/ 1081 h 1127"/>
                <a:gd name="T112" fmla="*/ 2309 w 3454"/>
                <a:gd name="T113" fmla="*/ 1087 h 1127"/>
                <a:gd name="T114" fmla="*/ 2063 w 3454"/>
                <a:gd name="T115" fmla="*/ 1040 h 1127"/>
                <a:gd name="T116" fmla="*/ 1845 w 3454"/>
                <a:gd name="T117" fmla="*/ 982 h 1127"/>
                <a:gd name="T118" fmla="*/ 1528 w 3454"/>
                <a:gd name="T119" fmla="*/ 964 h 1127"/>
                <a:gd name="T120" fmla="*/ 1392 w 3454"/>
                <a:gd name="T121" fmla="*/ 1034 h 11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454" h="1127">
                  <a:moveTo>
                    <a:pt x="1392" y="1034"/>
                  </a:moveTo>
                  <a:cubicBezTo>
                    <a:pt x="1366" y="1053"/>
                    <a:pt x="1348" y="1058"/>
                    <a:pt x="1316" y="1064"/>
                  </a:cubicBezTo>
                  <a:cubicBezTo>
                    <a:pt x="1279" y="1079"/>
                    <a:pt x="1244" y="1087"/>
                    <a:pt x="1204" y="1093"/>
                  </a:cubicBezTo>
                  <a:cubicBezTo>
                    <a:pt x="1089" y="1127"/>
                    <a:pt x="970" y="1118"/>
                    <a:pt x="852" y="1111"/>
                  </a:cubicBezTo>
                  <a:cubicBezTo>
                    <a:pt x="761" y="1096"/>
                    <a:pt x="674" y="1077"/>
                    <a:pt x="581" y="1070"/>
                  </a:cubicBezTo>
                  <a:cubicBezTo>
                    <a:pt x="529" y="1057"/>
                    <a:pt x="476" y="1048"/>
                    <a:pt x="423" y="1040"/>
                  </a:cubicBezTo>
                  <a:cubicBezTo>
                    <a:pt x="374" y="1008"/>
                    <a:pt x="333" y="967"/>
                    <a:pt x="276" y="952"/>
                  </a:cubicBezTo>
                  <a:cubicBezTo>
                    <a:pt x="270" y="944"/>
                    <a:pt x="265" y="936"/>
                    <a:pt x="258" y="929"/>
                  </a:cubicBezTo>
                  <a:cubicBezTo>
                    <a:pt x="251" y="922"/>
                    <a:pt x="241" y="919"/>
                    <a:pt x="235" y="911"/>
                  </a:cubicBezTo>
                  <a:cubicBezTo>
                    <a:pt x="231" y="906"/>
                    <a:pt x="233" y="898"/>
                    <a:pt x="229" y="893"/>
                  </a:cubicBezTo>
                  <a:cubicBezTo>
                    <a:pt x="221" y="882"/>
                    <a:pt x="209" y="874"/>
                    <a:pt x="199" y="864"/>
                  </a:cubicBezTo>
                  <a:cubicBezTo>
                    <a:pt x="181" y="824"/>
                    <a:pt x="154" y="798"/>
                    <a:pt x="129" y="764"/>
                  </a:cubicBezTo>
                  <a:cubicBezTo>
                    <a:pt x="122" y="755"/>
                    <a:pt x="117" y="745"/>
                    <a:pt x="111" y="735"/>
                  </a:cubicBezTo>
                  <a:cubicBezTo>
                    <a:pt x="107" y="727"/>
                    <a:pt x="104" y="718"/>
                    <a:pt x="99" y="711"/>
                  </a:cubicBezTo>
                  <a:cubicBezTo>
                    <a:pt x="87" y="694"/>
                    <a:pt x="71" y="680"/>
                    <a:pt x="58" y="664"/>
                  </a:cubicBezTo>
                  <a:cubicBezTo>
                    <a:pt x="49" y="636"/>
                    <a:pt x="43" y="608"/>
                    <a:pt x="29" y="582"/>
                  </a:cubicBezTo>
                  <a:cubicBezTo>
                    <a:pt x="21" y="523"/>
                    <a:pt x="9" y="465"/>
                    <a:pt x="0" y="406"/>
                  </a:cubicBezTo>
                  <a:cubicBezTo>
                    <a:pt x="4" y="361"/>
                    <a:pt x="3" y="315"/>
                    <a:pt x="11" y="270"/>
                  </a:cubicBezTo>
                  <a:cubicBezTo>
                    <a:pt x="16" y="242"/>
                    <a:pt x="103" y="189"/>
                    <a:pt x="129" y="182"/>
                  </a:cubicBezTo>
                  <a:cubicBezTo>
                    <a:pt x="149" y="155"/>
                    <a:pt x="159" y="156"/>
                    <a:pt x="188" y="141"/>
                  </a:cubicBezTo>
                  <a:cubicBezTo>
                    <a:pt x="207" y="121"/>
                    <a:pt x="226" y="117"/>
                    <a:pt x="246" y="100"/>
                  </a:cubicBezTo>
                  <a:cubicBezTo>
                    <a:pt x="261" y="88"/>
                    <a:pt x="270" y="66"/>
                    <a:pt x="288" y="59"/>
                  </a:cubicBezTo>
                  <a:cubicBezTo>
                    <a:pt x="335" y="42"/>
                    <a:pt x="374" y="14"/>
                    <a:pt x="423" y="0"/>
                  </a:cubicBezTo>
                  <a:cubicBezTo>
                    <a:pt x="486" y="2"/>
                    <a:pt x="549" y="1"/>
                    <a:pt x="611" y="6"/>
                  </a:cubicBezTo>
                  <a:cubicBezTo>
                    <a:pt x="618" y="7"/>
                    <a:pt x="622" y="15"/>
                    <a:pt x="628" y="18"/>
                  </a:cubicBezTo>
                  <a:cubicBezTo>
                    <a:pt x="671" y="35"/>
                    <a:pt x="724" y="56"/>
                    <a:pt x="769" y="65"/>
                  </a:cubicBezTo>
                  <a:cubicBezTo>
                    <a:pt x="802" y="85"/>
                    <a:pt x="832" y="95"/>
                    <a:pt x="869" y="106"/>
                  </a:cubicBezTo>
                  <a:cubicBezTo>
                    <a:pt x="888" y="119"/>
                    <a:pt x="908" y="123"/>
                    <a:pt x="928" y="135"/>
                  </a:cubicBezTo>
                  <a:cubicBezTo>
                    <a:pt x="977" y="165"/>
                    <a:pt x="945" y="155"/>
                    <a:pt x="987" y="165"/>
                  </a:cubicBezTo>
                  <a:cubicBezTo>
                    <a:pt x="1008" y="178"/>
                    <a:pt x="1026" y="193"/>
                    <a:pt x="1046" y="206"/>
                  </a:cubicBezTo>
                  <a:cubicBezTo>
                    <a:pt x="1067" y="239"/>
                    <a:pt x="1154" y="300"/>
                    <a:pt x="1193" y="311"/>
                  </a:cubicBezTo>
                  <a:cubicBezTo>
                    <a:pt x="1220" y="330"/>
                    <a:pt x="1248" y="335"/>
                    <a:pt x="1281" y="341"/>
                  </a:cubicBezTo>
                  <a:cubicBezTo>
                    <a:pt x="1405" y="392"/>
                    <a:pt x="1544" y="348"/>
                    <a:pt x="1675" y="370"/>
                  </a:cubicBezTo>
                  <a:cubicBezTo>
                    <a:pt x="1705" y="386"/>
                    <a:pt x="1736" y="404"/>
                    <a:pt x="1769" y="411"/>
                  </a:cubicBezTo>
                  <a:cubicBezTo>
                    <a:pt x="1792" y="444"/>
                    <a:pt x="1835" y="462"/>
                    <a:pt x="1874" y="470"/>
                  </a:cubicBezTo>
                  <a:cubicBezTo>
                    <a:pt x="1905" y="490"/>
                    <a:pt x="1940" y="509"/>
                    <a:pt x="1974" y="523"/>
                  </a:cubicBezTo>
                  <a:cubicBezTo>
                    <a:pt x="2020" y="569"/>
                    <a:pt x="2090" y="597"/>
                    <a:pt x="2151" y="617"/>
                  </a:cubicBezTo>
                  <a:cubicBezTo>
                    <a:pt x="2188" y="643"/>
                    <a:pt x="2225" y="655"/>
                    <a:pt x="2268" y="670"/>
                  </a:cubicBezTo>
                  <a:cubicBezTo>
                    <a:pt x="2395" y="663"/>
                    <a:pt x="2518" y="657"/>
                    <a:pt x="2644" y="641"/>
                  </a:cubicBezTo>
                  <a:cubicBezTo>
                    <a:pt x="2660" y="637"/>
                    <a:pt x="2675" y="632"/>
                    <a:pt x="2691" y="629"/>
                  </a:cubicBezTo>
                  <a:cubicBezTo>
                    <a:pt x="2705" y="626"/>
                    <a:pt x="2719" y="626"/>
                    <a:pt x="2733" y="623"/>
                  </a:cubicBezTo>
                  <a:cubicBezTo>
                    <a:pt x="2767" y="614"/>
                    <a:pt x="2785" y="599"/>
                    <a:pt x="2821" y="594"/>
                  </a:cubicBezTo>
                  <a:cubicBezTo>
                    <a:pt x="2850" y="582"/>
                    <a:pt x="2875" y="565"/>
                    <a:pt x="2903" y="552"/>
                  </a:cubicBezTo>
                  <a:cubicBezTo>
                    <a:pt x="2967" y="523"/>
                    <a:pt x="3040" y="510"/>
                    <a:pt x="3109" y="505"/>
                  </a:cubicBezTo>
                  <a:cubicBezTo>
                    <a:pt x="3187" y="509"/>
                    <a:pt x="3266" y="508"/>
                    <a:pt x="3344" y="517"/>
                  </a:cubicBezTo>
                  <a:cubicBezTo>
                    <a:pt x="3351" y="518"/>
                    <a:pt x="3351" y="530"/>
                    <a:pt x="3356" y="535"/>
                  </a:cubicBezTo>
                  <a:cubicBezTo>
                    <a:pt x="3361" y="540"/>
                    <a:pt x="3367" y="543"/>
                    <a:pt x="3373" y="547"/>
                  </a:cubicBezTo>
                  <a:cubicBezTo>
                    <a:pt x="3389" y="577"/>
                    <a:pt x="3411" y="599"/>
                    <a:pt x="3426" y="629"/>
                  </a:cubicBezTo>
                  <a:cubicBezTo>
                    <a:pt x="3436" y="685"/>
                    <a:pt x="3454" y="716"/>
                    <a:pt x="3432" y="776"/>
                  </a:cubicBezTo>
                  <a:cubicBezTo>
                    <a:pt x="3402" y="857"/>
                    <a:pt x="3281" y="883"/>
                    <a:pt x="3209" y="893"/>
                  </a:cubicBezTo>
                  <a:cubicBezTo>
                    <a:pt x="3158" y="900"/>
                    <a:pt x="3107" y="905"/>
                    <a:pt x="3056" y="911"/>
                  </a:cubicBezTo>
                  <a:cubicBezTo>
                    <a:pt x="3011" y="916"/>
                    <a:pt x="2972" y="933"/>
                    <a:pt x="2927" y="940"/>
                  </a:cubicBezTo>
                  <a:cubicBezTo>
                    <a:pt x="2884" y="968"/>
                    <a:pt x="2905" y="960"/>
                    <a:pt x="2868" y="970"/>
                  </a:cubicBezTo>
                  <a:cubicBezTo>
                    <a:pt x="2825" y="997"/>
                    <a:pt x="2846" y="989"/>
                    <a:pt x="2809" y="999"/>
                  </a:cubicBezTo>
                  <a:cubicBezTo>
                    <a:pt x="2767" y="1028"/>
                    <a:pt x="2788" y="1020"/>
                    <a:pt x="2750" y="1029"/>
                  </a:cubicBezTo>
                  <a:cubicBezTo>
                    <a:pt x="2719" y="1071"/>
                    <a:pt x="2671" y="1072"/>
                    <a:pt x="2621" y="1081"/>
                  </a:cubicBezTo>
                  <a:cubicBezTo>
                    <a:pt x="2530" y="1119"/>
                    <a:pt x="2397" y="1092"/>
                    <a:pt x="2309" y="1087"/>
                  </a:cubicBezTo>
                  <a:cubicBezTo>
                    <a:pt x="2226" y="1074"/>
                    <a:pt x="2146" y="1049"/>
                    <a:pt x="2063" y="1040"/>
                  </a:cubicBezTo>
                  <a:cubicBezTo>
                    <a:pt x="1991" y="1021"/>
                    <a:pt x="1921" y="993"/>
                    <a:pt x="1845" y="982"/>
                  </a:cubicBezTo>
                  <a:cubicBezTo>
                    <a:pt x="1688" y="936"/>
                    <a:pt x="1791" y="957"/>
                    <a:pt x="1528" y="964"/>
                  </a:cubicBezTo>
                  <a:cubicBezTo>
                    <a:pt x="1479" y="984"/>
                    <a:pt x="1445" y="1023"/>
                    <a:pt x="1392" y="1034"/>
                  </a:cubicBezTo>
                  <a:close/>
                </a:path>
              </a:pathLst>
            </a:custGeom>
            <a:noFill/>
            <a:ln w="5715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6171" name="Text Box 59">
              <a:extLst>
                <a:ext uri="{FF2B5EF4-FFF2-40B4-BE49-F238E27FC236}">
                  <a16:creationId xmlns:a16="http://schemas.microsoft.com/office/drawing/2014/main" id="{6DF33F2B-2C2D-48A3-E326-09C8DED18BC2}"/>
                </a:ext>
              </a:extLst>
            </p:cNvPr>
            <p:cNvSpPr txBox="1">
              <a:spLocks noChangeArrowheads="1"/>
            </p:cNvSpPr>
            <p:nvPr/>
          </p:nvSpPr>
          <p:spPr bwMode="auto">
            <a:xfrm>
              <a:off x="3840" y="2448"/>
              <a:ext cx="719" cy="288"/>
            </a:xfrm>
            <a:prstGeom prst="rect">
              <a:avLst/>
            </a:prstGeom>
            <a:noFill/>
            <a:ln>
              <a:noFill/>
            </a:ln>
            <a:effectLst/>
          </p:spPr>
          <p:txBody>
            <a:bodyPr wrap="none">
              <a:spAutoFit/>
            </a:bodyPr>
            <a:lstStyle/>
            <a:p>
              <a:pPr algn="ctr">
                <a:defRPr/>
              </a:pPr>
              <a:r>
                <a:rPr lang="en-US" altLang="zh-CN" sz="2400">
                  <a:solidFill>
                    <a:srgbClr val="FF0000"/>
                  </a:solidFill>
                  <a:effectLst>
                    <a:outerShdw blurRad="38100" dist="38100" dir="2700000" algn="tl">
                      <a:srgbClr val="C0C0C0"/>
                    </a:outerShdw>
                  </a:effectLst>
                  <a:latin typeface="Times New Roman" pitchFamily="18" charset="0"/>
                </a:rPr>
                <a:t>A proof</a:t>
              </a:r>
            </a:p>
          </p:txBody>
        </p:sp>
      </p:grpSp>
      <p:sp>
        <p:nvSpPr>
          <p:cNvPr id="29753" name="AutoShape 60">
            <a:extLst>
              <a:ext uri="{FF2B5EF4-FFF2-40B4-BE49-F238E27FC236}">
                <a16:creationId xmlns:a16="http://schemas.microsoft.com/office/drawing/2014/main" id="{A932D565-C3B1-144D-BDFC-F7166D03525B}"/>
              </a:ext>
            </a:extLst>
          </p:cNvPr>
          <p:cNvSpPr>
            <a:spLocks/>
          </p:cNvSpPr>
          <p:nvPr/>
        </p:nvSpPr>
        <p:spPr bwMode="auto">
          <a:xfrm rot="-5400000">
            <a:off x="1300163" y="4648200"/>
            <a:ext cx="381000" cy="990600"/>
          </a:xfrm>
          <a:prstGeom prst="leftBrace">
            <a:avLst>
              <a:gd name="adj1" fmla="val 21667"/>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54" name="灯片编号占位符 2">
            <a:extLst>
              <a:ext uri="{FF2B5EF4-FFF2-40B4-BE49-F238E27FC236}">
                <a16:creationId xmlns:a16="http://schemas.microsoft.com/office/drawing/2014/main" id="{C9B4892C-B830-6B28-1432-62B948EE565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4523349-9E05-4214-A6FE-05CDD274F400}" type="slidenum">
              <a:rPr lang="en-US" altLang="zh-CN" sz="1400" smtClean="0"/>
              <a:pPr>
                <a:spcBef>
                  <a:spcPct val="0"/>
                </a:spcBef>
                <a:buFontTx/>
                <a:buNone/>
              </a:pPr>
              <a:t>6</a:t>
            </a:fld>
            <a:endParaRPr lang="en-US" altLang="zh-CN" sz="140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46169"/>
                                        </p:tgtEl>
                                        <p:attrNameLst>
                                          <p:attrName>style.visibility</p:attrName>
                                        </p:attrNameLst>
                                      </p:cBhvr>
                                      <p:to>
                                        <p:strVal val="visible"/>
                                      </p:to>
                                    </p:set>
                                    <p:animEffect transition="in" filter="wipe(left)">
                                      <p:cBhvr>
                                        <p:cTn id="7" dur="2000"/>
                                        <p:tgtEl>
                                          <p:spTgt spid="346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0C8651A8-3D66-5024-E009-F1DD1BD3496B}"/>
              </a:ext>
            </a:extLst>
          </p:cNvPr>
          <p:cNvSpPr>
            <a:spLocks noGrp="1" noChangeArrowheads="1"/>
          </p:cNvSpPr>
          <p:nvPr>
            <p:ph type="body" idx="1"/>
          </p:nvPr>
        </p:nvSpPr>
        <p:spPr>
          <a:xfrm>
            <a:off x="723900" y="1773238"/>
            <a:ext cx="7696200" cy="4751387"/>
          </a:xfrm>
        </p:spPr>
        <p:txBody>
          <a:bodyPr/>
          <a:lstStyle/>
          <a:p>
            <a:pPr algn="just" eaLnBrk="1" hangingPunct="1">
              <a:spcBef>
                <a:spcPts val="200"/>
              </a:spcBef>
              <a:defRPr/>
            </a:pPr>
            <a:r>
              <a:rPr lang="en-US" altLang="zh-CN" sz="2800" dirty="0"/>
              <a:t>1</a:t>
            </a:r>
            <a:r>
              <a:rPr lang="zh-CN" altLang="en-US" sz="2800" dirty="0"/>
              <a:t>、</a:t>
            </a:r>
            <a:r>
              <a:rPr lang="zh-CN" altLang="en-US" sz="2800" dirty="0">
                <a:latin typeface="微软雅黑" panose="020B0503020204020204" pitchFamily="34" charset="-122"/>
                <a:ea typeface="微软雅黑" panose="020B0503020204020204" pitchFamily="34" charset="-122"/>
              </a:rPr>
              <a:t>直接证明 </a:t>
            </a:r>
            <a:r>
              <a:rPr lang="en-US" altLang="zh-CN" sz="2800" dirty="0"/>
              <a:t>/ direct proof:     </a:t>
            </a:r>
          </a:p>
          <a:p>
            <a:pPr marL="0" indent="0" algn="just" eaLnBrk="1" hangingPunct="1">
              <a:spcBef>
                <a:spcPts val="200"/>
              </a:spcBef>
              <a:buFontTx/>
              <a:buNone/>
              <a:defRPr/>
            </a:pPr>
            <a:r>
              <a:rPr lang="en-US" altLang="zh-CN" sz="2800" dirty="0">
                <a:solidFill>
                  <a:schemeClr val="tx2"/>
                </a:solidFill>
              </a:rPr>
              <a:t>				P → Q</a:t>
            </a:r>
            <a:r>
              <a:rPr lang="en-US" altLang="zh-CN" sz="2800" dirty="0"/>
              <a:t> </a:t>
            </a:r>
          </a:p>
          <a:p>
            <a:pPr algn="just" eaLnBrk="1" hangingPunct="1">
              <a:spcBef>
                <a:spcPts val="200"/>
              </a:spcBef>
              <a:defRPr/>
            </a:pPr>
            <a:r>
              <a:rPr lang="en-US" altLang="zh-CN" sz="2800" dirty="0"/>
              <a:t>2</a:t>
            </a:r>
            <a:r>
              <a:rPr lang="zh-CN" altLang="en-US" sz="2800" dirty="0"/>
              <a:t>、</a:t>
            </a:r>
            <a:r>
              <a:rPr lang="zh-CN" altLang="en-US" sz="2800" dirty="0">
                <a:latin typeface="微软雅黑" panose="020B0503020204020204" pitchFamily="34" charset="-122"/>
                <a:ea typeface="微软雅黑" panose="020B0503020204020204" pitchFamily="34" charset="-122"/>
              </a:rPr>
              <a:t>间接证明 </a:t>
            </a:r>
            <a:r>
              <a:rPr lang="en-US" altLang="zh-CN" sz="2800" dirty="0"/>
              <a:t>/ indirect proof : </a:t>
            </a:r>
          </a:p>
          <a:p>
            <a:pPr marL="0" indent="0" algn="just" eaLnBrk="1" hangingPunct="1">
              <a:spcBef>
                <a:spcPts val="200"/>
              </a:spcBef>
              <a:buFontTx/>
              <a:buNone/>
              <a:defRPr/>
            </a:pPr>
            <a:r>
              <a:rPr lang="en-US" altLang="zh-CN" sz="2800" dirty="0">
                <a:solidFill>
                  <a:schemeClr val="tx2"/>
                </a:solidFill>
              </a:rPr>
              <a:t>				P </a:t>
            </a:r>
            <a:r>
              <a:rPr lang="en-US" altLang="zh-CN" sz="2400" dirty="0">
                <a:solidFill>
                  <a:schemeClr val="tx2"/>
                </a:solidFill>
              </a:rPr>
              <a:t>→ Q </a:t>
            </a:r>
            <a:r>
              <a:rPr lang="en-US" altLang="zh-CN" sz="2800" dirty="0">
                <a:latin typeface="Symbol" panose="05050102010706020507" pitchFamily="18" charset="2"/>
              </a:rPr>
              <a:t>Û </a:t>
            </a:r>
            <a:r>
              <a:rPr lang="en-US" altLang="zh-CN" sz="2400" dirty="0">
                <a:solidFill>
                  <a:schemeClr val="tx2"/>
                </a:solidFill>
                <a:ea typeface="t"/>
                <a:cs typeface="t"/>
              </a:rPr>
              <a:t>¬ Q </a:t>
            </a:r>
            <a:r>
              <a:rPr lang="en-US" altLang="zh-CN" sz="2400" dirty="0">
                <a:solidFill>
                  <a:schemeClr val="tx2"/>
                </a:solidFill>
              </a:rPr>
              <a:t>→</a:t>
            </a:r>
            <a:r>
              <a:rPr lang="en-US" altLang="zh-CN" sz="2400" dirty="0">
                <a:solidFill>
                  <a:schemeClr val="tx2"/>
                </a:solidFill>
                <a:ea typeface="t"/>
                <a:cs typeface="t"/>
              </a:rPr>
              <a:t> ¬ P</a:t>
            </a:r>
            <a:endParaRPr lang="en-US" altLang="zh-CN" sz="2800" dirty="0">
              <a:solidFill>
                <a:schemeClr val="tx2"/>
              </a:solidFill>
            </a:endParaRPr>
          </a:p>
          <a:p>
            <a:pPr algn="just" eaLnBrk="1" hangingPunct="1">
              <a:spcBef>
                <a:spcPts val="200"/>
              </a:spcBef>
              <a:defRPr/>
            </a:pPr>
            <a:r>
              <a:rPr lang="en-US" altLang="zh-CN" sz="2800" dirty="0"/>
              <a:t>3</a:t>
            </a:r>
            <a:r>
              <a:rPr lang="zh-CN" altLang="en-US" sz="2800" dirty="0"/>
              <a:t>、</a:t>
            </a:r>
            <a:r>
              <a:rPr lang="zh-CN" altLang="en-US" sz="2800" dirty="0">
                <a:latin typeface="微软雅黑" panose="020B0503020204020204" pitchFamily="34" charset="-122"/>
                <a:ea typeface="微软雅黑" panose="020B0503020204020204" pitchFamily="34" charset="-122"/>
              </a:rPr>
              <a:t>空证明 </a:t>
            </a:r>
            <a:r>
              <a:rPr lang="en-US" altLang="zh-CN" sz="2800" dirty="0"/>
              <a:t>/ vacuous proof:</a:t>
            </a:r>
          </a:p>
          <a:p>
            <a:pPr marL="0" indent="0" algn="just" eaLnBrk="1" hangingPunct="1">
              <a:spcBef>
                <a:spcPts val="200"/>
              </a:spcBef>
              <a:buFontTx/>
              <a:buNone/>
              <a:defRPr/>
            </a:pPr>
            <a:r>
              <a:rPr lang="en-US" altLang="zh-CN" sz="2800" dirty="0">
                <a:solidFill>
                  <a:schemeClr val="tx2"/>
                </a:solidFill>
              </a:rPr>
              <a:t>				P </a:t>
            </a:r>
            <a:r>
              <a:rPr lang="en-US" altLang="zh-CN" sz="2400" dirty="0">
                <a:solidFill>
                  <a:schemeClr val="tx2"/>
                </a:solidFill>
              </a:rPr>
              <a:t>→ Q </a:t>
            </a:r>
            <a:r>
              <a:rPr lang="zh-CN" altLang="en-US" sz="2400" dirty="0">
                <a:solidFill>
                  <a:schemeClr val="tx2"/>
                </a:solidFill>
              </a:rPr>
              <a:t>其中 </a:t>
            </a:r>
            <a:r>
              <a:rPr lang="en-US" altLang="zh-CN" sz="2400" dirty="0">
                <a:solidFill>
                  <a:schemeClr val="tx2"/>
                </a:solidFill>
              </a:rPr>
              <a:t>P</a:t>
            </a:r>
            <a:r>
              <a:rPr lang="zh-CN" altLang="en-US" sz="2400" dirty="0">
                <a:solidFill>
                  <a:schemeClr val="tx2"/>
                </a:solidFill>
              </a:rPr>
              <a:t>为 </a:t>
            </a:r>
            <a:r>
              <a:rPr lang="en-US" altLang="zh-CN" sz="2400" dirty="0">
                <a:solidFill>
                  <a:schemeClr val="tx2"/>
                </a:solidFill>
              </a:rPr>
              <a:t>F</a:t>
            </a:r>
            <a:endParaRPr lang="en-US" altLang="zh-CN" sz="2800" dirty="0">
              <a:solidFill>
                <a:schemeClr val="tx2"/>
              </a:solidFill>
            </a:endParaRPr>
          </a:p>
          <a:p>
            <a:pPr algn="just" eaLnBrk="1" hangingPunct="1">
              <a:spcBef>
                <a:spcPts val="200"/>
              </a:spcBef>
              <a:defRPr/>
            </a:pPr>
            <a:r>
              <a:rPr lang="en-US" altLang="zh-CN" sz="2800" dirty="0"/>
              <a:t>4</a:t>
            </a:r>
            <a:r>
              <a:rPr lang="zh-CN" altLang="en-US" sz="2800" dirty="0"/>
              <a:t>、</a:t>
            </a:r>
            <a:r>
              <a:rPr lang="zh-CN" altLang="en-US" sz="2800" dirty="0">
                <a:latin typeface="微软雅黑" panose="020B0503020204020204" pitchFamily="34" charset="-122"/>
                <a:ea typeface="微软雅黑" panose="020B0503020204020204" pitchFamily="34" charset="-122"/>
              </a:rPr>
              <a:t>平凡证明 </a:t>
            </a:r>
            <a:r>
              <a:rPr lang="en-US" altLang="zh-CN" sz="2800" dirty="0"/>
              <a:t>/ trivial proof</a:t>
            </a:r>
            <a:r>
              <a:rPr lang="zh-CN" altLang="en-US" sz="2800" dirty="0"/>
              <a:t>：   </a:t>
            </a:r>
            <a:endParaRPr lang="en-US" altLang="zh-CN" sz="2800" dirty="0"/>
          </a:p>
          <a:p>
            <a:pPr marL="0" indent="0" algn="just" eaLnBrk="1" hangingPunct="1">
              <a:spcBef>
                <a:spcPts val="200"/>
              </a:spcBef>
              <a:buFontTx/>
              <a:buNone/>
              <a:defRPr/>
            </a:pPr>
            <a:r>
              <a:rPr lang="en-US" altLang="zh-CN" sz="2800" dirty="0">
                <a:solidFill>
                  <a:schemeClr val="tx2"/>
                </a:solidFill>
              </a:rPr>
              <a:t>				P </a:t>
            </a:r>
            <a:r>
              <a:rPr lang="en-US" altLang="zh-CN" sz="2400" dirty="0">
                <a:solidFill>
                  <a:schemeClr val="tx2"/>
                </a:solidFill>
              </a:rPr>
              <a:t>→ Q </a:t>
            </a:r>
            <a:r>
              <a:rPr lang="zh-CN" altLang="en-US" sz="2400" dirty="0">
                <a:solidFill>
                  <a:schemeClr val="tx2"/>
                </a:solidFill>
              </a:rPr>
              <a:t>其中 </a:t>
            </a:r>
            <a:r>
              <a:rPr lang="en-US" altLang="zh-CN" sz="2400" dirty="0">
                <a:solidFill>
                  <a:schemeClr val="tx2"/>
                </a:solidFill>
              </a:rPr>
              <a:t>Q </a:t>
            </a:r>
            <a:r>
              <a:rPr lang="zh-CN" altLang="en-US" sz="2400" dirty="0">
                <a:solidFill>
                  <a:schemeClr val="tx2"/>
                </a:solidFill>
              </a:rPr>
              <a:t>为</a:t>
            </a:r>
            <a:r>
              <a:rPr lang="en-US" altLang="zh-CN" sz="2400" dirty="0">
                <a:solidFill>
                  <a:schemeClr val="tx2"/>
                </a:solidFill>
              </a:rPr>
              <a:t>T</a:t>
            </a:r>
          </a:p>
          <a:p>
            <a:pPr algn="just" eaLnBrk="1" hangingPunct="1">
              <a:spcBef>
                <a:spcPts val="200"/>
              </a:spcBef>
              <a:defRPr/>
            </a:pPr>
            <a:r>
              <a:rPr lang="en-US" altLang="zh-CN" sz="2800" dirty="0"/>
              <a:t>5</a:t>
            </a:r>
            <a:r>
              <a:rPr lang="zh-CN" altLang="en-US" sz="2800" dirty="0"/>
              <a:t>、</a:t>
            </a:r>
            <a:r>
              <a:rPr lang="zh-CN" altLang="en-US" sz="2800" dirty="0">
                <a:latin typeface="微软雅黑" panose="020B0503020204020204" pitchFamily="34" charset="-122"/>
                <a:ea typeface="微软雅黑" panose="020B0503020204020204" pitchFamily="34" charset="-122"/>
              </a:rPr>
              <a:t>反证法 </a:t>
            </a:r>
            <a:r>
              <a:rPr lang="en-US" altLang="zh-CN" sz="2800" dirty="0"/>
              <a:t>/ proof of contradiction</a:t>
            </a:r>
            <a:r>
              <a:rPr lang="zh-CN" altLang="en-US" sz="2800" dirty="0"/>
              <a:t>：</a:t>
            </a:r>
          </a:p>
          <a:p>
            <a:pPr marL="0" indent="0" algn="just" eaLnBrk="1" hangingPunct="1">
              <a:spcBef>
                <a:spcPts val="200"/>
              </a:spcBef>
              <a:buFontTx/>
              <a:buNone/>
              <a:defRPr/>
            </a:pPr>
            <a:r>
              <a:rPr lang="zh-CN" altLang="en-US" sz="2800" dirty="0"/>
              <a:t>                </a:t>
            </a:r>
            <a:r>
              <a:rPr lang="en-US" altLang="zh-CN" sz="2800" dirty="0"/>
              <a:t>P </a:t>
            </a:r>
          </a:p>
          <a:p>
            <a:pPr marL="0" indent="0" algn="just" eaLnBrk="1" hangingPunct="1">
              <a:spcBef>
                <a:spcPts val="200"/>
              </a:spcBef>
              <a:buFontTx/>
              <a:buNone/>
              <a:defRPr/>
            </a:pPr>
            <a:r>
              <a:rPr lang="en-US" altLang="zh-CN" sz="2800" dirty="0">
                <a:latin typeface="t"/>
                <a:ea typeface="t"/>
                <a:cs typeface="t"/>
              </a:rPr>
              <a:t>                 ¬</a:t>
            </a:r>
            <a:r>
              <a:rPr lang="en-US" altLang="zh-CN" sz="2800" dirty="0">
                <a:latin typeface="t"/>
              </a:rPr>
              <a:t> </a:t>
            </a:r>
            <a:r>
              <a:rPr lang="en-US" altLang="zh-CN" sz="2800" dirty="0"/>
              <a:t>P </a:t>
            </a:r>
            <a:r>
              <a:rPr lang="en-US" altLang="zh-CN" sz="2800" dirty="0">
                <a:sym typeface="Symbol" panose="05050102010706020507" pitchFamily="18" charset="2"/>
              </a:rPr>
              <a:t> S</a:t>
            </a:r>
            <a:r>
              <a:rPr lang="en-US" altLang="zh-CN" sz="2800" dirty="0"/>
              <a:t> ∧</a:t>
            </a:r>
            <a:r>
              <a:rPr lang="en-US" altLang="zh-CN" sz="2400" dirty="0">
                <a:solidFill>
                  <a:schemeClr val="tx2"/>
                </a:solidFill>
                <a:latin typeface="t"/>
                <a:ea typeface="t"/>
                <a:cs typeface="t"/>
              </a:rPr>
              <a:t> ¬ </a:t>
            </a:r>
            <a:r>
              <a:rPr lang="en-US" altLang="zh-CN" sz="2800" dirty="0">
                <a:sym typeface="Symbol" panose="05050102010706020507" pitchFamily="18" charset="2"/>
              </a:rPr>
              <a:t> S</a:t>
            </a:r>
            <a:endParaRPr lang="en-US" altLang="zh-CN" sz="2800" dirty="0"/>
          </a:p>
          <a:p>
            <a:pPr marL="0" indent="0" algn="just" eaLnBrk="1" hangingPunct="1">
              <a:buFontTx/>
              <a:buNone/>
              <a:defRPr/>
            </a:pPr>
            <a:endParaRPr lang="en-US" altLang="zh-CN" dirty="0">
              <a:solidFill>
                <a:schemeClr val="tx2"/>
              </a:solidFill>
            </a:endParaRPr>
          </a:p>
          <a:p>
            <a:pPr algn="just" eaLnBrk="1" hangingPunct="1">
              <a:defRPr/>
            </a:pPr>
            <a:endParaRPr lang="en-US" altLang="zh-CN" dirty="0">
              <a:solidFill>
                <a:schemeClr val="hlink"/>
              </a:solidFill>
            </a:endParaRPr>
          </a:p>
        </p:txBody>
      </p:sp>
      <p:sp>
        <p:nvSpPr>
          <p:cNvPr id="31747" name="Rectangle 3">
            <a:extLst>
              <a:ext uri="{FF2B5EF4-FFF2-40B4-BE49-F238E27FC236}">
                <a16:creationId xmlns:a16="http://schemas.microsoft.com/office/drawing/2014/main" id="{412FD43C-1D9F-FB08-469E-DA0D239859E6}"/>
              </a:ext>
            </a:extLst>
          </p:cNvPr>
          <p:cNvSpPr>
            <a:spLocks noGrp="1" noChangeArrowheads="1"/>
          </p:cNvSpPr>
          <p:nvPr>
            <p:ph type="title"/>
          </p:nvPr>
        </p:nvSpPr>
        <p:spPr>
          <a:xfrm>
            <a:off x="674688" y="333375"/>
            <a:ext cx="7794625" cy="1143000"/>
          </a:xfrm>
        </p:spPr>
        <p:txBody>
          <a:bodyPr/>
          <a:lstStyle/>
          <a:p>
            <a:pPr eaLnBrk="1" hangingPunct="1"/>
            <a:r>
              <a:rPr lang="en-US" altLang="zh-CN" sz="4000" b="1">
                <a:solidFill>
                  <a:schemeClr val="tx1"/>
                </a:solidFill>
                <a:latin typeface="微软雅黑" panose="020B0503020204020204" pitchFamily="34" charset="-122"/>
                <a:ea typeface="微软雅黑" panose="020B0503020204020204" pitchFamily="34" charset="-122"/>
              </a:rPr>
              <a:t>1.7 Introduction to Proofs</a:t>
            </a:r>
            <a:br>
              <a:rPr lang="en-US" altLang="zh-CN" sz="4000" b="1">
                <a:solidFill>
                  <a:schemeClr val="tx1"/>
                </a:solidFill>
                <a:latin typeface="微软雅黑" panose="020B0503020204020204" pitchFamily="34" charset="-122"/>
                <a:ea typeface="微软雅黑" panose="020B0503020204020204" pitchFamily="34" charset="-122"/>
              </a:rPr>
            </a:br>
            <a:r>
              <a:rPr lang="zh-CN" altLang="en-US" sz="4000" b="1">
                <a:solidFill>
                  <a:schemeClr val="tx1"/>
                </a:solidFill>
                <a:latin typeface="微软雅黑" panose="020B0503020204020204" pitchFamily="34" charset="-122"/>
                <a:ea typeface="微软雅黑" panose="020B0503020204020204" pitchFamily="34" charset="-122"/>
              </a:rPr>
              <a:t>定理证明方法</a:t>
            </a:r>
          </a:p>
        </p:txBody>
      </p:sp>
      <p:sp>
        <p:nvSpPr>
          <p:cNvPr id="31748" name="灯片编号占位符 1">
            <a:extLst>
              <a:ext uri="{FF2B5EF4-FFF2-40B4-BE49-F238E27FC236}">
                <a16:creationId xmlns:a16="http://schemas.microsoft.com/office/drawing/2014/main" id="{0DF51908-0A6B-82A4-091C-A6C024532755}"/>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9070824-0790-43F5-9CE5-D02A3555F254}" type="slidenum">
              <a:rPr lang="en-US" altLang="zh-CN" sz="1400" smtClean="0"/>
              <a:pPr>
                <a:spcBef>
                  <a:spcPct val="0"/>
                </a:spcBef>
                <a:buFontTx/>
                <a:buNone/>
              </a:pPr>
              <a:t>7</a:t>
            </a:fld>
            <a:endParaRPr lang="en-US" altLang="zh-CN" sz="140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847D2368-E3A3-9A51-0C08-A0CBCD80C15A}"/>
              </a:ext>
            </a:extLst>
          </p:cNvPr>
          <p:cNvSpPr>
            <a:spLocks noGrp="1" noChangeArrowheads="1"/>
          </p:cNvSpPr>
          <p:nvPr>
            <p:ph type="title"/>
          </p:nvPr>
        </p:nvSpPr>
        <p:spPr>
          <a:xfrm>
            <a:off x="323850" y="260350"/>
            <a:ext cx="8496300" cy="1143000"/>
          </a:xfrm>
        </p:spPr>
        <p:txBody>
          <a:bodyPr/>
          <a:lstStyle/>
          <a:p>
            <a:pPr eaLnBrk="1" hangingPunct="1"/>
            <a:r>
              <a:rPr lang="en-US" altLang="zh-CN" b="1"/>
              <a:t>Proof Methods for Implications</a:t>
            </a:r>
          </a:p>
        </p:txBody>
      </p:sp>
      <p:sp>
        <p:nvSpPr>
          <p:cNvPr id="35844" name="灯片编号占位符 1">
            <a:extLst>
              <a:ext uri="{FF2B5EF4-FFF2-40B4-BE49-F238E27FC236}">
                <a16:creationId xmlns:a16="http://schemas.microsoft.com/office/drawing/2014/main" id="{1EE308AE-FDC6-9ABE-AC1B-CBDE330A64FA}"/>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3963D60-5115-43A8-AD21-D66EE0877E3E}" type="slidenum">
              <a:rPr lang="en-US" altLang="zh-CN" sz="1400" smtClean="0"/>
              <a:pPr>
                <a:spcBef>
                  <a:spcPct val="0"/>
                </a:spcBef>
                <a:buFontTx/>
                <a:buNone/>
              </a:pPr>
              <a:t>8</a:t>
            </a:fld>
            <a:endParaRPr lang="en-US" altLang="zh-CN" sz="1400"/>
          </a:p>
        </p:txBody>
      </p:sp>
      <p:sp>
        <p:nvSpPr>
          <p:cNvPr id="2" name="内容占位符 1">
            <a:extLst>
              <a:ext uri="{FF2B5EF4-FFF2-40B4-BE49-F238E27FC236}">
                <a16:creationId xmlns:a16="http://schemas.microsoft.com/office/drawing/2014/main" id="{EADE35BF-ABB9-C1AE-1DC5-BD6C88EDBF6B}"/>
              </a:ext>
            </a:extLst>
          </p:cNvPr>
          <p:cNvSpPr>
            <a:spLocks noGrp="1"/>
          </p:cNvSpPr>
          <p:nvPr>
            <p:ph idx="1"/>
          </p:nvPr>
        </p:nvSpPr>
        <p:spPr/>
        <p:txBody>
          <a:bodyPr/>
          <a:lstStyle/>
          <a:p>
            <a:pPr marL="0" indent="0">
              <a:spcBef>
                <a:spcPts val="800"/>
              </a:spcBef>
              <a:buNone/>
            </a:pPr>
            <a:r>
              <a:rPr lang="zh-CN" altLang="en-US" sz="2800" dirty="0"/>
              <a:t>For proving implications </a:t>
            </a:r>
            <a:r>
              <a:rPr lang="zh-CN" altLang="en-US" sz="2800" i="1" dirty="0"/>
              <a:t>p</a:t>
            </a:r>
            <a:r>
              <a:rPr lang="en-US" altLang="zh-CN" sz="2800" i="1" dirty="0">
                <a:solidFill>
                  <a:schemeClr val="tx2"/>
                </a:solidFill>
              </a:rPr>
              <a:t> → </a:t>
            </a:r>
            <a:r>
              <a:rPr lang="zh-CN" altLang="en-US" sz="2800" i="1" dirty="0"/>
              <a:t>q</a:t>
            </a:r>
            <a:r>
              <a:rPr lang="zh-CN" altLang="en-US" sz="2800" dirty="0"/>
              <a:t>, we have:</a:t>
            </a:r>
            <a:endParaRPr lang="en-US" altLang="zh-CN" sz="2800" dirty="0"/>
          </a:p>
          <a:p>
            <a:pPr>
              <a:spcBef>
                <a:spcPts val="800"/>
              </a:spcBef>
            </a:pPr>
            <a:r>
              <a:rPr lang="zh-CN" altLang="en-US" sz="2800" i="1" dirty="0">
                <a:solidFill>
                  <a:srgbClr val="7030A0"/>
                </a:solidFill>
              </a:rPr>
              <a:t>Direct proof</a:t>
            </a:r>
            <a:r>
              <a:rPr lang="zh-CN" altLang="en-US" sz="2800" dirty="0"/>
              <a:t>: Assume </a:t>
            </a:r>
            <a:r>
              <a:rPr lang="zh-CN" altLang="en-US" sz="2800" i="1" dirty="0"/>
              <a:t>p</a:t>
            </a:r>
            <a:r>
              <a:rPr lang="zh-CN" altLang="en-US" sz="2800" dirty="0"/>
              <a:t> is true, and prove </a:t>
            </a:r>
            <a:r>
              <a:rPr lang="zh-CN" altLang="en-US" sz="2800" i="1" dirty="0"/>
              <a:t>q</a:t>
            </a:r>
            <a:r>
              <a:rPr lang="zh-CN" altLang="en-US" sz="2800" dirty="0"/>
              <a:t>.</a:t>
            </a:r>
            <a:endParaRPr lang="en-US" altLang="zh-CN" sz="2800" dirty="0"/>
          </a:p>
          <a:p>
            <a:pPr>
              <a:spcBef>
                <a:spcPts val="800"/>
              </a:spcBef>
            </a:pPr>
            <a:r>
              <a:rPr lang="zh-CN" altLang="en-US" sz="2800" i="1" dirty="0">
                <a:solidFill>
                  <a:srgbClr val="7030A0"/>
                </a:solidFill>
              </a:rPr>
              <a:t>Indirect proof</a:t>
            </a:r>
            <a:r>
              <a:rPr lang="zh-CN" altLang="en-US" sz="2800" dirty="0"/>
              <a:t>: Assume ¬</a:t>
            </a:r>
            <a:r>
              <a:rPr lang="zh-CN" altLang="en-US" sz="2800" i="1" dirty="0"/>
              <a:t>q</a:t>
            </a:r>
            <a:r>
              <a:rPr lang="zh-CN" altLang="en-US" sz="2800" dirty="0"/>
              <a:t>, and prove ¬</a:t>
            </a:r>
            <a:r>
              <a:rPr lang="zh-CN" altLang="en-US" sz="2800" i="1" dirty="0"/>
              <a:t>p</a:t>
            </a:r>
            <a:r>
              <a:rPr lang="zh-CN" altLang="en-US" sz="2800" dirty="0"/>
              <a:t>.</a:t>
            </a:r>
            <a:endParaRPr lang="en-US" altLang="zh-CN" sz="2800" dirty="0"/>
          </a:p>
          <a:p>
            <a:pPr marL="0" indent="0">
              <a:spcBef>
                <a:spcPts val="800"/>
              </a:spcBef>
              <a:buNone/>
            </a:pPr>
            <a:r>
              <a:rPr lang="en-US" altLang="zh-CN" sz="2800" dirty="0"/>
              <a:t>   </a:t>
            </a:r>
            <a:r>
              <a:rPr lang="zh-CN" altLang="en-US" sz="2800" dirty="0"/>
              <a:t>(proof by contraposition :¬</a:t>
            </a:r>
            <a:r>
              <a:rPr lang="zh-CN" altLang="en-US" sz="2800" i="1" dirty="0"/>
              <a:t>q</a:t>
            </a:r>
            <a:r>
              <a:rPr lang="zh-CN" altLang="en-US" sz="2800" dirty="0"/>
              <a:t> →¬</a:t>
            </a:r>
            <a:r>
              <a:rPr lang="zh-CN" altLang="en-US" sz="2800" i="1" dirty="0"/>
              <a:t>p</a:t>
            </a:r>
            <a:r>
              <a:rPr lang="zh-CN" altLang="en-US" sz="2800" dirty="0"/>
              <a:t> )</a:t>
            </a:r>
            <a:endParaRPr lang="en-US" altLang="zh-CN" sz="2800" dirty="0"/>
          </a:p>
          <a:p>
            <a:pPr>
              <a:spcBef>
                <a:spcPts val="800"/>
              </a:spcBef>
            </a:pPr>
            <a:r>
              <a:rPr lang="zh-CN" altLang="en-US" sz="2800" i="1" dirty="0">
                <a:solidFill>
                  <a:srgbClr val="7030A0"/>
                </a:solidFill>
              </a:rPr>
              <a:t>Vacuous proof</a:t>
            </a:r>
            <a:r>
              <a:rPr lang="zh-CN" altLang="en-US" sz="2800" dirty="0"/>
              <a:t>: Prove ¬</a:t>
            </a:r>
            <a:r>
              <a:rPr lang="zh-CN" altLang="en-US" sz="2800" i="1" dirty="0"/>
              <a:t>p</a:t>
            </a:r>
            <a:r>
              <a:rPr lang="zh-CN" altLang="en-US" sz="2800" dirty="0"/>
              <a:t> by itself.</a:t>
            </a:r>
            <a:endParaRPr lang="en-US" altLang="zh-CN" sz="2800" dirty="0"/>
          </a:p>
          <a:p>
            <a:pPr>
              <a:spcBef>
                <a:spcPts val="800"/>
              </a:spcBef>
            </a:pPr>
            <a:r>
              <a:rPr lang="en-US" altLang="zh-CN" sz="2800" i="1" dirty="0">
                <a:solidFill>
                  <a:srgbClr val="7030A0"/>
                </a:solidFill>
              </a:rPr>
              <a:t>Trivial proof</a:t>
            </a:r>
            <a:r>
              <a:rPr lang="en-US" altLang="zh-CN" sz="2800" dirty="0"/>
              <a:t>: Prove </a:t>
            </a:r>
            <a:r>
              <a:rPr lang="en-US" altLang="zh-CN" sz="2800" i="1" dirty="0"/>
              <a:t>q</a:t>
            </a:r>
            <a:r>
              <a:rPr lang="en-US" altLang="zh-CN" sz="2800" dirty="0"/>
              <a:t> by itself</a:t>
            </a:r>
            <a:r>
              <a:rPr lang="zh-CN" altLang="en-US" sz="2800" dirty="0"/>
              <a:t>.</a:t>
            </a:r>
            <a:endParaRPr lang="en-US" altLang="zh-CN" sz="2800" dirty="0"/>
          </a:p>
          <a:p>
            <a:pPr>
              <a:spcBef>
                <a:spcPts val="800"/>
              </a:spcBef>
            </a:pPr>
            <a:r>
              <a:rPr lang="en-US" altLang="zh-CN" sz="2800" i="1" dirty="0">
                <a:solidFill>
                  <a:srgbClr val="7030A0"/>
                </a:solidFill>
              </a:rPr>
              <a:t>Proof by Contradiction</a:t>
            </a:r>
            <a:r>
              <a:rPr lang="en-US" altLang="zh-CN" sz="2800" dirty="0"/>
              <a:t>:</a:t>
            </a:r>
            <a:r>
              <a:rPr lang="zh-CN" altLang="en-US" sz="2800" dirty="0"/>
              <a:t> </a:t>
            </a:r>
            <a:r>
              <a:rPr lang="en-US" altLang="zh-CN" sz="2800" dirty="0"/>
              <a:t>Assume </a:t>
            </a:r>
            <a:r>
              <a:rPr lang="en-US" altLang="zh-CN" sz="2800" dirty="0">
                <a:sym typeface="Symbol" panose="05050102010706020507" pitchFamily="18" charset="2"/>
              </a:rPr>
              <a:t></a:t>
            </a:r>
            <a:r>
              <a:rPr lang="en-US" altLang="zh-CN" sz="2800" i="1" dirty="0">
                <a:sym typeface="Symbol" panose="05050102010706020507" pitchFamily="18" charset="2"/>
              </a:rPr>
              <a:t>p</a:t>
            </a:r>
            <a:r>
              <a:rPr lang="en-US" altLang="zh-CN" sz="2800" dirty="0">
                <a:sym typeface="Symbol" panose="05050102010706020507" pitchFamily="18" charset="2"/>
              </a:rPr>
              <a:t>, and prove both </a:t>
            </a:r>
            <a:r>
              <a:rPr lang="en-US" altLang="zh-CN" sz="2800" i="1" dirty="0">
                <a:sym typeface="Symbol" panose="05050102010706020507" pitchFamily="18" charset="2"/>
              </a:rPr>
              <a:t>q</a:t>
            </a:r>
            <a:r>
              <a:rPr lang="en-US" altLang="zh-CN" sz="2800" dirty="0">
                <a:sym typeface="Symbol" panose="05050102010706020507" pitchFamily="18" charset="2"/>
              </a:rPr>
              <a:t> and </a:t>
            </a:r>
            <a:r>
              <a:rPr lang="en-US" altLang="zh-CN" sz="2800" i="1" dirty="0">
                <a:sym typeface="Symbol" panose="05050102010706020507" pitchFamily="18" charset="2"/>
              </a:rPr>
              <a:t>q</a:t>
            </a:r>
            <a:r>
              <a:rPr lang="en-US" altLang="zh-CN" sz="2800" dirty="0">
                <a:sym typeface="Symbol" panose="05050102010706020507" pitchFamily="18" charset="2"/>
              </a:rPr>
              <a:t> for some proposition </a:t>
            </a:r>
            <a:r>
              <a:rPr lang="en-US" altLang="zh-CN" sz="2800" i="1" dirty="0">
                <a:sym typeface="Symbol" panose="05050102010706020507" pitchFamily="18" charset="2"/>
              </a:rPr>
              <a:t>q</a:t>
            </a:r>
            <a:r>
              <a:rPr lang="zh-CN" altLang="en-US" sz="2800" dirty="0"/>
              <a:t>.</a:t>
            </a:r>
          </a:p>
          <a:p>
            <a:endParaRPr lang="zh-CN" altLang="en-US" sz="2800" dirty="0"/>
          </a:p>
        </p:txBody>
      </p:sp>
    </p:spTree>
    <p:extLst>
      <p:ext uri="{BB962C8B-B14F-4D97-AF65-F5344CB8AC3E}">
        <p14:creationId xmlns:p14="http://schemas.microsoft.com/office/powerpoint/2010/main" val="3783093599"/>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DD1C17E8-65FF-46D5-4BB3-821912E2EF6A}"/>
              </a:ext>
            </a:extLst>
          </p:cNvPr>
          <p:cNvSpPr>
            <a:spLocks noGrp="1" noChangeArrowheads="1"/>
          </p:cNvSpPr>
          <p:nvPr>
            <p:ph type="title"/>
          </p:nvPr>
        </p:nvSpPr>
        <p:spPr/>
        <p:txBody>
          <a:bodyPr/>
          <a:lstStyle/>
          <a:p>
            <a:pPr eaLnBrk="1" hangingPunct="1"/>
            <a:r>
              <a:rPr lang="en-US" altLang="zh-CN" b="1"/>
              <a:t>Direct Proof Example</a:t>
            </a:r>
          </a:p>
        </p:txBody>
      </p:sp>
      <p:sp>
        <p:nvSpPr>
          <p:cNvPr id="37891" name="Rectangle 3">
            <a:extLst>
              <a:ext uri="{FF2B5EF4-FFF2-40B4-BE49-F238E27FC236}">
                <a16:creationId xmlns:a16="http://schemas.microsoft.com/office/drawing/2014/main" id="{FC288011-5064-3E73-EFD3-A2FCD48D9546}"/>
              </a:ext>
            </a:extLst>
          </p:cNvPr>
          <p:cNvSpPr>
            <a:spLocks noGrp="1" noChangeArrowheads="1"/>
          </p:cNvSpPr>
          <p:nvPr>
            <p:ph type="body" idx="1"/>
          </p:nvPr>
        </p:nvSpPr>
        <p:spPr>
          <a:xfrm>
            <a:off x="457200" y="1628775"/>
            <a:ext cx="8229600" cy="4525963"/>
          </a:xfrm>
        </p:spPr>
        <p:txBody>
          <a:bodyPr/>
          <a:lstStyle/>
          <a:p>
            <a:pPr eaLnBrk="1" hangingPunct="1"/>
            <a:r>
              <a:rPr lang="en-US" altLang="zh-CN" sz="2800" b="1" dirty="0"/>
              <a:t>Definition:</a:t>
            </a:r>
            <a:r>
              <a:rPr lang="en-US" altLang="zh-CN" sz="2800" dirty="0"/>
              <a:t> An integer </a:t>
            </a:r>
            <a:r>
              <a:rPr lang="en-US" altLang="zh-CN" sz="2800" i="1" dirty="0">
                <a:solidFill>
                  <a:srgbClr val="006600"/>
                </a:solidFill>
              </a:rPr>
              <a:t>n</a:t>
            </a:r>
            <a:r>
              <a:rPr lang="en-US" altLang="zh-CN" sz="2800" dirty="0"/>
              <a:t> is called </a:t>
            </a:r>
            <a:r>
              <a:rPr lang="en-US" altLang="zh-CN" sz="2800" i="1" dirty="0"/>
              <a:t>odd</a:t>
            </a:r>
            <a:r>
              <a:rPr lang="en-US" altLang="zh-CN" sz="2800" dirty="0"/>
              <a:t> </a:t>
            </a:r>
            <a:r>
              <a:rPr lang="en-US" altLang="zh-CN" sz="2800" dirty="0" err="1"/>
              <a:t>iff</a:t>
            </a:r>
            <a:r>
              <a:rPr lang="en-US" altLang="zh-CN" sz="2800" dirty="0"/>
              <a:t> </a:t>
            </a:r>
            <a:r>
              <a:rPr lang="en-US" altLang="zh-CN" sz="2800" i="1" dirty="0">
                <a:solidFill>
                  <a:srgbClr val="006600"/>
                </a:solidFill>
              </a:rPr>
              <a:t>n</a:t>
            </a:r>
            <a:r>
              <a:rPr lang="en-US" altLang="zh-CN" sz="2800" dirty="0">
                <a:solidFill>
                  <a:srgbClr val="006600"/>
                </a:solidFill>
              </a:rPr>
              <a:t>=2</a:t>
            </a:r>
            <a:r>
              <a:rPr lang="en-US" altLang="zh-CN" sz="2800" i="1" dirty="0">
                <a:solidFill>
                  <a:srgbClr val="006600"/>
                </a:solidFill>
              </a:rPr>
              <a:t>k</a:t>
            </a:r>
            <a:r>
              <a:rPr lang="en-US" altLang="zh-CN" sz="2800" dirty="0">
                <a:solidFill>
                  <a:srgbClr val="006600"/>
                </a:solidFill>
              </a:rPr>
              <a:t>+1 </a:t>
            </a:r>
            <a:r>
              <a:rPr lang="en-US" altLang="zh-CN" sz="2800" dirty="0"/>
              <a:t>for some integer </a:t>
            </a:r>
            <a:r>
              <a:rPr lang="en-US" altLang="zh-CN" sz="2800" i="1" dirty="0">
                <a:solidFill>
                  <a:srgbClr val="006600"/>
                </a:solidFill>
              </a:rPr>
              <a:t>k</a:t>
            </a:r>
            <a:r>
              <a:rPr lang="en-US" altLang="zh-CN" sz="2800" dirty="0"/>
              <a:t>; </a:t>
            </a:r>
            <a:r>
              <a:rPr lang="en-US" altLang="zh-CN" sz="2800" i="1" dirty="0">
                <a:solidFill>
                  <a:srgbClr val="006600"/>
                </a:solidFill>
              </a:rPr>
              <a:t>n</a:t>
            </a:r>
            <a:r>
              <a:rPr lang="en-US" altLang="zh-CN" sz="2800" dirty="0"/>
              <a:t> is </a:t>
            </a:r>
            <a:r>
              <a:rPr lang="en-US" altLang="zh-CN" sz="2800" i="1" dirty="0"/>
              <a:t>even</a:t>
            </a:r>
            <a:r>
              <a:rPr lang="en-US" altLang="zh-CN" sz="2800" dirty="0"/>
              <a:t> </a:t>
            </a:r>
            <a:r>
              <a:rPr lang="en-US" altLang="zh-CN" sz="2800" dirty="0" err="1"/>
              <a:t>iff</a:t>
            </a:r>
            <a:r>
              <a:rPr lang="en-US" altLang="zh-CN" sz="2800" dirty="0"/>
              <a:t> </a:t>
            </a:r>
            <a:r>
              <a:rPr lang="en-US" altLang="zh-CN" sz="2800" i="1" dirty="0">
                <a:solidFill>
                  <a:srgbClr val="006600"/>
                </a:solidFill>
              </a:rPr>
              <a:t>n</a:t>
            </a:r>
            <a:r>
              <a:rPr lang="en-US" altLang="zh-CN" sz="2800" dirty="0">
                <a:solidFill>
                  <a:srgbClr val="006600"/>
                </a:solidFill>
              </a:rPr>
              <a:t>=2</a:t>
            </a:r>
            <a:r>
              <a:rPr lang="en-US" altLang="zh-CN" sz="2800" i="1" dirty="0">
                <a:solidFill>
                  <a:srgbClr val="006600"/>
                </a:solidFill>
              </a:rPr>
              <a:t>k</a:t>
            </a:r>
            <a:r>
              <a:rPr lang="en-US" altLang="zh-CN" sz="2800" dirty="0">
                <a:solidFill>
                  <a:srgbClr val="006600"/>
                </a:solidFill>
              </a:rPr>
              <a:t> </a:t>
            </a:r>
            <a:r>
              <a:rPr lang="en-US" altLang="zh-CN" sz="2800" dirty="0"/>
              <a:t>for some </a:t>
            </a:r>
            <a:r>
              <a:rPr lang="en-US" altLang="zh-CN" sz="2800" i="1" dirty="0">
                <a:solidFill>
                  <a:srgbClr val="006600"/>
                </a:solidFill>
              </a:rPr>
              <a:t>k</a:t>
            </a:r>
            <a:r>
              <a:rPr lang="en-US" altLang="zh-CN" sz="2800" dirty="0"/>
              <a:t>.</a:t>
            </a:r>
            <a:r>
              <a:rPr lang="en-US" altLang="zh-CN" sz="2800" i="1" dirty="0"/>
              <a:t> </a:t>
            </a:r>
          </a:p>
          <a:p>
            <a:pPr eaLnBrk="1" hangingPunct="1"/>
            <a:endParaRPr lang="en-US" altLang="zh-CN" sz="2800" b="1" dirty="0"/>
          </a:p>
          <a:p>
            <a:pPr eaLnBrk="1" hangingPunct="1"/>
            <a:r>
              <a:rPr lang="en-US" altLang="zh-CN" sz="2800" b="1" dirty="0"/>
              <a:t>Theorem:</a:t>
            </a:r>
            <a:r>
              <a:rPr lang="en-US" altLang="zh-CN" sz="2800" dirty="0"/>
              <a:t> (For all numbers </a:t>
            </a:r>
            <a:r>
              <a:rPr lang="en-US" altLang="zh-CN" sz="2800" i="1" dirty="0">
                <a:solidFill>
                  <a:srgbClr val="006600"/>
                </a:solidFill>
              </a:rPr>
              <a:t>n</a:t>
            </a:r>
            <a:r>
              <a:rPr lang="en-US" altLang="zh-CN" sz="2800" dirty="0"/>
              <a:t>) If </a:t>
            </a:r>
            <a:r>
              <a:rPr lang="en-US" altLang="zh-CN" sz="2800" i="1" dirty="0">
                <a:solidFill>
                  <a:srgbClr val="006600"/>
                </a:solidFill>
              </a:rPr>
              <a:t>n</a:t>
            </a:r>
            <a:r>
              <a:rPr lang="en-US" altLang="zh-CN" sz="2800" dirty="0"/>
              <a:t> is an odd integer, then </a:t>
            </a:r>
            <a:r>
              <a:rPr lang="en-US" altLang="zh-CN" sz="2800" i="1" dirty="0">
                <a:solidFill>
                  <a:srgbClr val="006600"/>
                </a:solidFill>
              </a:rPr>
              <a:t>n</a:t>
            </a:r>
            <a:r>
              <a:rPr lang="en-US" altLang="zh-CN" sz="2800" baseline="30000" dirty="0">
                <a:solidFill>
                  <a:srgbClr val="006600"/>
                </a:solidFill>
              </a:rPr>
              <a:t>2</a:t>
            </a:r>
            <a:r>
              <a:rPr lang="en-US" altLang="zh-CN" sz="2800" dirty="0"/>
              <a:t> is an odd integer.</a:t>
            </a:r>
          </a:p>
          <a:p>
            <a:pPr eaLnBrk="1" hangingPunct="1"/>
            <a:r>
              <a:rPr lang="en-US" altLang="zh-CN" sz="2800" b="1" dirty="0"/>
              <a:t>Proof:</a:t>
            </a:r>
            <a:r>
              <a:rPr lang="en-US" altLang="zh-CN" sz="2800" dirty="0"/>
              <a:t>  If </a:t>
            </a:r>
            <a:r>
              <a:rPr lang="en-US" altLang="zh-CN" sz="2800" i="1" dirty="0">
                <a:solidFill>
                  <a:srgbClr val="006600"/>
                </a:solidFill>
              </a:rPr>
              <a:t>n</a:t>
            </a:r>
            <a:r>
              <a:rPr lang="en-US" altLang="zh-CN" sz="2800" dirty="0"/>
              <a:t> is odd, then </a:t>
            </a:r>
            <a:r>
              <a:rPr lang="en-US" altLang="zh-CN" sz="2800" i="1" dirty="0">
                <a:solidFill>
                  <a:srgbClr val="006600"/>
                </a:solidFill>
              </a:rPr>
              <a:t>n</a:t>
            </a:r>
            <a:r>
              <a:rPr lang="en-US" altLang="zh-CN" sz="2800" dirty="0">
                <a:solidFill>
                  <a:srgbClr val="006600"/>
                </a:solidFill>
              </a:rPr>
              <a:t> = 2</a:t>
            </a:r>
            <a:r>
              <a:rPr lang="en-US" altLang="zh-CN" sz="2800" i="1" dirty="0">
                <a:solidFill>
                  <a:srgbClr val="006600"/>
                </a:solidFill>
              </a:rPr>
              <a:t>k</a:t>
            </a:r>
            <a:r>
              <a:rPr lang="en-US" altLang="zh-CN" sz="2800" dirty="0">
                <a:solidFill>
                  <a:srgbClr val="006600"/>
                </a:solidFill>
              </a:rPr>
              <a:t>+1 </a:t>
            </a:r>
            <a:r>
              <a:rPr lang="en-US" altLang="zh-CN" sz="2800" dirty="0"/>
              <a:t>for some integer </a:t>
            </a:r>
            <a:r>
              <a:rPr lang="en-US" altLang="zh-CN" sz="2800" i="1" dirty="0">
                <a:solidFill>
                  <a:srgbClr val="006600"/>
                </a:solidFill>
              </a:rPr>
              <a:t>k</a:t>
            </a:r>
            <a:r>
              <a:rPr lang="en-US" altLang="zh-CN" sz="2800" dirty="0"/>
              <a:t>.  Thus, </a:t>
            </a:r>
            <a:r>
              <a:rPr lang="en-US" altLang="zh-CN" sz="2800" i="1" dirty="0">
                <a:solidFill>
                  <a:srgbClr val="006600"/>
                </a:solidFill>
              </a:rPr>
              <a:t>n</a:t>
            </a:r>
            <a:r>
              <a:rPr lang="en-US" altLang="zh-CN" sz="2800" baseline="30000" dirty="0">
                <a:solidFill>
                  <a:srgbClr val="006600"/>
                </a:solidFill>
              </a:rPr>
              <a:t>2</a:t>
            </a:r>
            <a:r>
              <a:rPr lang="en-US" altLang="zh-CN" sz="2800" dirty="0">
                <a:solidFill>
                  <a:srgbClr val="006600"/>
                </a:solidFill>
              </a:rPr>
              <a:t> = (2</a:t>
            </a:r>
            <a:r>
              <a:rPr lang="en-US" altLang="zh-CN" sz="2800" i="1" dirty="0">
                <a:solidFill>
                  <a:srgbClr val="006600"/>
                </a:solidFill>
              </a:rPr>
              <a:t>k</a:t>
            </a:r>
            <a:r>
              <a:rPr lang="en-US" altLang="zh-CN" sz="2800" dirty="0">
                <a:solidFill>
                  <a:srgbClr val="006600"/>
                </a:solidFill>
              </a:rPr>
              <a:t>+1)</a:t>
            </a:r>
            <a:r>
              <a:rPr lang="en-US" altLang="zh-CN" sz="2800" baseline="30000" dirty="0">
                <a:solidFill>
                  <a:srgbClr val="006600"/>
                </a:solidFill>
              </a:rPr>
              <a:t>2</a:t>
            </a:r>
            <a:r>
              <a:rPr lang="en-US" altLang="zh-CN" sz="2800" dirty="0">
                <a:solidFill>
                  <a:srgbClr val="006600"/>
                </a:solidFill>
              </a:rPr>
              <a:t> = 4</a:t>
            </a:r>
            <a:r>
              <a:rPr lang="en-US" altLang="zh-CN" sz="2800" i="1" dirty="0">
                <a:solidFill>
                  <a:srgbClr val="006600"/>
                </a:solidFill>
              </a:rPr>
              <a:t>k</a:t>
            </a:r>
            <a:r>
              <a:rPr lang="en-US" altLang="zh-CN" sz="2800" baseline="30000" dirty="0">
                <a:solidFill>
                  <a:srgbClr val="006600"/>
                </a:solidFill>
              </a:rPr>
              <a:t>2</a:t>
            </a:r>
            <a:r>
              <a:rPr lang="en-US" altLang="zh-CN" sz="2800" dirty="0">
                <a:solidFill>
                  <a:srgbClr val="006600"/>
                </a:solidFill>
              </a:rPr>
              <a:t> + 4</a:t>
            </a:r>
            <a:r>
              <a:rPr lang="en-US" altLang="zh-CN" sz="2800" i="1" dirty="0">
                <a:solidFill>
                  <a:srgbClr val="006600"/>
                </a:solidFill>
              </a:rPr>
              <a:t>k</a:t>
            </a:r>
            <a:r>
              <a:rPr lang="en-US" altLang="zh-CN" sz="2800" dirty="0">
                <a:solidFill>
                  <a:srgbClr val="006600"/>
                </a:solidFill>
              </a:rPr>
              <a:t> + 1 = 2(2</a:t>
            </a:r>
            <a:r>
              <a:rPr lang="en-US" altLang="zh-CN" sz="2800" i="1" dirty="0">
                <a:solidFill>
                  <a:srgbClr val="006600"/>
                </a:solidFill>
              </a:rPr>
              <a:t>k</a:t>
            </a:r>
            <a:r>
              <a:rPr lang="en-US" altLang="zh-CN" sz="2800" baseline="30000" dirty="0">
                <a:solidFill>
                  <a:srgbClr val="006600"/>
                </a:solidFill>
              </a:rPr>
              <a:t>2</a:t>
            </a:r>
            <a:r>
              <a:rPr lang="en-US" altLang="zh-CN" sz="2800" dirty="0">
                <a:solidFill>
                  <a:srgbClr val="006600"/>
                </a:solidFill>
              </a:rPr>
              <a:t> + 2</a:t>
            </a:r>
            <a:r>
              <a:rPr lang="en-US" altLang="zh-CN" sz="2800" i="1" dirty="0">
                <a:solidFill>
                  <a:srgbClr val="006600"/>
                </a:solidFill>
              </a:rPr>
              <a:t>k</a:t>
            </a:r>
            <a:r>
              <a:rPr lang="en-US" altLang="zh-CN" sz="2800" dirty="0">
                <a:solidFill>
                  <a:srgbClr val="006600"/>
                </a:solidFill>
              </a:rPr>
              <a:t>) + 1</a:t>
            </a:r>
            <a:r>
              <a:rPr lang="en-US" altLang="zh-CN" sz="2800" dirty="0"/>
              <a:t>.  Therefore </a:t>
            </a:r>
            <a:r>
              <a:rPr lang="en-US" altLang="zh-CN" sz="2800" i="1" dirty="0">
                <a:solidFill>
                  <a:srgbClr val="006600"/>
                </a:solidFill>
              </a:rPr>
              <a:t>n</a:t>
            </a:r>
            <a:r>
              <a:rPr lang="en-US" altLang="zh-CN" sz="2800" baseline="30000" dirty="0">
                <a:solidFill>
                  <a:srgbClr val="006600"/>
                </a:solidFill>
              </a:rPr>
              <a:t>2</a:t>
            </a:r>
            <a:r>
              <a:rPr lang="en-US" altLang="zh-CN" sz="2800" dirty="0"/>
              <a:t> is of the form </a:t>
            </a:r>
            <a:r>
              <a:rPr lang="en-US" altLang="zh-CN" sz="2800" dirty="0">
                <a:solidFill>
                  <a:srgbClr val="006600"/>
                </a:solidFill>
              </a:rPr>
              <a:t>2</a:t>
            </a:r>
            <a:r>
              <a:rPr lang="en-US" altLang="zh-CN" sz="2800" i="1" dirty="0">
                <a:solidFill>
                  <a:srgbClr val="006600"/>
                </a:solidFill>
              </a:rPr>
              <a:t>j</a:t>
            </a:r>
            <a:r>
              <a:rPr lang="en-US" altLang="zh-CN" sz="2800" dirty="0">
                <a:solidFill>
                  <a:srgbClr val="006600"/>
                </a:solidFill>
              </a:rPr>
              <a:t> + 1 </a:t>
            </a:r>
            <a:r>
              <a:rPr lang="en-US" altLang="zh-CN" sz="2800" dirty="0"/>
              <a:t>(with </a:t>
            </a:r>
            <a:r>
              <a:rPr lang="en-US" altLang="zh-CN" sz="2800" i="1" dirty="0"/>
              <a:t>j</a:t>
            </a:r>
            <a:r>
              <a:rPr lang="en-US" altLang="zh-CN" sz="2800" dirty="0"/>
              <a:t> the integer </a:t>
            </a:r>
            <a:r>
              <a:rPr lang="en-US" altLang="zh-CN" sz="2800" dirty="0">
                <a:solidFill>
                  <a:srgbClr val="006600"/>
                </a:solidFill>
              </a:rPr>
              <a:t>2</a:t>
            </a:r>
            <a:r>
              <a:rPr lang="en-US" altLang="zh-CN" sz="2800" i="1" dirty="0">
                <a:solidFill>
                  <a:srgbClr val="006600"/>
                </a:solidFill>
              </a:rPr>
              <a:t>k</a:t>
            </a:r>
            <a:r>
              <a:rPr lang="en-US" altLang="zh-CN" sz="2800" baseline="30000" dirty="0">
                <a:solidFill>
                  <a:srgbClr val="006600"/>
                </a:solidFill>
              </a:rPr>
              <a:t>2</a:t>
            </a:r>
            <a:r>
              <a:rPr lang="en-US" altLang="zh-CN" sz="2800" dirty="0">
                <a:solidFill>
                  <a:srgbClr val="006600"/>
                </a:solidFill>
              </a:rPr>
              <a:t> + 2</a:t>
            </a:r>
            <a:r>
              <a:rPr lang="en-US" altLang="zh-CN" sz="2800" i="1" dirty="0">
                <a:solidFill>
                  <a:srgbClr val="006600"/>
                </a:solidFill>
              </a:rPr>
              <a:t>k</a:t>
            </a:r>
            <a:r>
              <a:rPr lang="en-US" altLang="zh-CN" sz="2800" dirty="0"/>
              <a:t>), thus </a:t>
            </a:r>
            <a:r>
              <a:rPr lang="en-US" altLang="zh-CN" sz="2800" i="1" dirty="0">
                <a:solidFill>
                  <a:srgbClr val="006600"/>
                </a:solidFill>
              </a:rPr>
              <a:t>n</a:t>
            </a:r>
            <a:r>
              <a:rPr lang="en-US" altLang="zh-CN" sz="2800" baseline="30000" dirty="0">
                <a:solidFill>
                  <a:srgbClr val="006600"/>
                </a:solidFill>
              </a:rPr>
              <a:t>2</a:t>
            </a:r>
            <a:r>
              <a:rPr lang="en-US" altLang="zh-CN" sz="2800" dirty="0"/>
              <a:t> is odd. </a:t>
            </a:r>
            <a:r>
              <a:rPr lang="en-US" altLang="zh-CN" sz="2800" dirty="0">
                <a:cs typeface="Times New Roman" panose="02020603050405020304" pitchFamily="18" charset="0"/>
              </a:rPr>
              <a:t>□</a:t>
            </a:r>
            <a:endParaRPr lang="en-US" altLang="zh-CN" sz="2800" b="1" dirty="0">
              <a:cs typeface="Times New Roman" panose="02020603050405020304" pitchFamily="18" charset="0"/>
            </a:endParaRPr>
          </a:p>
        </p:txBody>
      </p:sp>
      <p:sp>
        <p:nvSpPr>
          <p:cNvPr id="37892" name="灯片编号占位符 1">
            <a:extLst>
              <a:ext uri="{FF2B5EF4-FFF2-40B4-BE49-F238E27FC236}">
                <a16:creationId xmlns:a16="http://schemas.microsoft.com/office/drawing/2014/main" id="{7DA66280-D344-BA6B-8DAD-1E788E1CC5BB}"/>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521EF6A-EA32-4A99-BDFC-EC60352CFFD9}" type="slidenum">
              <a:rPr lang="en-US" altLang="zh-CN" sz="1400" smtClean="0"/>
              <a:pPr>
                <a:spcBef>
                  <a:spcPct val="0"/>
                </a:spcBef>
                <a:buFontTx/>
                <a:buNone/>
              </a:pPr>
              <a:t>9</a:t>
            </a:fld>
            <a:endParaRPr lang="en-US" altLang="zh-CN" sz="140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fade">
                                      <p:cBhvr>
                                        <p:cTn id="7" dur="500"/>
                                        <p:tgtEl>
                                          <p:spTgt spid="37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7891">
                                            <p:txEl>
                                              <p:pRg st="2" end="2"/>
                                            </p:txEl>
                                          </p:spTgt>
                                        </p:tgtEl>
                                        <p:attrNameLst>
                                          <p:attrName>style.visibility</p:attrName>
                                        </p:attrNameLst>
                                      </p:cBhvr>
                                      <p:to>
                                        <p:strVal val="visible"/>
                                      </p:to>
                                    </p:set>
                                    <p:animEffect transition="in" filter="fade">
                                      <p:cBhvr>
                                        <p:cTn id="12" dur="500"/>
                                        <p:tgtEl>
                                          <p:spTgt spid="378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7891">
                                            <p:txEl>
                                              <p:pRg st="3" end="3"/>
                                            </p:txEl>
                                          </p:spTgt>
                                        </p:tgtEl>
                                        <p:attrNameLst>
                                          <p:attrName>style.visibility</p:attrName>
                                        </p:attrNameLst>
                                      </p:cBhvr>
                                      <p:to>
                                        <p:strVal val="visible"/>
                                      </p:to>
                                    </p:set>
                                    <p:animEffect transition="in" filter="fade">
                                      <p:cBhvr>
                                        <p:cTn id="17" dur="500"/>
                                        <p:tgtEl>
                                          <p:spTgt spid="378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_1 \vee p_2 \vee \ldots \vee p_n) \rightarrow q] \leftrightarrow\\&#10;\hspace*{1cm} [(p_1 \rightarrow q) \wedge (p_2 \rightarrow q) \wedge \ldots \wedge(p_n \rightarrow q)]$&#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_1 \vee p_2 \vee \ldots \vee p_n) \rightarrow q$&#10;\end{document}"/>
  <p:tag name="IGUANATEXSIZE" val="3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_i  \rightarrow q$&#10;\end{document}"/>
  <p:tag name="IGUANATEXSIZE" val="30"/>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otalTime>47219</TotalTime>
  <Words>5703</Words>
  <Application>Microsoft Office PowerPoint</Application>
  <PresentationFormat>全屏显示(4:3)</PresentationFormat>
  <Paragraphs>473</Paragraphs>
  <Slides>54</Slides>
  <Notes>41</Notes>
  <HiddenSlides>0</HiddenSlides>
  <MMClips>2</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54</vt:i4>
      </vt:variant>
    </vt:vector>
  </HeadingPairs>
  <TitlesOfParts>
    <vt:vector size="69" baseType="lpstr">
      <vt:lpstr>t</vt:lpstr>
      <vt:lpstr>隶书</vt:lpstr>
      <vt:lpstr>宋体</vt:lpstr>
      <vt:lpstr>微软雅黑</vt:lpstr>
      <vt:lpstr>Arial</vt:lpstr>
      <vt:lpstr>Calibri</vt:lpstr>
      <vt:lpstr>Cambria Math</vt:lpstr>
      <vt:lpstr>Constantia</vt:lpstr>
      <vt:lpstr>Symbol</vt:lpstr>
      <vt:lpstr>Times New Roman</vt:lpstr>
      <vt:lpstr>Wingdings</vt:lpstr>
      <vt:lpstr>Wingdings 2</vt:lpstr>
      <vt:lpstr>默认设计模板</vt:lpstr>
      <vt:lpstr>Flow</vt:lpstr>
      <vt:lpstr>Equation</vt:lpstr>
      <vt:lpstr>1 The Foundations: Logic and Proofs</vt:lpstr>
      <vt:lpstr>1.7 Introduction to Proofs 定理证明方法</vt:lpstr>
      <vt:lpstr>Introduction to Proofs</vt:lpstr>
      <vt:lpstr>Proof Terminology 术语</vt:lpstr>
      <vt:lpstr>More Proof Terminology</vt:lpstr>
      <vt:lpstr>Graphical Visualization</vt:lpstr>
      <vt:lpstr>1.7 Introduction to Proofs 定理证明方法</vt:lpstr>
      <vt:lpstr>Proof Methods for Implications</vt:lpstr>
      <vt:lpstr>Direct Proof Example</vt:lpstr>
      <vt:lpstr>Indirect Proof Example Proof by Contraposition</vt:lpstr>
      <vt:lpstr>Vacuous Proof Example</vt:lpstr>
      <vt:lpstr>Trivial Proof Example</vt:lpstr>
      <vt:lpstr>Proof by Contradiction</vt:lpstr>
      <vt:lpstr>Proof by Contradiction Example</vt:lpstr>
      <vt:lpstr>Common Fallacies</vt:lpstr>
      <vt:lpstr>What is wrong with this?</vt:lpstr>
      <vt:lpstr>Circular Reasoning</vt:lpstr>
      <vt:lpstr>Review: Proof Methods So Far</vt:lpstr>
      <vt:lpstr>1 The Foundations: Logic and Proofs</vt:lpstr>
      <vt:lpstr>1.8 Proof Methods and Strategy</vt:lpstr>
      <vt:lpstr>Overview</vt:lpstr>
      <vt:lpstr>Proof Strategies for  proving p → q</vt:lpstr>
      <vt:lpstr>Forward Reasoning</vt:lpstr>
      <vt:lpstr>Backward Reasoning</vt:lpstr>
      <vt:lpstr>Backward Reasoning Example</vt:lpstr>
      <vt:lpstr>Steps of Example</vt:lpstr>
      <vt:lpstr>“Forwardized” version of Example</vt:lpstr>
      <vt:lpstr>Stone Game Example</vt:lpstr>
      <vt:lpstr>Working Backwards in the Game</vt:lpstr>
      <vt:lpstr>“Forwardized” version</vt:lpstr>
      <vt:lpstr>Proof by Cases</vt:lpstr>
      <vt:lpstr>Proof by Cases</vt:lpstr>
      <vt:lpstr>Proof by Cases</vt:lpstr>
      <vt:lpstr>Without Loss of Generality</vt:lpstr>
      <vt:lpstr>Proof by Examples?</vt:lpstr>
      <vt:lpstr>Proving Existentials</vt:lpstr>
      <vt:lpstr>Constructive Existence Proof</vt:lpstr>
      <vt:lpstr>Another Constructive  Existence Proof</vt:lpstr>
      <vt:lpstr>The proof...</vt:lpstr>
      <vt:lpstr>Nonconstructive Existence Proof</vt:lpstr>
      <vt:lpstr>The proof, using proof by cases...</vt:lpstr>
      <vt:lpstr>Adapting Existing Proofs</vt:lpstr>
      <vt:lpstr>Conjecture and Proof</vt:lpstr>
      <vt:lpstr>Conjecture &amp; Counterexamples</vt:lpstr>
      <vt:lpstr>Even Great Mathematicians Can Propose False Conjectures!</vt:lpstr>
      <vt:lpstr>Fermat’s “Last Theorem”</vt:lpstr>
      <vt:lpstr>An Open Problem</vt:lpstr>
      <vt:lpstr>Some Open Conjectures</vt:lpstr>
      <vt:lpstr>Proof and Disproof: Tilings</vt:lpstr>
      <vt:lpstr>Tilings</vt:lpstr>
      <vt:lpstr>Tilings </vt:lpstr>
      <vt:lpstr>Tilings</vt:lpstr>
      <vt:lpstr>Additional Proof Methods</vt:lpstr>
      <vt:lpstr>Homework</vt:lpstr>
    </vt:vector>
  </TitlesOfParts>
  <Company>SJTU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 Basic Proof Methods</dc:title>
  <dc:creator>h2006</dc:creator>
  <cp:lastModifiedBy>Hao Jie</cp:lastModifiedBy>
  <cp:revision>297</cp:revision>
  <dcterms:created xsi:type="dcterms:W3CDTF">2006-02-10T03:35:00Z</dcterms:created>
  <dcterms:modified xsi:type="dcterms:W3CDTF">2024-03-13T12:26:49Z</dcterms:modified>
</cp:coreProperties>
</file>