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14" r:id="rId2"/>
  </p:sldMasterIdLst>
  <p:notesMasterIdLst>
    <p:notesMasterId r:id="rId24"/>
  </p:notesMasterIdLst>
  <p:sldIdLst>
    <p:sldId id="310" r:id="rId3"/>
    <p:sldId id="258" r:id="rId4"/>
    <p:sldId id="259" r:id="rId5"/>
    <p:sldId id="265" r:id="rId6"/>
    <p:sldId id="275" r:id="rId7"/>
    <p:sldId id="282" r:id="rId8"/>
    <p:sldId id="276" r:id="rId9"/>
    <p:sldId id="283" r:id="rId10"/>
    <p:sldId id="284" r:id="rId11"/>
    <p:sldId id="279" r:id="rId12"/>
    <p:sldId id="280" r:id="rId13"/>
    <p:sldId id="281" r:id="rId14"/>
    <p:sldId id="318" r:id="rId15"/>
    <p:sldId id="317" r:id="rId16"/>
    <p:sldId id="319" r:id="rId17"/>
    <p:sldId id="320" r:id="rId18"/>
    <p:sldId id="321" r:id="rId19"/>
    <p:sldId id="289" r:id="rId20"/>
    <p:sldId id="290" r:id="rId21"/>
    <p:sldId id="288" r:id="rId22"/>
    <p:sldId id="313" r:id="rId2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6060"/>
    <a:srgbClr val="D1E3EE"/>
    <a:srgbClr val="5F75A3"/>
    <a:srgbClr val="A1D1BD"/>
    <a:srgbClr val="E87C5E"/>
    <a:srgbClr val="1F395D"/>
    <a:srgbClr val="5F76A3"/>
    <a:srgbClr val="FFFFFF"/>
    <a:srgbClr val="DDEAF2"/>
    <a:srgbClr val="6E94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02" autoAdjust="0"/>
    <p:restoredTop sz="94660"/>
  </p:normalViewPr>
  <p:slideViewPr>
    <p:cSldViewPr snapToGrid="0">
      <p:cViewPr varScale="1">
        <p:scale>
          <a:sx n="79" d="100"/>
          <a:sy n="79" d="100"/>
        </p:scale>
        <p:origin x="228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1001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2000">
    <p:random/>
  </p:transition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44565734"/>
      </p:ext>
    </p:extLst>
  </p:cSld>
  <p:clrMapOvr>
    <a:masterClrMapping/>
  </p:clrMapOvr>
  <p:transition spd="slow" advClick="0" advTm="200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54562189"/>
      </p:ext>
    </p:extLst>
  </p:cSld>
  <p:clrMapOvr>
    <a:masterClrMapping/>
  </p:clrMapOvr>
  <p:transition spd="slow" advClick="0" advTm="200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16634766"/>
      </p:ext>
    </p:extLst>
  </p:cSld>
  <p:clrMapOvr>
    <a:masterClrMapping/>
  </p:clrMapOvr>
  <p:transition spd="slow" advClick="0" advTm="2000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54788248"/>
      </p:ext>
    </p:extLst>
  </p:cSld>
  <p:clrMapOvr>
    <a:masterClrMapping/>
  </p:clrMapOvr>
  <p:transition spd="slow" advClick="0" advTm="2000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69400369"/>
      </p:ext>
    </p:extLst>
  </p:cSld>
  <p:clrMapOvr>
    <a:masterClrMapping/>
  </p:clrMapOvr>
  <p:transition spd="slow" advClick="0" advTm="2000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82894293"/>
      </p:ext>
    </p:extLst>
  </p:cSld>
  <p:clrMapOvr>
    <a:masterClrMapping/>
  </p:clrMapOvr>
  <p:transition spd="slow" advClick="0" advTm="2000"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29606097"/>
      </p:ext>
    </p:extLst>
  </p:cSld>
  <p:clrMapOvr>
    <a:masterClrMapping/>
  </p:clrMapOvr>
  <p:transition spd="slow" advClick="0" advTm="2000"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23422983"/>
      </p:ext>
    </p:extLst>
  </p:cSld>
  <p:clrMapOvr>
    <a:masterClrMapping/>
  </p:clrMapOvr>
  <p:transition spd="slow" advClick="0" advTm="2000"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92912610"/>
      </p:ext>
    </p:extLst>
  </p:cSld>
  <p:clrMapOvr>
    <a:masterClrMapping/>
  </p:clrMapOvr>
  <p:transition spd="slow" advClick="0" advTm="2000"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31139406"/>
      </p:ext>
    </p:extLst>
  </p:cSld>
  <p:clrMapOvr>
    <a:masterClrMapping/>
  </p:clrMapOvr>
  <p:transition spd="slow" advClick="0" advTm="200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2000">
    <p:random/>
  </p:transition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83488166"/>
      </p:ext>
    </p:extLst>
  </p:cSld>
  <p:clrMapOvr>
    <a:masterClrMapping/>
  </p:clrMapOvr>
  <p:transition spd="slow" advClick="0" advTm="2000"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48909368"/>
      </p:ext>
    </p:extLst>
  </p:cSld>
  <p:clrMapOvr>
    <a:masterClrMapping/>
  </p:clrMapOvr>
  <p:transition spd="slow" advClick="0" advTm="2000"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31007932"/>
      </p:ext>
    </p:extLst>
  </p:cSld>
  <p:clrMapOvr>
    <a:masterClrMapping/>
  </p:clrMapOvr>
  <p:transition spd="slow" advClick="0" advTm="2000"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35743595"/>
      </p:ext>
    </p:extLst>
  </p:cSld>
  <p:clrMapOvr>
    <a:masterClrMapping/>
  </p:clrMapOvr>
  <p:transition spd="slow" advClick="0" advTm="2000"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8077001"/>
      </p:ext>
    </p:extLst>
  </p:cSld>
  <p:clrMapOvr>
    <a:masterClrMapping/>
  </p:clrMapOvr>
  <p:transition spd="slow" advClick="0" advTm="2000"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71448783"/>
      </p:ext>
    </p:extLst>
  </p:cSld>
  <p:clrMapOvr>
    <a:masterClrMapping/>
  </p:clrMapOvr>
  <p:transition spd="slow" advClick="0" advTm="2000"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7672027"/>
      </p:ext>
    </p:extLst>
  </p:cSld>
  <p:clrMapOvr>
    <a:masterClrMapping/>
  </p:clrMapOvr>
  <p:transition spd="slow" advClick="0" advTm="2000"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0583426"/>
      </p:ext>
    </p:extLst>
  </p:cSld>
  <p:clrMapOvr>
    <a:masterClrMapping/>
  </p:clrMapOvr>
  <p:transition spd="slow" advClick="0" advTm="2000"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63068864"/>
      </p:ext>
    </p:extLst>
  </p:cSld>
  <p:clrMapOvr>
    <a:masterClrMapping/>
  </p:clrMapOvr>
  <p:transition spd="slow" advClick="0" advTm="2000">
    <p:rand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07986080"/>
      </p:ext>
    </p:extLst>
  </p:cSld>
  <p:clrMapOvr>
    <a:masterClrMapping/>
  </p:clrMapOvr>
  <p:transition spd="slow" advClick="0" advTm="200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2000">
    <p:random/>
  </p:transition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9503355"/>
      </p:ext>
    </p:extLst>
  </p:cSld>
  <p:clrMapOvr>
    <a:masterClrMapping/>
  </p:clrMapOvr>
  <p:transition spd="slow" advClick="0" advTm="2000">
    <p:rand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21435374"/>
      </p:ext>
    </p:extLst>
  </p:cSld>
  <p:clrMapOvr>
    <a:masterClrMapping/>
  </p:clrMapOvr>
  <p:transition spd="slow" advClick="0" advTm="2000">
    <p:rand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0877610"/>
      </p:ext>
    </p:extLst>
  </p:cSld>
  <p:clrMapOvr>
    <a:masterClrMapping/>
  </p:clrMapOvr>
  <p:transition spd="slow" advClick="0" advTm="2000">
    <p:rand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94082860"/>
      </p:ext>
    </p:extLst>
  </p:cSld>
  <p:clrMapOvr>
    <a:masterClrMapping/>
  </p:clrMapOvr>
  <p:transition spd="slow" advClick="0" advTm="2000">
    <p:rand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2233139"/>
      </p:ext>
    </p:extLst>
  </p:cSld>
  <p:clrMapOvr>
    <a:masterClrMapping/>
  </p:clrMapOvr>
  <p:transition spd="slow" advClick="0" advTm="2000">
    <p:rand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79985100"/>
      </p:ext>
    </p:extLst>
  </p:cSld>
  <p:clrMapOvr>
    <a:masterClrMapping/>
  </p:clrMapOvr>
  <p:transition spd="slow" advClick="0" advTm="2000">
    <p:rand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68498178"/>
      </p:ext>
    </p:extLst>
  </p:cSld>
  <p:clrMapOvr>
    <a:masterClrMapping/>
  </p:clrMapOvr>
  <p:transition spd="slow" advClick="0" advTm="2000">
    <p:rand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11679371"/>
      </p:ext>
    </p:extLst>
  </p:cSld>
  <p:clrMapOvr>
    <a:masterClrMapping/>
  </p:clrMapOvr>
  <p:transition spd="slow" advClick="0" advTm="2000">
    <p:rand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70827338"/>
      </p:ext>
    </p:extLst>
  </p:cSld>
  <p:clrMapOvr>
    <a:masterClrMapping/>
  </p:clrMapOvr>
  <p:transition spd="slow" advClick="0" advTm="2000">
    <p:rand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4377613"/>
      </p:ext>
    </p:extLst>
  </p:cSld>
  <p:clrMapOvr>
    <a:masterClrMapping/>
  </p:clrMapOvr>
  <p:transition spd="slow" advClick="0" advTm="200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8483836"/>
      </p:ext>
    </p:extLst>
  </p:cSld>
  <p:clrMapOvr>
    <a:masterClrMapping/>
  </p:clrMapOvr>
  <p:transition spd="slow" advClick="0" advTm="2000">
    <p:random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89157961"/>
      </p:ext>
    </p:extLst>
  </p:cSld>
  <p:clrMapOvr>
    <a:masterClrMapping/>
  </p:clrMapOvr>
  <p:transition spd="slow" advClick="0" advTm="2000">
    <p:random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46603826"/>
      </p:ext>
    </p:extLst>
  </p:cSld>
  <p:clrMapOvr>
    <a:masterClrMapping/>
  </p:clrMapOvr>
  <p:transition spd="slow" advClick="0" advTm="2000">
    <p:random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21451189"/>
      </p:ext>
    </p:extLst>
  </p:cSld>
  <p:clrMapOvr>
    <a:masterClrMapping/>
  </p:clrMapOvr>
  <p:transition spd="slow" advClick="0" advTm="2000">
    <p:random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20824478"/>
      </p:ext>
    </p:extLst>
  </p:cSld>
  <p:clrMapOvr>
    <a:masterClrMapping/>
  </p:clrMapOvr>
  <p:transition spd="slow" advClick="0" advTm="2000">
    <p:random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48623075"/>
      </p:ext>
    </p:extLst>
  </p:cSld>
  <p:clrMapOvr>
    <a:masterClrMapping/>
  </p:clrMapOvr>
  <p:transition spd="slow" advClick="0" advTm="2000">
    <p:random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1254578"/>
      </p:ext>
    </p:extLst>
  </p:cSld>
  <p:clrMapOvr>
    <a:masterClrMapping/>
  </p:clrMapOvr>
  <p:transition spd="slow" advClick="0" advTm="2000">
    <p:random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8290302"/>
      </p:ext>
    </p:extLst>
  </p:cSld>
  <p:clrMapOvr>
    <a:masterClrMapping/>
  </p:clrMapOvr>
  <p:transition spd="slow" advClick="0" advTm="2000">
    <p:random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51869727"/>
      </p:ext>
    </p:extLst>
  </p:cSld>
  <p:clrMapOvr>
    <a:masterClrMapping/>
  </p:clrMapOvr>
  <p:transition spd="slow" advClick="0" advTm="2000">
    <p:random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81888393"/>
      </p:ext>
    </p:extLst>
  </p:cSld>
  <p:clrMapOvr>
    <a:masterClrMapping/>
  </p:clrMapOvr>
  <p:transition spd="slow" advClick="0" advTm="2000">
    <p:random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75634792"/>
      </p:ext>
    </p:extLst>
  </p:cSld>
  <p:clrMapOvr>
    <a:masterClrMapping/>
  </p:clrMapOvr>
  <p:transition spd="slow" advClick="0" advTm="200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87118995"/>
      </p:ext>
    </p:extLst>
  </p:cSld>
  <p:clrMapOvr>
    <a:masterClrMapping/>
  </p:clrMapOvr>
  <p:transition spd="slow" advClick="0" advTm="2000">
    <p:random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1923801"/>
      </p:ext>
    </p:extLst>
  </p:cSld>
  <p:clrMapOvr>
    <a:masterClrMapping/>
  </p:clrMapOvr>
  <p:transition spd="slow" advClick="0" advTm="2000">
    <p:random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94031901"/>
      </p:ext>
    </p:extLst>
  </p:cSld>
  <p:clrMapOvr>
    <a:masterClrMapping/>
  </p:clrMapOvr>
  <p:transition spd="slow" advClick="0" advTm="2000">
    <p:random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7593405"/>
      </p:ext>
    </p:extLst>
  </p:cSld>
  <p:clrMapOvr>
    <a:masterClrMapping/>
  </p:clrMapOvr>
  <p:transition spd="slow" advClick="0" advTm="2000">
    <p:random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26612675"/>
      </p:ext>
    </p:extLst>
  </p:cSld>
  <p:clrMapOvr>
    <a:masterClrMapping/>
  </p:clrMapOvr>
  <p:transition spd="slow" advClick="0" advTm="2000">
    <p:random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90709249"/>
      </p:ext>
    </p:extLst>
  </p:cSld>
  <p:clrMapOvr>
    <a:masterClrMapping/>
  </p:clrMapOvr>
  <p:transition spd="slow" advClick="0" advTm="2000">
    <p:random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3049742919"/>
      </p:ext>
    </p:extLst>
  </p:cSld>
  <p:clrMapOvr>
    <a:masterClrMapping/>
  </p:clrMapOvr>
  <p:transition spd="slow" advClick="0" advTm="2000">
    <p:random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04553801"/>
      </p:ext>
    </p:extLst>
  </p:cSld>
  <p:clrMapOvr>
    <a:masterClrMapping/>
  </p:clrMapOvr>
  <p:transition spd="slow" advClick="0" advTm="2000">
    <p:random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54056857"/>
      </p:ext>
    </p:extLst>
  </p:cSld>
  <p:clrMapOvr>
    <a:masterClrMapping/>
  </p:clrMapOvr>
  <p:transition spd="slow" advClick="0" advTm="2000">
    <p:random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2000">
    <p:random/>
  </p:transition>
  <p:hf sldNum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2000">
    <p:random/>
  </p:transition>
  <p:hf sldNum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93784798"/>
      </p:ext>
    </p:extLst>
  </p:cSld>
  <p:clrMapOvr>
    <a:masterClrMapping/>
  </p:clrMapOvr>
  <p:transition spd="slow" advClick="0" advTm="2000">
    <p:random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2000">
    <p:random/>
  </p:transition>
  <p:hf sldNum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2000">
    <p:random/>
  </p:transition>
  <p:hf sldNum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2000">
    <p:random/>
  </p:transition>
  <p:hf sldNum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2000">
    <p:random/>
  </p:transition>
  <p:hf sldNum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2000">
    <p:random/>
  </p:transition>
  <p:hf sldNum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2000">
    <p:random/>
  </p:transition>
  <p:hf sldNum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2024/6/5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47095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2024/6/5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67531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3955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040913"/>
      </p:ext>
    </p:extLst>
  </p:cSld>
  <p:clrMapOvr>
    <a:masterClrMapping/>
  </p:clrMapOvr>
  <p:transition spd="slow" advClick="0" advTm="200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98181255"/>
      </p:ext>
    </p:extLst>
  </p:cSld>
  <p:clrMapOvr>
    <a:masterClrMapping/>
  </p:clrMapOvr>
  <p:transition spd="slow" advClick="0" advTm="200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94136643"/>
      </p:ext>
    </p:extLst>
  </p:cSld>
  <p:clrMapOvr>
    <a:masterClrMapping/>
  </p:clrMapOvr>
  <p:transition spd="slow" advClick="0" advTm="200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3" r:id="rId27"/>
    <p:sldLayoutId id="2147483684" r:id="rId28"/>
    <p:sldLayoutId id="2147483685" r:id="rId29"/>
    <p:sldLayoutId id="2147483686" r:id="rId30"/>
    <p:sldLayoutId id="2147483687" r:id="rId31"/>
    <p:sldLayoutId id="2147483688" r:id="rId32"/>
    <p:sldLayoutId id="2147483689" r:id="rId33"/>
    <p:sldLayoutId id="2147483690" r:id="rId34"/>
    <p:sldLayoutId id="2147483691" r:id="rId35"/>
    <p:sldLayoutId id="2147483692" r:id="rId36"/>
    <p:sldLayoutId id="2147483693" r:id="rId37"/>
    <p:sldLayoutId id="2147483694" r:id="rId38"/>
    <p:sldLayoutId id="2147483695" r:id="rId39"/>
    <p:sldLayoutId id="2147483696" r:id="rId40"/>
    <p:sldLayoutId id="2147483697" r:id="rId41"/>
    <p:sldLayoutId id="2147483698" r:id="rId42"/>
    <p:sldLayoutId id="2147483699" r:id="rId43"/>
    <p:sldLayoutId id="2147483700" r:id="rId44"/>
    <p:sldLayoutId id="2147483701" r:id="rId45"/>
    <p:sldLayoutId id="2147483702" r:id="rId46"/>
    <p:sldLayoutId id="2147483703" r:id="rId47"/>
    <p:sldLayoutId id="2147483704" r:id="rId48"/>
    <p:sldLayoutId id="2147483705" r:id="rId49"/>
    <p:sldLayoutId id="2147483706" r:id="rId50"/>
    <p:sldLayoutId id="2147483707" r:id="rId51"/>
    <p:sldLayoutId id="2147483708" r:id="rId52"/>
    <p:sldLayoutId id="2147483709" r:id="rId53"/>
    <p:sldLayoutId id="2147483710" r:id="rId54"/>
    <p:sldLayoutId id="2147483711" r:id="rId55"/>
    <p:sldLayoutId id="2147483712" r:id="rId56"/>
    <p:sldLayoutId id="2147483713" r:id="rId57"/>
    <p:sldLayoutId id="2147483652" r:id="rId58"/>
    <p:sldLayoutId id="2147483653" r:id="rId59"/>
    <p:sldLayoutId id="2147483654" r:id="rId60"/>
    <p:sldLayoutId id="2147483655" r:id="rId61"/>
    <p:sldLayoutId id="2147483656" r:id="rId62"/>
    <p:sldLayoutId id="2147483657" r:id="rId63"/>
    <p:sldLayoutId id="2147483658" r:id="rId64"/>
    <p:sldLayoutId id="2147483659" r:id="rId65"/>
  </p:sldLayoutIdLst>
  <p:transition spd="slow" advClick="0" advTm="2000">
    <p:random/>
  </p:transition>
  <p:hf sldNum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2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椭圆 40"/>
          <p:cNvSpPr/>
          <p:nvPr/>
        </p:nvSpPr>
        <p:spPr>
          <a:xfrm>
            <a:off x="6962140" y="4697730"/>
            <a:ext cx="227330" cy="227330"/>
          </a:xfrm>
          <a:prstGeom prst="ellipse">
            <a:avLst/>
          </a:prstGeom>
          <a:solidFill>
            <a:srgbClr val="D1E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8573768" y="1658985"/>
            <a:ext cx="303844" cy="303844"/>
          </a:xfrm>
          <a:prstGeom prst="ellipse">
            <a:avLst/>
          </a:prstGeom>
          <a:solidFill>
            <a:srgbClr val="D1E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40578" y="507421"/>
            <a:ext cx="7862844" cy="4129557"/>
          </a:xfrm>
          <a:prstGeom prst="rect">
            <a:avLst/>
          </a:prstGeom>
          <a:solidFill>
            <a:schemeClr val="bg1"/>
          </a:solidFill>
          <a:ln w="57150">
            <a:solidFill>
              <a:srgbClr val="5F76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675255" y="675640"/>
            <a:ext cx="3793490" cy="3793490"/>
          </a:xfrm>
          <a:prstGeom prst="ellipse">
            <a:avLst/>
          </a:prstGeom>
          <a:solidFill>
            <a:srgbClr val="5F76A3"/>
          </a:solidFill>
          <a:ln>
            <a:noFill/>
          </a:ln>
          <a:effectLst>
            <a:outerShdw blurRad="254000" dist="190500" dir="81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873735" y="2148293"/>
            <a:ext cx="779944" cy="779944"/>
          </a:xfrm>
          <a:prstGeom prst="ellipse">
            <a:avLst/>
          </a:prstGeom>
          <a:solidFill>
            <a:srgbClr val="5F76A3"/>
          </a:solidFill>
          <a:ln>
            <a:noFill/>
          </a:ln>
          <a:effectLst>
            <a:outerShdw blurRad="203200" dist="127000" dir="81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1567323" y="3924112"/>
            <a:ext cx="302085" cy="302085"/>
          </a:xfrm>
          <a:prstGeom prst="ellipse">
            <a:avLst/>
          </a:prstGeom>
          <a:solidFill>
            <a:srgbClr val="D1E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7400614" y="2760247"/>
            <a:ext cx="534585" cy="534585"/>
          </a:xfrm>
          <a:prstGeom prst="ellipse">
            <a:avLst/>
          </a:prstGeom>
          <a:solidFill>
            <a:srgbClr val="5F7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2786896" y="1628009"/>
            <a:ext cx="35702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 </a:t>
            </a:r>
            <a:r>
              <a:rPr lang="en-US" altLang="zh-CN" sz="4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AES</a:t>
            </a:r>
            <a:r>
              <a:rPr lang="zh-CN" altLang="en-US" sz="4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密码</a:t>
            </a:r>
            <a:endParaRPr lang="en-US" altLang="zh-CN" sz="44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+mn-lt"/>
            </a:endParaRPr>
          </a:p>
          <a:p>
            <a:pPr algn="ctr"/>
            <a:r>
              <a:rPr lang="zh-CN" altLang="en-US" sz="4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加密解密实验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876040" y="3427095"/>
            <a:ext cx="1392555" cy="276860"/>
            <a:chOff x="6098" y="5397"/>
            <a:chExt cx="2193" cy="436"/>
          </a:xfrm>
        </p:grpSpPr>
        <p:sp>
          <p:nvSpPr>
            <p:cNvPr id="89" name="圆角矩形 88"/>
            <p:cNvSpPr/>
            <p:nvPr/>
          </p:nvSpPr>
          <p:spPr>
            <a:xfrm>
              <a:off x="6098" y="5422"/>
              <a:ext cx="2193" cy="3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6200" y="5397"/>
              <a:ext cx="1987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5F76A3"/>
                  </a:solidFill>
                  <a:cs typeface="+mn-ea"/>
                  <a:sym typeface="+mn-lt"/>
                </a:rPr>
                <a:t>汇报人：李昊伦</a:t>
              </a:r>
              <a:endParaRPr lang="en-US" altLang="zh-CN" sz="1200" dirty="0">
                <a:solidFill>
                  <a:srgbClr val="5F76A3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-321310" y="-281305"/>
            <a:ext cx="1410970" cy="1412240"/>
            <a:chOff x="304799" y="673100"/>
            <a:chExt cx="4000500" cy="4000499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" name="同心圆 10"/>
            <p:cNvSpPr/>
            <p:nvPr/>
          </p:nvSpPr>
          <p:spPr>
            <a:xfrm>
              <a:off x="304799" y="673100"/>
              <a:ext cx="4000500" cy="4000499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1F3F2"/>
                </a:gs>
                <a:gs pos="55000">
                  <a:srgbClr val="F1F3F2"/>
                </a:gs>
                <a:gs pos="100000">
                  <a:srgbClr val="B2B2B2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solidFill>
              <a:srgbClr val="D1E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948930" y="-327025"/>
            <a:ext cx="1426210" cy="1427480"/>
            <a:chOff x="304799" y="673100"/>
            <a:chExt cx="4000500" cy="4000499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799" y="673100"/>
              <a:ext cx="4000500" cy="4000499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1F3F2"/>
                </a:gs>
                <a:gs pos="55000">
                  <a:srgbClr val="F1F3F2"/>
                </a:gs>
                <a:gs pos="100000">
                  <a:srgbClr val="B2B2B2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solidFill>
              <a:srgbClr val="5F75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cs typeface="+mn-ea"/>
                <a:sym typeface="+mn-lt"/>
              </a:endParaRPr>
            </a:p>
          </p:txBody>
        </p:sp>
      </p:grpSp>
      <p:sp>
        <p:nvSpPr>
          <p:cNvPr id="25" name="椭圆 24"/>
          <p:cNvSpPr/>
          <p:nvPr/>
        </p:nvSpPr>
        <p:spPr>
          <a:xfrm>
            <a:off x="2594610" y="3950335"/>
            <a:ext cx="363220" cy="363220"/>
          </a:xfrm>
          <a:prstGeom prst="ellipse">
            <a:avLst/>
          </a:prstGeom>
          <a:solidFill>
            <a:srgbClr val="5F7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-605790" y="2853690"/>
            <a:ext cx="1980565" cy="2155190"/>
            <a:chOff x="-727" y="3040"/>
            <a:chExt cx="2766" cy="3009"/>
          </a:xfrm>
        </p:grpSpPr>
        <p:grpSp>
          <p:nvGrpSpPr>
            <p:cNvPr id="6" name="组合 5"/>
            <p:cNvGrpSpPr/>
            <p:nvPr/>
          </p:nvGrpSpPr>
          <p:grpSpPr>
            <a:xfrm>
              <a:off x="-727" y="3040"/>
              <a:ext cx="2766" cy="2768"/>
              <a:chOff x="304799" y="673100"/>
              <a:chExt cx="4000500" cy="4000499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" name="同心圆 6"/>
              <p:cNvSpPr/>
              <p:nvPr/>
            </p:nvSpPr>
            <p:spPr>
              <a:xfrm>
                <a:off x="304799" y="673100"/>
                <a:ext cx="4000500" cy="4000499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rgbClr val="F1F3F2"/>
                  </a:gs>
                  <a:gs pos="55000">
                    <a:srgbClr val="F1F3F2"/>
                  </a:gs>
                  <a:gs pos="100000">
                    <a:srgbClr val="B2B2B2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solidFill>
                <a:srgbClr val="5F75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990" y="5179"/>
              <a:ext cx="869" cy="870"/>
              <a:chOff x="304799" y="673100"/>
              <a:chExt cx="4000500" cy="4000499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4" name="同心圆 13"/>
              <p:cNvSpPr/>
              <p:nvPr/>
            </p:nvSpPr>
            <p:spPr>
              <a:xfrm>
                <a:off x="304799" y="673100"/>
                <a:ext cx="4000500" cy="4000499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rgbClr val="F1F3F2"/>
                  </a:gs>
                  <a:gs pos="55000">
                    <a:srgbClr val="F1F3F2"/>
                  </a:gs>
                  <a:gs pos="100000">
                    <a:srgbClr val="B2B2B2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392113" y="760408"/>
                <a:ext cx="3825873" cy="3825877"/>
              </a:xfrm>
              <a:prstGeom prst="ellipse">
                <a:avLst/>
              </a:prstGeom>
              <a:solidFill>
                <a:srgbClr val="D1E3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p:transition spd="slow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6" grpId="0" animBg="1"/>
      <p:bldP spid="46" grpId="1" animBg="1"/>
      <p:bldP spid="24" grpId="0" animBg="1"/>
      <p:bldP spid="24" grpId="1" animBg="1"/>
      <p:bldP spid="37" grpId="0" bldLvl="0" animBg="1"/>
      <p:bldP spid="37" grpId="1" animBg="1"/>
      <p:bldP spid="77" grpId="0" animBg="1"/>
      <p:bldP spid="77" grpId="1" animBg="1"/>
      <p:bldP spid="78" grpId="0" animBg="1"/>
      <p:bldP spid="78" grpId="1" animBg="1"/>
      <p:bldP spid="83" grpId="0" animBg="1"/>
      <p:bldP spid="83" grpId="1" animBg="1"/>
      <p:bldP spid="85" grpId="0"/>
      <p:bldP spid="85" grpId="1"/>
      <p:bldP spid="25" grpId="0" animBg="1"/>
      <p:bldP spid="25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E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: 形状 11"/>
          <p:cNvSpPr/>
          <p:nvPr/>
        </p:nvSpPr>
        <p:spPr>
          <a:xfrm>
            <a:off x="6423660" y="450"/>
            <a:ext cx="2720340" cy="1586003"/>
          </a:xfrm>
          <a:custGeom>
            <a:avLst/>
            <a:gdLst>
              <a:gd name="connsiteX0" fmla="*/ 0 w 9540936"/>
              <a:gd name="connsiteY0" fmla="*/ 0 h 5562522"/>
              <a:gd name="connsiteX1" fmla="*/ 9540936 w 9540936"/>
              <a:gd name="connsiteY1" fmla="*/ 0 h 5562522"/>
              <a:gd name="connsiteX2" fmla="*/ 9540936 w 9540936"/>
              <a:gd name="connsiteY2" fmla="*/ 4293308 h 5562522"/>
              <a:gd name="connsiteX3" fmla="*/ 9510456 w 9540936"/>
              <a:gd name="connsiteY3" fmla="*/ 4311699 h 5562522"/>
              <a:gd name="connsiteX4" fmla="*/ 8992296 w 9540936"/>
              <a:gd name="connsiteY4" fmla="*/ 4570779 h 5562522"/>
              <a:gd name="connsiteX5" fmla="*/ 8367456 w 9540936"/>
              <a:gd name="connsiteY5" fmla="*/ 4814619 h 5562522"/>
              <a:gd name="connsiteX6" fmla="*/ 7742616 w 9540936"/>
              <a:gd name="connsiteY6" fmla="*/ 4875579 h 5562522"/>
              <a:gd name="connsiteX7" fmla="*/ 7239696 w 9540936"/>
              <a:gd name="connsiteY7" fmla="*/ 4753659 h 5562522"/>
              <a:gd name="connsiteX8" fmla="*/ 7011096 w 9540936"/>
              <a:gd name="connsiteY8" fmla="*/ 4616499 h 5562522"/>
              <a:gd name="connsiteX9" fmla="*/ 6691056 w 9540936"/>
              <a:gd name="connsiteY9" fmla="*/ 4387899 h 5562522"/>
              <a:gd name="connsiteX10" fmla="*/ 6188136 w 9540936"/>
              <a:gd name="connsiteY10" fmla="*/ 3915459 h 5562522"/>
              <a:gd name="connsiteX11" fmla="*/ 5913816 w 9540936"/>
              <a:gd name="connsiteY11" fmla="*/ 3610659 h 5562522"/>
              <a:gd name="connsiteX12" fmla="*/ 5395656 w 9540936"/>
              <a:gd name="connsiteY12" fmla="*/ 3260139 h 5562522"/>
              <a:gd name="connsiteX13" fmla="*/ 4831776 w 9540936"/>
              <a:gd name="connsiteY13" fmla="*/ 3138219 h 5562522"/>
              <a:gd name="connsiteX14" fmla="*/ 4450776 w 9540936"/>
              <a:gd name="connsiteY14" fmla="*/ 3183939 h 5562522"/>
              <a:gd name="connsiteX15" fmla="*/ 4039296 w 9540936"/>
              <a:gd name="connsiteY15" fmla="*/ 3382059 h 5562522"/>
              <a:gd name="connsiteX16" fmla="*/ 3688776 w 9540936"/>
              <a:gd name="connsiteY16" fmla="*/ 3808779 h 5562522"/>
              <a:gd name="connsiteX17" fmla="*/ 3353496 w 9540936"/>
              <a:gd name="connsiteY17" fmla="*/ 4372659 h 5562522"/>
              <a:gd name="connsiteX18" fmla="*/ 2896296 w 9540936"/>
              <a:gd name="connsiteY18" fmla="*/ 5027979 h 5562522"/>
              <a:gd name="connsiteX19" fmla="*/ 2378136 w 9540936"/>
              <a:gd name="connsiteY19" fmla="*/ 5424219 h 5562522"/>
              <a:gd name="connsiteX20" fmla="*/ 1844736 w 9540936"/>
              <a:gd name="connsiteY20" fmla="*/ 5561379 h 5562522"/>
              <a:gd name="connsiteX21" fmla="*/ 1448496 w 9540936"/>
              <a:gd name="connsiteY21" fmla="*/ 5469939 h 5562522"/>
              <a:gd name="connsiteX22" fmla="*/ 1052256 w 9540936"/>
              <a:gd name="connsiteY22" fmla="*/ 5149899 h 5562522"/>
              <a:gd name="connsiteX23" fmla="*/ 777936 w 9540936"/>
              <a:gd name="connsiteY23" fmla="*/ 4753659 h 5562522"/>
              <a:gd name="connsiteX24" fmla="*/ 625536 w 9540936"/>
              <a:gd name="connsiteY24" fmla="*/ 4113579 h 5562522"/>
              <a:gd name="connsiteX25" fmla="*/ 671256 w 9540936"/>
              <a:gd name="connsiteY25" fmla="*/ 3625899 h 5562522"/>
              <a:gd name="connsiteX26" fmla="*/ 915096 w 9540936"/>
              <a:gd name="connsiteY26" fmla="*/ 3229659 h 5562522"/>
              <a:gd name="connsiteX27" fmla="*/ 1387536 w 9540936"/>
              <a:gd name="connsiteY27" fmla="*/ 2757219 h 5562522"/>
              <a:gd name="connsiteX28" fmla="*/ 1814256 w 9540936"/>
              <a:gd name="connsiteY28" fmla="*/ 2223819 h 5562522"/>
              <a:gd name="connsiteX29" fmla="*/ 1936176 w 9540936"/>
              <a:gd name="connsiteY29" fmla="*/ 1720899 h 5562522"/>
              <a:gd name="connsiteX30" fmla="*/ 1890456 w 9540936"/>
              <a:gd name="connsiteY30" fmla="*/ 1477059 h 5562522"/>
              <a:gd name="connsiteX31" fmla="*/ 1844736 w 9540936"/>
              <a:gd name="connsiteY31" fmla="*/ 1278939 h 5562522"/>
              <a:gd name="connsiteX32" fmla="*/ 1768536 w 9540936"/>
              <a:gd name="connsiteY32" fmla="*/ 1126539 h 5562522"/>
              <a:gd name="connsiteX33" fmla="*/ 1646616 w 9540936"/>
              <a:gd name="connsiteY33" fmla="*/ 1004619 h 5562522"/>
              <a:gd name="connsiteX34" fmla="*/ 1494216 w 9540936"/>
              <a:gd name="connsiteY34" fmla="*/ 867459 h 5562522"/>
              <a:gd name="connsiteX35" fmla="*/ 1113216 w 9540936"/>
              <a:gd name="connsiteY35" fmla="*/ 608379 h 5562522"/>
              <a:gd name="connsiteX36" fmla="*/ 869376 w 9540936"/>
              <a:gd name="connsiteY36" fmla="*/ 501699 h 5562522"/>
              <a:gd name="connsiteX37" fmla="*/ 473136 w 9540936"/>
              <a:gd name="connsiteY37" fmla="*/ 318819 h 5562522"/>
              <a:gd name="connsiteX38" fmla="*/ 183576 w 9540936"/>
              <a:gd name="connsiteY38" fmla="*/ 135939 h 5562522"/>
              <a:gd name="connsiteX39" fmla="*/ 36891 w 9540936"/>
              <a:gd name="connsiteY39" fmla="*/ 29259 h 5562522"/>
              <a:gd name="connsiteX40" fmla="*/ 0 w 9540936"/>
              <a:gd name="connsiteY40" fmla="*/ 0 h 5562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40936" h="5562522">
                <a:moveTo>
                  <a:pt x="0" y="0"/>
                </a:moveTo>
                <a:lnTo>
                  <a:pt x="9540936" y="0"/>
                </a:lnTo>
                <a:lnTo>
                  <a:pt x="9540936" y="4293308"/>
                </a:lnTo>
                <a:lnTo>
                  <a:pt x="9510456" y="4311699"/>
                </a:lnTo>
                <a:cubicBezTo>
                  <a:pt x="9297096" y="4443779"/>
                  <a:pt x="9182796" y="4486959"/>
                  <a:pt x="8992296" y="4570779"/>
                </a:cubicBezTo>
                <a:cubicBezTo>
                  <a:pt x="8801796" y="4654599"/>
                  <a:pt x="8575736" y="4763819"/>
                  <a:pt x="8367456" y="4814619"/>
                </a:cubicBezTo>
                <a:cubicBezTo>
                  <a:pt x="8159176" y="4865419"/>
                  <a:pt x="7930576" y="4885739"/>
                  <a:pt x="7742616" y="4875579"/>
                </a:cubicBezTo>
                <a:cubicBezTo>
                  <a:pt x="7554656" y="4865419"/>
                  <a:pt x="7361616" y="4796839"/>
                  <a:pt x="7239696" y="4753659"/>
                </a:cubicBezTo>
                <a:cubicBezTo>
                  <a:pt x="7117776" y="4710479"/>
                  <a:pt x="7102536" y="4677459"/>
                  <a:pt x="7011096" y="4616499"/>
                </a:cubicBezTo>
                <a:cubicBezTo>
                  <a:pt x="6919656" y="4555539"/>
                  <a:pt x="6828216" y="4504739"/>
                  <a:pt x="6691056" y="4387899"/>
                </a:cubicBezTo>
                <a:cubicBezTo>
                  <a:pt x="6553896" y="4271059"/>
                  <a:pt x="6317676" y="4044999"/>
                  <a:pt x="6188136" y="3915459"/>
                </a:cubicBezTo>
                <a:cubicBezTo>
                  <a:pt x="6058596" y="3785919"/>
                  <a:pt x="6045896" y="3719879"/>
                  <a:pt x="5913816" y="3610659"/>
                </a:cubicBezTo>
                <a:cubicBezTo>
                  <a:pt x="5781736" y="3501439"/>
                  <a:pt x="5575996" y="3338879"/>
                  <a:pt x="5395656" y="3260139"/>
                </a:cubicBezTo>
                <a:cubicBezTo>
                  <a:pt x="5215316" y="3181399"/>
                  <a:pt x="4989256" y="3150919"/>
                  <a:pt x="4831776" y="3138219"/>
                </a:cubicBezTo>
                <a:cubicBezTo>
                  <a:pt x="4674296" y="3125519"/>
                  <a:pt x="4582856" y="3143299"/>
                  <a:pt x="4450776" y="3183939"/>
                </a:cubicBezTo>
                <a:cubicBezTo>
                  <a:pt x="4318696" y="3224579"/>
                  <a:pt x="4166296" y="3277919"/>
                  <a:pt x="4039296" y="3382059"/>
                </a:cubicBezTo>
                <a:cubicBezTo>
                  <a:pt x="3912296" y="3486199"/>
                  <a:pt x="3803076" y="3643679"/>
                  <a:pt x="3688776" y="3808779"/>
                </a:cubicBezTo>
                <a:cubicBezTo>
                  <a:pt x="3574476" y="3973879"/>
                  <a:pt x="3485576" y="4169459"/>
                  <a:pt x="3353496" y="4372659"/>
                </a:cubicBezTo>
                <a:cubicBezTo>
                  <a:pt x="3221416" y="4575859"/>
                  <a:pt x="3058856" y="4852719"/>
                  <a:pt x="2896296" y="5027979"/>
                </a:cubicBezTo>
                <a:cubicBezTo>
                  <a:pt x="2733736" y="5203239"/>
                  <a:pt x="2553396" y="5335319"/>
                  <a:pt x="2378136" y="5424219"/>
                </a:cubicBezTo>
                <a:cubicBezTo>
                  <a:pt x="2202876" y="5513119"/>
                  <a:pt x="1999676" y="5553759"/>
                  <a:pt x="1844736" y="5561379"/>
                </a:cubicBezTo>
                <a:cubicBezTo>
                  <a:pt x="1689796" y="5568999"/>
                  <a:pt x="1580576" y="5538519"/>
                  <a:pt x="1448496" y="5469939"/>
                </a:cubicBezTo>
                <a:cubicBezTo>
                  <a:pt x="1316416" y="5401359"/>
                  <a:pt x="1164016" y="5269279"/>
                  <a:pt x="1052256" y="5149899"/>
                </a:cubicBezTo>
                <a:cubicBezTo>
                  <a:pt x="940496" y="5030519"/>
                  <a:pt x="849056" y="4926379"/>
                  <a:pt x="777936" y="4753659"/>
                </a:cubicBezTo>
                <a:cubicBezTo>
                  <a:pt x="706816" y="4580939"/>
                  <a:pt x="643316" y="4301539"/>
                  <a:pt x="625536" y="4113579"/>
                </a:cubicBezTo>
                <a:cubicBezTo>
                  <a:pt x="607756" y="3925619"/>
                  <a:pt x="622996" y="3773219"/>
                  <a:pt x="671256" y="3625899"/>
                </a:cubicBezTo>
                <a:cubicBezTo>
                  <a:pt x="719516" y="3478579"/>
                  <a:pt x="795716" y="3374439"/>
                  <a:pt x="915096" y="3229659"/>
                </a:cubicBezTo>
                <a:cubicBezTo>
                  <a:pt x="1034476" y="3084879"/>
                  <a:pt x="1237676" y="2924859"/>
                  <a:pt x="1387536" y="2757219"/>
                </a:cubicBezTo>
                <a:cubicBezTo>
                  <a:pt x="1537396" y="2589579"/>
                  <a:pt x="1722816" y="2396539"/>
                  <a:pt x="1814256" y="2223819"/>
                </a:cubicBezTo>
                <a:cubicBezTo>
                  <a:pt x="1905696" y="2051099"/>
                  <a:pt x="1923476" y="1845359"/>
                  <a:pt x="1936176" y="1720899"/>
                </a:cubicBezTo>
                <a:cubicBezTo>
                  <a:pt x="1948876" y="1596439"/>
                  <a:pt x="1905696" y="1550719"/>
                  <a:pt x="1890456" y="1477059"/>
                </a:cubicBezTo>
                <a:cubicBezTo>
                  <a:pt x="1875216" y="1403399"/>
                  <a:pt x="1865056" y="1337359"/>
                  <a:pt x="1844736" y="1278939"/>
                </a:cubicBezTo>
                <a:cubicBezTo>
                  <a:pt x="1824416" y="1220519"/>
                  <a:pt x="1801556" y="1172259"/>
                  <a:pt x="1768536" y="1126539"/>
                </a:cubicBezTo>
                <a:cubicBezTo>
                  <a:pt x="1735516" y="1080819"/>
                  <a:pt x="1692336" y="1047799"/>
                  <a:pt x="1646616" y="1004619"/>
                </a:cubicBezTo>
                <a:cubicBezTo>
                  <a:pt x="1600896" y="961439"/>
                  <a:pt x="1583116" y="933499"/>
                  <a:pt x="1494216" y="867459"/>
                </a:cubicBezTo>
                <a:cubicBezTo>
                  <a:pt x="1405316" y="801419"/>
                  <a:pt x="1217356" y="669339"/>
                  <a:pt x="1113216" y="608379"/>
                </a:cubicBezTo>
                <a:cubicBezTo>
                  <a:pt x="1009076" y="547419"/>
                  <a:pt x="976056" y="549959"/>
                  <a:pt x="869376" y="501699"/>
                </a:cubicBezTo>
                <a:cubicBezTo>
                  <a:pt x="762696" y="453439"/>
                  <a:pt x="587436" y="379779"/>
                  <a:pt x="473136" y="318819"/>
                </a:cubicBezTo>
                <a:cubicBezTo>
                  <a:pt x="358836" y="257859"/>
                  <a:pt x="277556" y="201979"/>
                  <a:pt x="183576" y="135939"/>
                </a:cubicBezTo>
                <a:cubicBezTo>
                  <a:pt x="136586" y="102919"/>
                  <a:pt x="85151" y="66089"/>
                  <a:pt x="36891" y="29259"/>
                </a:cubicBezTo>
                <a:lnTo>
                  <a:pt x="0" y="0"/>
                </a:lnTo>
                <a:close/>
              </a:path>
            </a:pathLst>
          </a:custGeom>
          <a:solidFill>
            <a:srgbClr val="5F7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0" name="任意多边形: 形状 15"/>
          <p:cNvSpPr/>
          <p:nvPr/>
        </p:nvSpPr>
        <p:spPr>
          <a:xfrm>
            <a:off x="0" y="3533089"/>
            <a:ext cx="2937944" cy="1610862"/>
          </a:xfrm>
          <a:custGeom>
            <a:avLst/>
            <a:gdLst>
              <a:gd name="connsiteX0" fmla="*/ 1176808 w 7117236"/>
              <a:gd name="connsiteY0" fmla="*/ 455 h 3427773"/>
              <a:gd name="connsiteX1" fmla="*/ 1312716 w 7117236"/>
              <a:gd name="connsiteY1" fmla="*/ 10414 h 3427773"/>
              <a:gd name="connsiteX2" fmla="*/ 1640772 w 7117236"/>
              <a:gd name="connsiteY2" fmla="*/ 76025 h 3427773"/>
              <a:gd name="connsiteX3" fmla="*/ 1940708 w 7117236"/>
              <a:gd name="connsiteY3" fmla="*/ 244740 h 3427773"/>
              <a:gd name="connsiteX4" fmla="*/ 2090676 w 7117236"/>
              <a:gd name="connsiteY4" fmla="*/ 544676 h 3427773"/>
              <a:gd name="connsiteX5" fmla="*/ 2118795 w 7117236"/>
              <a:gd name="connsiteY5" fmla="*/ 919596 h 3427773"/>
              <a:gd name="connsiteX6" fmla="*/ 2146914 w 7117236"/>
              <a:gd name="connsiteY6" fmla="*/ 1275770 h 3427773"/>
              <a:gd name="connsiteX7" fmla="*/ 2221898 w 7117236"/>
              <a:gd name="connsiteY7" fmla="*/ 1631944 h 3427773"/>
              <a:gd name="connsiteX8" fmla="*/ 2371866 w 7117236"/>
              <a:gd name="connsiteY8" fmla="*/ 1931881 h 3427773"/>
              <a:gd name="connsiteX9" fmla="*/ 2606191 w 7117236"/>
              <a:gd name="connsiteY9" fmla="*/ 2166206 h 3427773"/>
              <a:gd name="connsiteX10" fmla="*/ 2803024 w 7117236"/>
              <a:gd name="connsiteY10" fmla="*/ 2306801 h 3427773"/>
              <a:gd name="connsiteX11" fmla="*/ 3168572 w 7117236"/>
              <a:gd name="connsiteY11" fmla="*/ 2466142 h 3427773"/>
              <a:gd name="connsiteX12" fmla="*/ 3440389 w 7117236"/>
              <a:gd name="connsiteY12" fmla="*/ 2522380 h 3427773"/>
              <a:gd name="connsiteX13" fmla="*/ 3730952 w 7117236"/>
              <a:gd name="connsiteY13" fmla="*/ 2541126 h 3427773"/>
              <a:gd name="connsiteX14" fmla="*/ 4171483 w 7117236"/>
              <a:gd name="connsiteY14" fmla="*/ 2484888 h 3427773"/>
              <a:gd name="connsiteX15" fmla="*/ 4499539 w 7117236"/>
              <a:gd name="connsiteY15" fmla="*/ 2428650 h 3427773"/>
              <a:gd name="connsiteX16" fmla="*/ 5015054 w 7117236"/>
              <a:gd name="connsiteY16" fmla="*/ 2344293 h 3427773"/>
              <a:gd name="connsiteX17" fmla="*/ 5474331 w 7117236"/>
              <a:gd name="connsiteY17" fmla="*/ 2344293 h 3427773"/>
              <a:gd name="connsiteX18" fmla="*/ 5942981 w 7117236"/>
              <a:gd name="connsiteY18" fmla="*/ 2400531 h 3427773"/>
              <a:gd name="connsiteX19" fmla="*/ 6271037 w 7117236"/>
              <a:gd name="connsiteY19" fmla="*/ 2494261 h 3427773"/>
              <a:gd name="connsiteX20" fmla="*/ 6608465 w 7117236"/>
              <a:gd name="connsiteY20" fmla="*/ 2634856 h 3427773"/>
              <a:gd name="connsiteX21" fmla="*/ 6861536 w 7117236"/>
              <a:gd name="connsiteY21" fmla="*/ 2794197 h 3427773"/>
              <a:gd name="connsiteX22" fmla="*/ 7020877 w 7117236"/>
              <a:gd name="connsiteY22" fmla="*/ 3009776 h 3427773"/>
              <a:gd name="connsiteX23" fmla="*/ 7095861 w 7117236"/>
              <a:gd name="connsiteY23" fmla="*/ 3300339 h 3427773"/>
              <a:gd name="connsiteX24" fmla="*/ 7114607 w 7117236"/>
              <a:gd name="connsiteY24" fmla="*/ 3422188 h 3427773"/>
              <a:gd name="connsiteX25" fmla="*/ 7117236 w 7117236"/>
              <a:gd name="connsiteY25" fmla="*/ 3427773 h 3427773"/>
              <a:gd name="connsiteX26" fmla="*/ 0 w 7117236"/>
              <a:gd name="connsiteY26" fmla="*/ 3427773 h 3427773"/>
              <a:gd name="connsiteX27" fmla="*/ 0 w 7117236"/>
              <a:gd name="connsiteY27" fmla="*/ 416508 h 3427773"/>
              <a:gd name="connsiteX28" fmla="*/ 44431 w 7117236"/>
              <a:gd name="connsiteY28" fmla="*/ 378305 h 3427773"/>
              <a:gd name="connsiteX29" fmla="*/ 122344 w 7117236"/>
              <a:gd name="connsiteY29" fmla="*/ 319724 h 3427773"/>
              <a:gd name="connsiteX30" fmla="*/ 356670 w 7117236"/>
              <a:gd name="connsiteY30" fmla="*/ 179128 h 3427773"/>
              <a:gd name="connsiteX31" fmla="*/ 525384 w 7117236"/>
              <a:gd name="connsiteY31" fmla="*/ 94771 h 3427773"/>
              <a:gd name="connsiteX32" fmla="*/ 797201 w 7117236"/>
              <a:gd name="connsiteY32" fmla="*/ 19787 h 3427773"/>
              <a:gd name="connsiteX33" fmla="*/ 1050272 w 7117236"/>
              <a:gd name="connsiteY33" fmla="*/ 1041 h 3427773"/>
              <a:gd name="connsiteX34" fmla="*/ 1176808 w 7117236"/>
              <a:gd name="connsiteY34" fmla="*/ 455 h 3427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17236" h="3427773">
                <a:moveTo>
                  <a:pt x="1176808" y="455"/>
                </a:moveTo>
                <a:cubicBezTo>
                  <a:pt x="1219377" y="1432"/>
                  <a:pt x="1263508" y="4166"/>
                  <a:pt x="1312716" y="10414"/>
                </a:cubicBezTo>
                <a:cubicBezTo>
                  <a:pt x="1411133" y="22912"/>
                  <a:pt x="1536106" y="36971"/>
                  <a:pt x="1640772" y="76025"/>
                </a:cubicBezTo>
                <a:cubicBezTo>
                  <a:pt x="1745437" y="115080"/>
                  <a:pt x="1865724" y="166631"/>
                  <a:pt x="1940708" y="244740"/>
                </a:cubicBezTo>
                <a:cubicBezTo>
                  <a:pt x="2015692" y="322848"/>
                  <a:pt x="2060995" y="432200"/>
                  <a:pt x="2090676" y="544676"/>
                </a:cubicBezTo>
                <a:cubicBezTo>
                  <a:pt x="2120357" y="657152"/>
                  <a:pt x="2109422" y="797747"/>
                  <a:pt x="2118795" y="919596"/>
                </a:cubicBezTo>
                <a:cubicBezTo>
                  <a:pt x="2128168" y="1041445"/>
                  <a:pt x="2129730" y="1157045"/>
                  <a:pt x="2146914" y="1275770"/>
                </a:cubicBezTo>
                <a:cubicBezTo>
                  <a:pt x="2164098" y="1394495"/>
                  <a:pt x="2184406" y="1522593"/>
                  <a:pt x="2221898" y="1631944"/>
                </a:cubicBezTo>
                <a:cubicBezTo>
                  <a:pt x="2259390" y="1741296"/>
                  <a:pt x="2307817" y="1842837"/>
                  <a:pt x="2371866" y="1931881"/>
                </a:cubicBezTo>
                <a:cubicBezTo>
                  <a:pt x="2435915" y="2020924"/>
                  <a:pt x="2534331" y="2103719"/>
                  <a:pt x="2606191" y="2166206"/>
                </a:cubicBezTo>
                <a:cubicBezTo>
                  <a:pt x="2678051" y="2228692"/>
                  <a:pt x="2709294" y="2256811"/>
                  <a:pt x="2803024" y="2306801"/>
                </a:cubicBezTo>
                <a:cubicBezTo>
                  <a:pt x="2896754" y="2356790"/>
                  <a:pt x="3062344" y="2430212"/>
                  <a:pt x="3168572" y="2466142"/>
                </a:cubicBezTo>
                <a:cubicBezTo>
                  <a:pt x="3274799" y="2502072"/>
                  <a:pt x="3346659" y="2509883"/>
                  <a:pt x="3440389" y="2522380"/>
                </a:cubicBezTo>
                <a:cubicBezTo>
                  <a:pt x="3534119" y="2534877"/>
                  <a:pt x="3609103" y="2547375"/>
                  <a:pt x="3730952" y="2541126"/>
                </a:cubicBezTo>
                <a:cubicBezTo>
                  <a:pt x="3852801" y="2534877"/>
                  <a:pt x="4043386" y="2503634"/>
                  <a:pt x="4171483" y="2484888"/>
                </a:cubicBezTo>
                <a:cubicBezTo>
                  <a:pt x="4299581" y="2466142"/>
                  <a:pt x="4499539" y="2428650"/>
                  <a:pt x="4499539" y="2428650"/>
                </a:cubicBezTo>
                <a:cubicBezTo>
                  <a:pt x="4640134" y="2405217"/>
                  <a:pt x="4852588" y="2358352"/>
                  <a:pt x="5015054" y="2344293"/>
                </a:cubicBezTo>
                <a:cubicBezTo>
                  <a:pt x="5177519" y="2330233"/>
                  <a:pt x="5319677" y="2334920"/>
                  <a:pt x="5474331" y="2344293"/>
                </a:cubicBezTo>
                <a:cubicBezTo>
                  <a:pt x="5628986" y="2353666"/>
                  <a:pt x="5810197" y="2375536"/>
                  <a:pt x="5942981" y="2400531"/>
                </a:cubicBezTo>
                <a:cubicBezTo>
                  <a:pt x="6075766" y="2425526"/>
                  <a:pt x="6160123" y="2455207"/>
                  <a:pt x="6271037" y="2494261"/>
                </a:cubicBezTo>
                <a:cubicBezTo>
                  <a:pt x="6381951" y="2533315"/>
                  <a:pt x="6510048" y="2584867"/>
                  <a:pt x="6608465" y="2634856"/>
                </a:cubicBezTo>
                <a:cubicBezTo>
                  <a:pt x="6706881" y="2684845"/>
                  <a:pt x="6792801" y="2731710"/>
                  <a:pt x="6861536" y="2794197"/>
                </a:cubicBezTo>
                <a:cubicBezTo>
                  <a:pt x="6930271" y="2856684"/>
                  <a:pt x="6981823" y="2925419"/>
                  <a:pt x="7020877" y="3009776"/>
                </a:cubicBezTo>
                <a:cubicBezTo>
                  <a:pt x="7059931" y="3094133"/>
                  <a:pt x="7080240" y="3231604"/>
                  <a:pt x="7095861" y="3300339"/>
                </a:cubicBezTo>
                <a:cubicBezTo>
                  <a:pt x="7111483" y="3369075"/>
                  <a:pt x="7100548" y="3312837"/>
                  <a:pt x="7114607" y="3422188"/>
                </a:cubicBezTo>
                <a:lnTo>
                  <a:pt x="7117236" y="3427773"/>
                </a:lnTo>
                <a:lnTo>
                  <a:pt x="0" y="3427773"/>
                </a:lnTo>
                <a:lnTo>
                  <a:pt x="0" y="416508"/>
                </a:lnTo>
                <a:lnTo>
                  <a:pt x="44431" y="378305"/>
                </a:lnTo>
                <a:cubicBezTo>
                  <a:pt x="66497" y="359950"/>
                  <a:pt x="91101" y="340813"/>
                  <a:pt x="122344" y="319724"/>
                </a:cubicBezTo>
                <a:cubicBezTo>
                  <a:pt x="184831" y="277545"/>
                  <a:pt x="289496" y="216621"/>
                  <a:pt x="356670" y="179128"/>
                </a:cubicBezTo>
                <a:cubicBezTo>
                  <a:pt x="423843" y="141636"/>
                  <a:pt x="451962" y="121328"/>
                  <a:pt x="525384" y="94771"/>
                </a:cubicBezTo>
                <a:cubicBezTo>
                  <a:pt x="598806" y="68215"/>
                  <a:pt x="709720" y="35409"/>
                  <a:pt x="797201" y="19787"/>
                </a:cubicBezTo>
                <a:cubicBezTo>
                  <a:pt x="884682" y="4166"/>
                  <a:pt x="964353" y="2604"/>
                  <a:pt x="1050272" y="1041"/>
                </a:cubicBezTo>
                <a:cubicBezTo>
                  <a:pt x="1093232" y="260"/>
                  <a:pt x="1134239" y="-521"/>
                  <a:pt x="1176808" y="455"/>
                </a:cubicBezTo>
                <a:close/>
              </a:path>
            </a:pathLst>
          </a:custGeom>
          <a:solidFill>
            <a:srgbClr val="5F7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80340" y="265430"/>
            <a:ext cx="8783320" cy="4613275"/>
          </a:xfrm>
          <a:prstGeom prst="rect">
            <a:avLst/>
          </a:prstGeom>
          <a:solidFill>
            <a:schemeClr val="bg1"/>
          </a:solidFill>
          <a:ln w="19050">
            <a:solidFill>
              <a:srgbClr val="5F76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-252988" y="-386145"/>
            <a:ext cx="1107120" cy="1107120"/>
          </a:xfrm>
          <a:prstGeom prst="ellipse">
            <a:avLst/>
          </a:prstGeom>
          <a:solidFill>
            <a:srgbClr val="5F7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8432105" y="4394784"/>
            <a:ext cx="862419" cy="862419"/>
          </a:xfrm>
          <a:prstGeom prst="ellipse">
            <a:avLst/>
          </a:prstGeom>
          <a:solidFill>
            <a:srgbClr val="5F7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658440" y="393401"/>
            <a:ext cx="2016125" cy="400050"/>
            <a:chOff x="5529" y="531"/>
            <a:chExt cx="3175" cy="630"/>
          </a:xfrm>
        </p:grpSpPr>
        <p:sp>
          <p:nvSpPr>
            <p:cNvPr id="39" name="文本框 38"/>
            <p:cNvSpPr txBox="1"/>
            <p:nvPr/>
          </p:nvSpPr>
          <p:spPr>
            <a:xfrm>
              <a:off x="5782" y="531"/>
              <a:ext cx="2714" cy="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</a:defRPr>
              </a:lvl1pPr>
            </a:lstStyle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AES</a:t>
              </a:r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密码操作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5529" y="704"/>
              <a:ext cx="3175" cy="282"/>
              <a:chOff x="5529" y="704"/>
              <a:chExt cx="3175" cy="282"/>
            </a:xfrm>
          </p:grpSpPr>
          <p:sp>
            <p:nvSpPr>
              <p:cNvPr id="41" name="等腰三角形 40"/>
              <p:cNvSpPr/>
              <p:nvPr/>
            </p:nvSpPr>
            <p:spPr>
              <a:xfrm rot="16200000">
                <a:off x="5512" y="721"/>
                <a:ext cx="282" cy="248"/>
              </a:xfrm>
              <a:prstGeom prst="triangle">
                <a:avLst/>
              </a:prstGeom>
              <a:solidFill>
                <a:srgbClr val="5F7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42" name="等腰三角形 41"/>
              <p:cNvSpPr/>
              <p:nvPr/>
            </p:nvSpPr>
            <p:spPr>
              <a:xfrm rot="5400000" flipH="1">
                <a:off x="8439" y="721"/>
                <a:ext cx="282" cy="248"/>
              </a:xfrm>
              <a:prstGeom prst="triangle">
                <a:avLst/>
              </a:prstGeom>
              <a:solidFill>
                <a:srgbClr val="5F7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</p:grpSp>
      </p:grpSp>
      <p:sp>
        <p:nvSpPr>
          <p:cNvPr id="11" name="矩形 10"/>
          <p:cNvSpPr/>
          <p:nvPr/>
        </p:nvSpPr>
        <p:spPr>
          <a:xfrm>
            <a:off x="2427763" y="862937"/>
            <a:ext cx="5779463" cy="2771669"/>
          </a:xfrm>
          <a:prstGeom prst="rect">
            <a:avLst/>
          </a:prstGeom>
          <a:solidFill>
            <a:schemeClr val="bg1"/>
          </a:solidFill>
          <a:ln w="19050">
            <a:solidFill>
              <a:srgbClr val="5F76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483824" y="885561"/>
            <a:ext cx="56673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5F76A3"/>
                </a:solidFill>
                <a:cs typeface="+mn-ea"/>
              </a:defRPr>
            </a:lvl1pPr>
          </a:lstStyle>
          <a:p>
            <a:r>
              <a:rPr lang="en-US" altLang="zh-CN" sz="1400" dirty="0">
                <a:sym typeface="+mn-lt"/>
              </a:rPr>
              <a:t>AES</a:t>
            </a:r>
            <a:r>
              <a:rPr lang="zh-CN" altLang="en-US" sz="1400" dirty="0">
                <a:sym typeface="+mn-lt"/>
              </a:rPr>
              <a:t>加密算法涉及</a:t>
            </a:r>
            <a:r>
              <a:rPr lang="en-US" altLang="zh-CN" sz="1400" dirty="0">
                <a:sym typeface="+mn-lt"/>
              </a:rPr>
              <a:t>5</a:t>
            </a:r>
            <a:r>
              <a:rPr lang="zh-CN" altLang="en-US" sz="1400" dirty="0">
                <a:sym typeface="+mn-lt"/>
              </a:rPr>
              <a:t>种操作：秘钥扩展、字节替代、行移位、列混淆和轮密钥加。</a:t>
            </a:r>
          </a:p>
          <a:p>
            <a:r>
              <a:rPr lang="zh-CN" altLang="en-US" sz="1400" dirty="0">
                <a:sym typeface="+mn-lt"/>
              </a:rPr>
              <a:t>秘钥扩展：给定的初始秘钥一般比较短，比如</a:t>
            </a:r>
            <a:r>
              <a:rPr lang="en-US" altLang="zh-CN" sz="1400" dirty="0">
                <a:sym typeface="+mn-lt"/>
              </a:rPr>
              <a:t>16</a:t>
            </a:r>
            <a:r>
              <a:rPr lang="zh-CN" altLang="en-US" sz="1400" dirty="0">
                <a:sym typeface="+mn-lt"/>
              </a:rPr>
              <a:t>字节，而算法如果进行</a:t>
            </a:r>
            <a:r>
              <a:rPr lang="en-US" altLang="zh-CN" sz="1400" dirty="0">
                <a:sym typeface="+mn-lt"/>
              </a:rPr>
              <a:t>10</a:t>
            </a:r>
            <a:r>
              <a:rPr lang="zh-CN" altLang="en-US" sz="1400" dirty="0">
                <a:sym typeface="+mn-lt"/>
              </a:rPr>
              <a:t>轮运算的话就需要</a:t>
            </a:r>
            <a:r>
              <a:rPr lang="en-US" altLang="zh-CN" sz="1400" dirty="0">
                <a:sym typeface="+mn-lt"/>
              </a:rPr>
              <a:t>16x(10+1)</a:t>
            </a:r>
            <a:r>
              <a:rPr lang="zh-CN" altLang="en-US" sz="1400" dirty="0">
                <a:sym typeface="+mn-lt"/>
              </a:rPr>
              <a:t>字节长度的秘钥，需要对原始秘钥进行秘钥扩展。</a:t>
            </a:r>
          </a:p>
          <a:p>
            <a:r>
              <a:rPr lang="zh-CN" altLang="en-US" sz="1400" dirty="0">
                <a:sym typeface="+mn-lt"/>
              </a:rPr>
              <a:t>字节替代：通过非线性的替换函数，用查找表的方式把每个字节替换成对应的字节。</a:t>
            </a:r>
          </a:p>
          <a:p>
            <a:r>
              <a:rPr lang="zh-CN" altLang="en-US" sz="1400" dirty="0">
                <a:sym typeface="+mn-lt"/>
              </a:rPr>
              <a:t>行移位：将矩阵中的每个横列进行循环式移位。</a:t>
            </a:r>
          </a:p>
          <a:p>
            <a:r>
              <a:rPr lang="zh-CN" altLang="en-US" sz="1400" dirty="0">
                <a:sym typeface="+mn-lt"/>
              </a:rPr>
              <a:t>列混淆：为了充分混合矩阵中各个直行的操作。这个步骤使用线性转换来混合每列的四个字节。</a:t>
            </a:r>
          </a:p>
          <a:p>
            <a:r>
              <a:rPr lang="zh-CN" altLang="en-US" sz="1400" dirty="0">
                <a:sym typeface="+mn-lt"/>
              </a:rPr>
              <a:t>轮密钥加：矩阵中的每一个字节都与该次轮秘钥做异或运算；每个子密钥由密钥生成方案产生。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43893" y="833896"/>
            <a:ext cx="1574800" cy="1452880"/>
            <a:chOff x="1187" y="1981"/>
            <a:chExt cx="2480" cy="2288"/>
          </a:xfrm>
        </p:grpSpPr>
        <p:sp>
          <p:nvSpPr>
            <p:cNvPr id="2" name="矩形 1"/>
            <p:cNvSpPr/>
            <p:nvPr/>
          </p:nvSpPr>
          <p:spPr>
            <a:xfrm>
              <a:off x="1187" y="1981"/>
              <a:ext cx="2480" cy="2289"/>
            </a:xfrm>
            <a:prstGeom prst="rect">
              <a:avLst/>
            </a:prstGeom>
            <a:solidFill>
              <a:srgbClr val="5F76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5" name="atom_65879"/>
            <p:cNvSpPr>
              <a:spLocks noChangeAspect="1"/>
            </p:cNvSpPr>
            <p:nvPr/>
          </p:nvSpPr>
          <p:spPr bwMode="auto">
            <a:xfrm>
              <a:off x="1896" y="2575"/>
              <a:ext cx="1057" cy="1101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  <a:gd name="connsiteX93" fmla="*/ 373273 h 605239"/>
                <a:gd name="connsiteY93" fmla="*/ 373273 h 605239"/>
                <a:gd name="connsiteX94" fmla="*/ 373273 h 605239"/>
                <a:gd name="connsiteY94" fmla="*/ 373273 h 605239"/>
                <a:gd name="connsiteX95" fmla="*/ 373273 h 605239"/>
                <a:gd name="connsiteY95" fmla="*/ 373273 h 605239"/>
                <a:gd name="connsiteX96" fmla="*/ 373273 h 605239"/>
                <a:gd name="connsiteY96" fmla="*/ 373273 h 605239"/>
                <a:gd name="connsiteX97" fmla="*/ 373273 h 605239"/>
                <a:gd name="connsiteY97" fmla="*/ 373273 h 605239"/>
                <a:gd name="connsiteX98" fmla="*/ 373273 h 605239"/>
                <a:gd name="connsiteY98" fmla="*/ 373273 h 605239"/>
                <a:gd name="connsiteX99" fmla="*/ 373273 h 605239"/>
                <a:gd name="connsiteY99" fmla="*/ 373273 h 605239"/>
                <a:gd name="connsiteX100" fmla="*/ 373273 h 605239"/>
                <a:gd name="connsiteY100" fmla="*/ 373273 h 605239"/>
                <a:gd name="connsiteX101" fmla="*/ 373273 h 605239"/>
                <a:gd name="connsiteY101" fmla="*/ 373273 h 605239"/>
                <a:gd name="connsiteX102" fmla="*/ 373273 h 605239"/>
                <a:gd name="connsiteY102" fmla="*/ 373273 h 605239"/>
                <a:gd name="connsiteX103" fmla="*/ 373273 h 605239"/>
                <a:gd name="connsiteY103" fmla="*/ 373273 h 605239"/>
                <a:gd name="connsiteX104" fmla="*/ 373273 h 605239"/>
                <a:gd name="connsiteY104" fmla="*/ 373273 h 605239"/>
                <a:gd name="connsiteX105" fmla="*/ 373273 h 605239"/>
                <a:gd name="connsiteY105" fmla="*/ 373273 h 605239"/>
                <a:gd name="connsiteX106" fmla="*/ 373273 h 605239"/>
                <a:gd name="connsiteY106" fmla="*/ 373273 h 605239"/>
                <a:gd name="connsiteX107" fmla="*/ 373273 h 605239"/>
                <a:gd name="connsiteY107" fmla="*/ 373273 h 605239"/>
                <a:gd name="connsiteX108" fmla="*/ 373273 h 605239"/>
                <a:gd name="connsiteY108" fmla="*/ 373273 h 605239"/>
                <a:gd name="connsiteX109" fmla="*/ 373273 h 605239"/>
                <a:gd name="connsiteY109" fmla="*/ 373273 h 605239"/>
                <a:gd name="connsiteX110" fmla="*/ 373273 h 605239"/>
                <a:gd name="connsiteY110" fmla="*/ 373273 h 605239"/>
                <a:gd name="connsiteX111" fmla="*/ 373273 h 605239"/>
                <a:gd name="connsiteY111" fmla="*/ 373273 h 605239"/>
                <a:gd name="connsiteX112" fmla="*/ 373273 h 605239"/>
                <a:gd name="connsiteY112" fmla="*/ 373273 h 605239"/>
                <a:gd name="connsiteX113" fmla="*/ 373273 h 605239"/>
                <a:gd name="connsiteY113" fmla="*/ 373273 h 605239"/>
                <a:gd name="connsiteX114" fmla="*/ 373273 h 605239"/>
                <a:gd name="connsiteY114" fmla="*/ 373273 h 605239"/>
                <a:gd name="connsiteX115" fmla="*/ 373273 h 605239"/>
                <a:gd name="connsiteY115" fmla="*/ 373273 h 605239"/>
                <a:gd name="connsiteX116" fmla="*/ 373273 h 605239"/>
                <a:gd name="connsiteY116" fmla="*/ 373273 h 605239"/>
                <a:gd name="connsiteX117" fmla="*/ 373273 h 605239"/>
                <a:gd name="connsiteY117" fmla="*/ 373273 h 605239"/>
                <a:gd name="connsiteX118" fmla="*/ 373273 h 605239"/>
                <a:gd name="connsiteY118" fmla="*/ 373273 h 605239"/>
                <a:gd name="connsiteX119" fmla="*/ 373273 h 605239"/>
                <a:gd name="connsiteY119" fmla="*/ 373273 h 605239"/>
                <a:gd name="connsiteX120" fmla="*/ 373273 h 605239"/>
                <a:gd name="connsiteY120" fmla="*/ 373273 h 605239"/>
                <a:gd name="connsiteX121" fmla="*/ 373273 h 605239"/>
                <a:gd name="connsiteY121" fmla="*/ 373273 h 605239"/>
                <a:gd name="connsiteX122" fmla="*/ 373273 h 605239"/>
                <a:gd name="connsiteY122" fmla="*/ 373273 h 605239"/>
                <a:gd name="connsiteX123" fmla="*/ 373273 h 605239"/>
                <a:gd name="connsiteY123" fmla="*/ 373273 h 605239"/>
                <a:gd name="connsiteX124" fmla="*/ 373273 h 605239"/>
                <a:gd name="connsiteY124" fmla="*/ 373273 h 605239"/>
                <a:gd name="connsiteX125" fmla="*/ 373273 h 605239"/>
                <a:gd name="connsiteY125" fmla="*/ 373273 h 605239"/>
                <a:gd name="connsiteX126" fmla="*/ 373273 h 605239"/>
                <a:gd name="connsiteY126" fmla="*/ 373273 h 605239"/>
                <a:gd name="connsiteX127" fmla="*/ 373273 h 605239"/>
                <a:gd name="connsiteY127" fmla="*/ 373273 h 605239"/>
                <a:gd name="connsiteX128" fmla="*/ 373273 h 605239"/>
                <a:gd name="connsiteY128" fmla="*/ 373273 h 605239"/>
                <a:gd name="connsiteX129" fmla="*/ 373273 h 605239"/>
                <a:gd name="connsiteY129" fmla="*/ 373273 h 605239"/>
                <a:gd name="connsiteX130" fmla="*/ 373273 h 605239"/>
                <a:gd name="connsiteY130" fmla="*/ 373273 h 605239"/>
                <a:gd name="connsiteX131" fmla="*/ 373273 h 605239"/>
                <a:gd name="connsiteY131" fmla="*/ 373273 h 605239"/>
                <a:gd name="connsiteX132" fmla="*/ 373273 h 605239"/>
                <a:gd name="connsiteY132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539527" h="608697">
                  <a:moveTo>
                    <a:pt x="269740" y="427400"/>
                  </a:moveTo>
                  <a:cubicBezTo>
                    <a:pt x="250430" y="436996"/>
                    <a:pt x="231212" y="445618"/>
                    <a:pt x="212459" y="453174"/>
                  </a:cubicBezTo>
                  <a:cubicBezTo>
                    <a:pt x="215894" y="470186"/>
                    <a:pt x="219839" y="486133"/>
                    <a:pt x="224435" y="500642"/>
                  </a:cubicBezTo>
                  <a:cubicBezTo>
                    <a:pt x="231908" y="524562"/>
                    <a:pt x="240775" y="543799"/>
                    <a:pt x="250058" y="556269"/>
                  </a:cubicBezTo>
                  <a:cubicBezTo>
                    <a:pt x="257114" y="565865"/>
                    <a:pt x="264077" y="571103"/>
                    <a:pt x="269740" y="571103"/>
                  </a:cubicBezTo>
                  <a:cubicBezTo>
                    <a:pt x="275357" y="571103"/>
                    <a:pt x="282366" y="565772"/>
                    <a:pt x="289422" y="556269"/>
                  </a:cubicBezTo>
                  <a:cubicBezTo>
                    <a:pt x="298706" y="543706"/>
                    <a:pt x="307526" y="524515"/>
                    <a:pt x="315046" y="500642"/>
                  </a:cubicBezTo>
                  <a:cubicBezTo>
                    <a:pt x="319595" y="486133"/>
                    <a:pt x="323633" y="470233"/>
                    <a:pt x="326975" y="453174"/>
                  </a:cubicBezTo>
                  <a:cubicBezTo>
                    <a:pt x="308222" y="445618"/>
                    <a:pt x="289051" y="436996"/>
                    <a:pt x="269740" y="427400"/>
                  </a:cubicBezTo>
                  <a:close/>
                  <a:moveTo>
                    <a:pt x="336213" y="391011"/>
                  </a:moveTo>
                  <a:cubicBezTo>
                    <a:pt x="332314" y="393282"/>
                    <a:pt x="328414" y="395646"/>
                    <a:pt x="324515" y="397918"/>
                  </a:cubicBezTo>
                  <a:cubicBezTo>
                    <a:pt x="320105" y="400514"/>
                    <a:pt x="315649" y="403063"/>
                    <a:pt x="311239" y="405520"/>
                  </a:cubicBezTo>
                  <a:cubicBezTo>
                    <a:pt x="318620" y="408858"/>
                    <a:pt x="326001" y="412056"/>
                    <a:pt x="333288" y="415116"/>
                  </a:cubicBezTo>
                  <a:cubicBezTo>
                    <a:pt x="334403" y="407189"/>
                    <a:pt x="335331" y="399169"/>
                    <a:pt x="336213" y="391011"/>
                  </a:cubicBezTo>
                  <a:close/>
                  <a:moveTo>
                    <a:pt x="203314" y="390918"/>
                  </a:moveTo>
                  <a:cubicBezTo>
                    <a:pt x="204103" y="399169"/>
                    <a:pt x="205124" y="407189"/>
                    <a:pt x="206239" y="415023"/>
                  </a:cubicBezTo>
                  <a:cubicBezTo>
                    <a:pt x="213526" y="412010"/>
                    <a:pt x="220814" y="408858"/>
                    <a:pt x="228241" y="405474"/>
                  </a:cubicBezTo>
                  <a:cubicBezTo>
                    <a:pt x="223785" y="402971"/>
                    <a:pt x="219422" y="400467"/>
                    <a:pt x="215012" y="397871"/>
                  </a:cubicBezTo>
                  <a:cubicBezTo>
                    <a:pt x="211066" y="395554"/>
                    <a:pt x="207167" y="393282"/>
                    <a:pt x="203314" y="390918"/>
                  </a:cubicBezTo>
                  <a:close/>
                  <a:moveTo>
                    <a:pt x="425802" y="328987"/>
                  </a:moveTo>
                  <a:cubicBezTo>
                    <a:pt x="410345" y="341317"/>
                    <a:pt x="393680" y="353555"/>
                    <a:pt x="376134" y="365422"/>
                  </a:cubicBezTo>
                  <a:cubicBezTo>
                    <a:pt x="374695" y="387395"/>
                    <a:pt x="372420" y="408672"/>
                    <a:pt x="369449" y="428930"/>
                  </a:cubicBezTo>
                  <a:cubicBezTo>
                    <a:pt x="407745" y="442234"/>
                    <a:pt x="441121" y="449234"/>
                    <a:pt x="466094" y="449234"/>
                  </a:cubicBezTo>
                  <a:cubicBezTo>
                    <a:pt x="483734" y="449234"/>
                    <a:pt x="496499" y="445432"/>
                    <a:pt x="500213" y="439128"/>
                  </a:cubicBezTo>
                  <a:cubicBezTo>
                    <a:pt x="503044" y="434261"/>
                    <a:pt x="502069" y="425592"/>
                    <a:pt x="497381" y="414652"/>
                  </a:cubicBezTo>
                  <a:cubicBezTo>
                    <a:pt x="491254" y="400328"/>
                    <a:pt x="479092" y="382945"/>
                    <a:pt x="462288" y="364495"/>
                  </a:cubicBezTo>
                  <a:cubicBezTo>
                    <a:pt x="451612" y="352814"/>
                    <a:pt x="439357" y="340854"/>
                    <a:pt x="425802" y="328987"/>
                  </a:cubicBezTo>
                  <a:close/>
                  <a:moveTo>
                    <a:pt x="113585" y="328940"/>
                  </a:moveTo>
                  <a:cubicBezTo>
                    <a:pt x="100031" y="340808"/>
                    <a:pt x="87823" y="352721"/>
                    <a:pt x="77193" y="364403"/>
                  </a:cubicBezTo>
                  <a:cubicBezTo>
                    <a:pt x="60342" y="382945"/>
                    <a:pt x="48227" y="400282"/>
                    <a:pt x="42099" y="414606"/>
                  </a:cubicBezTo>
                  <a:cubicBezTo>
                    <a:pt x="37458" y="425546"/>
                    <a:pt x="36390" y="434261"/>
                    <a:pt x="39221" y="439082"/>
                  </a:cubicBezTo>
                  <a:cubicBezTo>
                    <a:pt x="42935" y="445386"/>
                    <a:pt x="55700" y="449141"/>
                    <a:pt x="73340" y="449141"/>
                  </a:cubicBezTo>
                  <a:cubicBezTo>
                    <a:pt x="98360" y="449141"/>
                    <a:pt x="131689" y="442187"/>
                    <a:pt x="169939" y="428883"/>
                  </a:cubicBezTo>
                  <a:cubicBezTo>
                    <a:pt x="166968" y="408626"/>
                    <a:pt x="164740" y="387349"/>
                    <a:pt x="163254" y="365330"/>
                  </a:cubicBezTo>
                  <a:cubicBezTo>
                    <a:pt x="145708" y="353463"/>
                    <a:pt x="129043" y="341225"/>
                    <a:pt x="113585" y="328940"/>
                  </a:cubicBezTo>
                  <a:close/>
                  <a:moveTo>
                    <a:pt x="378083" y="290882"/>
                  </a:moveTo>
                  <a:cubicBezTo>
                    <a:pt x="378176" y="295333"/>
                    <a:pt x="378176" y="313504"/>
                    <a:pt x="378083" y="317954"/>
                  </a:cubicBezTo>
                  <a:cubicBezTo>
                    <a:pt x="384303" y="313504"/>
                    <a:pt x="390292" y="308915"/>
                    <a:pt x="396094" y="304418"/>
                  </a:cubicBezTo>
                  <a:cubicBezTo>
                    <a:pt x="390292" y="299875"/>
                    <a:pt x="384303" y="295379"/>
                    <a:pt x="378083" y="290882"/>
                  </a:cubicBezTo>
                  <a:close/>
                  <a:moveTo>
                    <a:pt x="161397" y="290882"/>
                  </a:moveTo>
                  <a:cubicBezTo>
                    <a:pt x="155224" y="295333"/>
                    <a:pt x="149235" y="299875"/>
                    <a:pt x="143387" y="304418"/>
                  </a:cubicBezTo>
                  <a:cubicBezTo>
                    <a:pt x="149235" y="308915"/>
                    <a:pt x="155224" y="313411"/>
                    <a:pt x="161397" y="317954"/>
                  </a:cubicBezTo>
                  <a:cubicBezTo>
                    <a:pt x="161305" y="313504"/>
                    <a:pt x="161305" y="295333"/>
                    <a:pt x="161397" y="290882"/>
                  </a:cubicBezTo>
                  <a:close/>
                  <a:moveTo>
                    <a:pt x="269729" y="261092"/>
                  </a:moveTo>
                  <a:cubicBezTo>
                    <a:pt x="293678" y="261092"/>
                    <a:pt x="313092" y="280474"/>
                    <a:pt x="313092" y="304384"/>
                  </a:cubicBezTo>
                  <a:cubicBezTo>
                    <a:pt x="313092" y="328294"/>
                    <a:pt x="293678" y="347676"/>
                    <a:pt x="269729" y="347676"/>
                  </a:cubicBezTo>
                  <a:cubicBezTo>
                    <a:pt x="245780" y="347676"/>
                    <a:pt x="226366" y="328294"/>
                    <a:pt x="226366" y="304384"/>
                  </a:cubicBezTo>
                  <a:cubicBezTo>
                    <a:pt x="226366" y="280474"/>
                    <a:pt x="245780" y="261092"/>
                    <a:pt x="269729" y="261092"/>
                  </a:cubicBezTo>
                  <a:close/>
                  <a:moveTo>
                    <a:pt x="269740" y="223666"/>
                  </a:moveTo>
                  <a:cubicBezTo>
                    <a:pt x="257764" y="229924"/>
                    <a:pt x="245834" y="236553"/>
                    <a:pt x="233997" y="243460"/>
                  </a:cubicBezTo>
                  <a:cubicBezTo>
                    <a:pt x="222300" y="250274"/>
                    <a:pt x="210927" y="257320"/>
                    <a:pt x="199925" y="264413"/>
                  </a:cubicBezTo>
                  <a:cubicBezTo>
                    <a:pt x="199368" y="277532"/>
                    <a:pt x="199044" y="290882"/>
                    <a:pt x="199044" y="304418"/>
                  </a:cubicBezTo>
                  <a:cubicBezTo>
                    <a:pt x="199044" y="317954"/>
                    <a:pt x="199368" y="331305"/>
                    <a:pt x="199925" y="344377"/>
                  </a:cubicBezTo>
                  <a:cubicBezTo>
                    <a:pt x="210927" y="351516"/>
                    <a:pt x="222300" y="358562"/>
                    <a:pt x="233997" y="365330"/>
                  </a:cubicBezTo>
                  <a:cubicBezTo>
                    <a:pt x="245881" y="372283"/>
                    <a:pt x="257764" y="378866"/>
                    <a:pt x="269740" y="385124"/>
                  </a:cubicBezTo>
                  <a:cubicBezTo>
                    <a:pt x="281670" y="378866"/>
                    <a:pt x="293600" y="372283"/>
                    <a:pt x="305437" y="365330"/>
                  </a:cubicBezTo>
                  <a:cubicBezTo>
                    <a:pt x="317135" y="358562"/>
                    <a:pt x="328507" y="351516"/>
                    <a:pt x="339555" y="344377"/>
                  </a:cubicBezTo>
                  <a:cubicBezTo>
                    <a:pt x="340112" y="331305"/>
                    <a:pt x="340391" y="317954"/>
                    <a:pt x="340391" y="304418"/>
                  </a:cubicBezTo>
                  <a:cubicBezTo>
                    <a:pt x="340391" y="290882"/>
                    <a:pt x="340112" y="277532"/>
                    <a:pt x="339555" y="264413"/>
                  </a:cubicBezTo>
                  <a:cubicBezTo>
                    <a:pt x="328507" y="257320"/>
                    <a:pt x="317135" y="250274"/>
                    <a:pt x="305437" y="243460"/>
                  </a:cubicBezTo>
                  <a:cubicBezTo>
                    <a:pt x="293553" y="236553"/>
                    <a:pt x="281670" y="229924"/>
                    <a:pt x="269740" y="223666"/>
                  </a:cubicBezTo>
                  <a:close/>
                  <a:moveTo>
                    <a:pt x="333288" y="193767"/>
                  </a:moveTo>
                  <a:cubicBezTo>
                    <a:pt x="326001" y="196780"/>
                    <a:pt x="318666" y="199932"/>
                    <a:pt x="311239" y="203362"/>
                  </a:cubicBezTo>
                  <a:cubicBezTo>
                    <a:pt x="315696" y="205819"/>
                    <a:pt x="320105" y="208369"/>
                    <a:pt x="324515" y="210965"/>
                  </a:cubicBezTo>
                  <a:cubicBezTo>
                    <a:pt x="328414" y="213236"/>
                    <a:pt x="332314" y="215508"/>
                    <a:pt x="336120" y="217872"/>
                  </a:cubicBezTo>
                  <a:cubicBezTo>
                    <a:pt x="335331" y="209713"/>
                    <a:pt x="334356" y="201694"/>
                    <a:pt x="333288" y="193767"/>
                  </a:cubicBezTo>
                  <a:close/>
                  <a:moveTo>
                    <a:pt x="206146" y="193720"/>
                  </a:moveTo>
                  <a:cubicBezTo>
                    <a:pt x="205124" y="201601"/>
                    <a:pt x="204103" y="209667"/>
                    <a:pt x="203268" y="217825"/>
                  </a:cubicBezTo>
                  <a:cubicBezTo>
                    <a:pt x="207167" y="215461"/>
                    <a:pt x="211066" y="213190"/>
                    <a:pt x="214965" y="210872"/>
                  </a:cubicBezTo>
                  <a:cubicBezTo>
                    <a:pt x="219329" y="208276"/>
                    <a:pt x="223785" y="205773"/>
                    <a:pt x="228195" y="203270"/>
                  </a:cubicBezTo>
                  <a:cubicBezTo>
                    <a:pt x="220814" y="199932"/>
                    <a:pt x="213480" y="196733"/>
                    <a:pt x="206146" y="193720"/>
                  </a:cubicBezTo>
                  <a:close/>
                  <a:moveTo>
                    <a:pt x="466187" y="159649"/>
                  </a:moveTo>
                  <a:cubicBezTo>
                    <a:pt x="441167" y="159649"/>
                    <a:pt x="407792" y="166649"/>
                    <a:pt x="369496" y="179906"/>
                  </a:cubicBezTo>
                  <a:cubicBezTo>
                    <a:pt x="372466" y="200210"/>
                    <a:pt x="374695" y="221441"/>
                    <a:pt x="376180" y="243460"/>
                  </a:cubicBezTo>
                  <a:cubicBezTo>
                    <a:pt x="393773" y="255327"/>
                    <a:pt x="410391" y="267565"/>
                    <a:pt x="425895" y="279850"/>
                  </a:cubicBezTo>
                  <a:cubicBezTo>
                    <a:pt x="439357" y="267936"/>
                    <a:pt x="451612" y="256022"/>
                    <a:pt x="462334" y="244387"/>
                  </a:cubicBezTo>
                  <a:cubicBezTo>
                    <a:pt x="479185" y="225845"/>
                    <a:pt x="491300" y="208554"/>
                    <a:pt x="497428" y="194184"/>
                  </a:cubicBezTo>
                  <a:cubicBezTo>
                    <a:pt x="502069" y="183244"/>
                    <a:pt x="503137" y="174529"/>
                    <a:pt x="500259" y="169708"/>
                  </a:cubicBezTo>
                  <a:cubicBezTo>
                    <a:pt x="496546" y="163404"/>
                    <a:pt x="483827" y="159649"/>
                    <a:pt x="466187" y="159649"/>
                  </a:cubicBezTo>
                  <a:close/>
                  <a:moveTo>
                    <a:pt x="73386" y="159603"/>
                  </a:moveTo>
                  <a:cubicBezTo>
                    <a:pt x="55747" y="159603"/>
                    <a:pt x="43028" y="163357"/>
                    <a:pt x="39314" y="169662"/>
                  </a:cubicBezTo>
                  <a:cubicBezTo>
                    <a:pt x="36436" y="174529"/>
                    <a:pt x="37458" y="183198"/>
                    <a:pt x="42146" y="194138"/>
                  </a:cubicBezTo>
                  <a:cubicBezTo>
                    <a:pt x="48273" y="208461"/>
                    <a:pt x="60389" y="225845"/>
                    <a:pt x="77239" y="244341"/>
                  </a:cubicBezTo>
                  <a:cubicBezTo>
                    <a:pt x="87823" y="256022"/>
                    <a:pt x="100077" y="267936"/>
                    <a:pt x="113678" y="279803"/>
                  </a:cubicBezTo>
                  <a:cubicBezTo>
                    <a:pt x="129182" y="267519"/>
                    <a:pt x="145800" y="255281"/>
                    <a:pt x="163393" y="243414"/>
                  </a:cubicBezTo>
                  <a:cubicBezTo>
                    <a:pt x="164832" y="221395"/>
                    <a:pt x="167107" y="200117"/>
                    <a:pt x="170078" y="179860"/>
                  </a:cubicBezTo>
                  <a:cubicBezTo>
                    <a:pt x="131782" y="166556"/>
                    <a:pt x="98406" y="159603"/>
                    <a:pt x="73386" y="159603"/>
                  </a:cubicBezTo>
                  <a:close/>
                  <a:moveTo>
                    <a:pt x="269740" y="37687"/>
                  </a:moveTo>
                  <a:cubicBezTo>
                    <a:pt x="264077" y="37687"/>
                    <a:pt x="257114" y="43018"/>
                    <a:pt x="250058" y="52521"/>
                  </a:cubicBezTo>
                  <a:cubicBezTo>
                    <a:pt x="240775" y="65083"/>
                    <a:pt x="231908" y="84321"/>
                    <a:pt x="224435" y="108148"/>
                  </a:cubicBezTo>
                  <a:cubicBezTo>
                    <a:pt x="219839" y="122703"/>
                    <a:pt x="215894" y="138557"/>
                    <a:pt x="212459" y="155616"/>
                  </a:cubicBezTo>
                  <a:cubicBezTo>
                    <a:pt x="231212" y="163172"/>
                    <a:pt x="250430" y="171840"/>
                    <a:pt x="269740" y="181390"/>
                  </a:cubicBezTo>
                  <a:cubicBezTo>
                    <a:pt x="289051" y="171840"/>
                    <a:pt x="308222" y="163172"/>
                    <a:pt x="326975" y="155616"/>
                  </a:cubicBezTo>
                  <a:cubicBezTo>
                    <a:pt x="323587" y="138650"/>
                    <a:pt x="319595" y="122703"/>
                    <a:pt x="315046" y="108148"/>
                  </a:cubicBezTo>
                  <a:cubicBezTo>
                    <a:pt x="307526" y="84228"/>
                    <a:pt x="298706" y="65037"/>
                    <a:pt x="289422" y="52521"/>
                  </a:cubicBezTo>
                  <a:cubicBezTo>
                    <a:pt x="282366" y="42972"/>
                    <a:pt x="275357" y="37687"/>
                    <a:pt x="269740" y="37687"/>
                  </a:cubicBezTo>
                  <a:close/>
                  <a:moveTo>
                    <a:pt x="269740" y="0"/>
                  </a:moveTo>
                  <a:cubicBezTo>
                    <a:pt x="292625" y="0"/>
                    <a:pt x="309568" y="16363"/>
                    <a:pt x="319780" y="30177"/>
                  </a:cubicBezTo>
                  <a:cubicBezTo>
                    <a:pt x="331757" y="46216"/>
                    <a:pt x="342247" y="68653"/>
                    <a:pt x="351114" y="96930"/>
                  </a:cubicBezTo>
                  <a:cubicBezTo>
                    <a:pt x="355523" y="111022"/>
                    <a:pt x="359423" y="126226"/>
                    <a:pt x="362811" y="142405"/>
                  </a:cubicBezTo>
                  <a:cubicBezTo>
                    <a:pt x="402732" y="129054"/>
                    <a:pt x="438336" y="122008"/>
                    <a:pt x="466094" y="122008"/>
                  </a:cubicBezTo>
                  <a:cubicBezTo>
                    <a:pt x="480949" y="122008"/>
                    <a:pt x="493900" y="124048"/>
                    <a:pt x="504437" y="127988"/>
                  </a:cubicBezTo>
                  <a:cubicBezTo>
                    <a:pt x="517249" y="132809"/>
                    <a:pt x="526811" y="140504"/>
                    <a:pt x="532846" y="150749"/>
                  </a:cubicBezTo>
                  <a:cubicBezTo>
                    <a:pt x="544404" y="170450"/>
                    <a:pt x="538834" y="193349"/>
                    <a:pt x="532103" y="209018"/>
                  </a:cubicBezTo>
                  <a:cubicBezTo>
                    <a:pt x="524212" y="227375"/>
                    <a:pt x="510100" y="247864"/>
                    <a:pt x="490186" y="269744"/>
                  </a:cubicBezTo>
                  <a:cubicBezTo>
                    <a:pt x="479788" y="281148"/>
                    <a:pt x="467951" y="292783"/>
                    <a:pt x="454954" y="304418"/>
                  </a:cubicBezTo>
                  <a:cubicBezTo>
                    <a:pt x="467951" y="316007"/>
                    <a:pt x="479788" y="327642"/>
                    <a:pt x="490140" y="339000"/>
                  </a:cubicBezTo>
                  <a:cubicBezTo>
                    <a:pt x="510054" y="360880"/>
                    <a:pt x="524165" y="381276"/>
                    <a:pt x="532010" y="399726"/>
                  </a:cubicBezTo>
                  <a:cubicBezTo>
                    <a:pt x="538787" y="415394"/>
                    <a:pt x="544358" y="438201"/>
                    <a:pt x="532753" y="457995"/>
                  </a:cubicBezTo>
                  <a:cubicBezTo>
                    <a:pt x="526718" y="468239"/>
                    <a:pt x="517156" y="475934"/>
                    <a:pt x="504344" y="480755"/>
                  </a:cubicBezTo>
                  <a:cubicBezTo>
                    <a:pt x="493760" y="484696"/>
                    <a:pt x="480902" y="486735"/>
                    <a:pt x="466048" y="486735"/>
                  </a:cubicBezTo>
                  <a:cubicBezTo>
                    <a:pt x="438243" y="486735"/>
                    <a:pt x="402685" y="479689"/>
                    <a:pt x="362765" y="466339"/>
                  </a:cubicBezTo>
                  <a:cubicBezTo>
                    <a:pt x="359423" y="482517"/>
                    <a:pt x="355431" y="497722"/>
                    <a:pt x="351067" y="511814"/>
                  </a:cubicBezTo>
                  <a:cubicBezTo>
                    <a:pt x="342201" y="539998"/>
                    <a:pt x="331664" y="562527"/>
                    <a:pt x="319734" y="578566"/>
                  </a:cubicBezTo>
                  <a:cubicBezTo>
                    <a:pt x="309568" y="592287"/>
                    <a:pt x="292625" y="608697"/>
                    <a:pt x="269740" y="608697"/>
                  </a:cubicBezTo>
                  <a:cubicBezTo>
                    <a:pt x="246809" y="608697"/>
                    <a:pt x="229866" y="592287"/>
                    <a:pt x="219700" y="578566"/>
                  </a:cubicBezTo>
                  <a:cubicBezTo>
                    <a:pt x="207770" y="562527"/>
                    <a:pt x="197233" y="540091"/>
                    <a:pt x="188413" y="511814"/>
                  </a:cubicBezTo>
                  <a:cubicBezTo>
                    <a:pt x="184004" y="497722"/>
                    <a:pt x="180104" y="482517"/>
                    <a:pt x="176716" y="466339"/>
                  </a:cubicBezTo>
                  <a:cubicBezTo>
                    <a:pt x="136795" y="479689"/>
                    <a:pt x="101191" y="486735"/>
                    <a:pt x="73386" y="486735"/>
                  </a:cubicBezTo>
                  <a:cubicBezTo>
                    <a:pt x="58532" y="486735"/>
                    <a:pt x="45627" y="484696"/>
                    <a:pt x="35090" y="480755"/>
                  </a:cubicBezTo>
                  <a:cubicBezTo>
                    <a:pt x="22278" y="475934"/>
                    <a:pt x="12670" y="468239"/>
                    <a:pt x="6681" y="457995"/>
                  </a:cubicBezTo>
                  <a:cubicBezTo>
                    <a:pt x="-4877" y="438294"/>
                    <a:pt x="693" y="415394"/>
                    <a:pt x="7424" y="399726"/>
                  </a:cubicBezTo>
                  <a:cubicBezTo>
                    <a:pt x="15269" y="381369"/>
                    <a:pt x="29381" y="360880"/>
                    <a:pt x="49341" y="339000"/>
                  </a:cubicBezTo>
                  <a:cubicBezTo>
                    <a:pt x="59785" y="327596"/>
                    <a:pt x="71529" y="315961"/>
                    <a:pt x="84527" y="304326"/>
                  </a:cubicBezTo>
                  <a:cubicBezTo>
                    <a:pt x="71529" y="292737"/>
                    <a:pt x="59739" y="281101"/>
                    <a:pt x="49341" y="269651"/>
                  </a:cubicBezTo>
                  <a:cubicBezTo>
                    <a:pt x="29381" y="247771"/>
                    <a:pt x="15269" y="227375"/>
                    <a:pt x="7424" y="208971"/>
                  </a:cubicBezTo>
                  <a:cubicBezTo>
                    <a:pt x="693" y="193257"/>
                    <a:pt x="-4877" y="170450"/>
                    <a:pt x="6681" y="150702"/>
                  </a:cubicBezTo>
                  <a:cubicBezTo>
                    <a:pt x="12762" y="140411"/>
                    <a:pt x="22278" y="132763"/>
                    <a:pt x="35090" y="127942"/>
                  </a:cubicBezTo>
                  <a:cubicBezTo>
                    <a:pt x="45674" y="124001"/>
                    <a:pt x="58532" y="121962"/>
                    <a:pt x="73386" y="121962"/>
                  </a:cubicBezTo>
                  <a:cubicBezTo>
                    <a:pt x="101191" y="121962"/>
                    <a:pt x="136795" y="129008"/>
                    <a:pt x="176716" y="142358"/>
                  </a:cubicBezTo>
                  <a:cubicBezTo>
                    <a:pt x="180058" y="126134"/>
                    <a:pt x="184004" y="110929"/>
                    <a:pt x="188413" y="96837"/>
                  </a:cubicBezTo>
                  <a:cubicBezTo>
                    <a:pt x="197233" y="68653"/>
                    <a:pt x="207770" y="46170"/>
                    <a:pt x="219700" y="30085"/>
                  </a:cubicBezTo>
                  <a:cubicBezTo>
                    <a:pt x="229866" y="16363"/>
                    <a:pt x="246809" y="0"/>
                    <a:pt x="26974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42623" y="2418221"/>
            <a:ext cx="1574800" cy="1452880"/>
            <a:chOff x="1185" y="4476"/>
            <a:chExt cx="2480" cy="2288"/>
          </a:xfrm>
        </p:grpSpPr>
        <p:sp>
          <p:nvSpPr>
            <p:cNvPr id="24" name="矩形 23"/>
            <p:cNvSpPr/>
            <p:nvPr/>
          </p:nvSpPr>
          <p:spPr>
            <a:xfrm>
              <a:off x="1185" y="4476"/>
              <a:ext cx="2480" cy="2289"/>
            </a:xfrm>
            <a:prstGeom prst="rect">
              <a:avLst/>
            </a:prstGeom>
            <a:solidFill>
              <a:srgbClr val="5F76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27" name="atom_65879"/>
            <p:cNvSpPr>
              <a:spLocks noChangeAspect="1"/>
            </p:cNvSpPr>
            <p:nvPr/>
          </p:nvSpPr>
          <p:spPr bwMode="auto">
            <a:xfrm>
              <a:off x="1827" y="5151"/>
              <a:ext cx="1193" cy="938"/>
            </a:xfrm>
            <a:custGeom>
              <a:avLst/>
              <a:gdLst>
                <a:gd name="T0" fmla="*/ 5309 w 5501"/>
                <a:gd name="T1" fmla="*/ 3030 h 4693"/>
                <a:gd name="T2" fmla="*/ 4861 w 5501"/>
                <a:gd name="T3" fmla="*/ 3030 h 4693"/>
                <a:gd name="T4" fmla="*/ 4861 w 5501"/>
                <a:gd name="T5" fmla="*/ 2327 h 4693"/>
                <a:gd name="T6" fmla="*/ 4861 w 5501"/>
                <a:gd name="T7" fmla="*/ 2324 h 4693"/>
                <a:gd name="T8" fmla="*/ 4861 w 5501"/>
                <a:gd name="T9" fmla="*/ 2320 h 4693"/>
                <a:gd name="T10" fmla="*/ 4669 w 5501"/>
                <a:gd name="T11" fmla="*/ 2128 h 4693"/>
                <a:gd name="T12" fmla="*/ 2943 w 5501"/>
                <a:gd name="T13" fmla="*/ 2128 h 4693"/>
                <a:gd name="T14" fmla="*/ 2943 w 5501"/>
                <a:gd name="T15" fmla="*/ 1663 h 4693"/>
                <a:gd name="T16" fmla="*/ 3390 w 5501"/>
                <a:gd name="T17" fmla="*/ 1663 h 4693"/>
                <a:gd name="T18" fmla="*/ 3582 w 5501"/>
                <a:gd name="T19" fmla="*/ 1471 h 4693"/>
                <a:gd name="T20" fmla="*/ 3582 w 5501"/>
                <a:gd name="T21" fmla="*/ 192 h 4693"/>
                <a:gd name="T22" fmla="*/ 3390 w 5501"/>
                <a:gd name="T23" fmla="*/ 0 h 4693"/>
                <a:gd name="T24" fmla="*/ 2111 w 5501"/>
                <a:gd name="T25" fmla="*/ 0 h 4693"/>
                <a:gd name="T26" fmla="*/ 1919 w 5501"/>
                <a:gd name="T27" fmla="*/ 192 h 4693"/>
                <a:gd name="T28" fmla="*/ 1919 w 5501"/>
                <a:gd name="T29" fmla="*/ 1471 h 4693"/>
                <a:gd name="T30" fmla="*/ 2111 w 5501"/>
                <a:gd name="T31" fmla="*/ 1663 h 4693"/>
                <a:gd name="T32" fmla="*/ 2558 w 5501"/>
                <a:gd name="T33" fmla="*/ 1663 h 4693"/>
                <a:gd name="T34" fmla="*/ 2558 w 5501"/>
                <a:gd name="T35" fmla="*/ 2128 h 4693"/>
                <a:gd name="T36" fmla="*/ 832 w 5501"/>
                <a:gd name="T37" fmla="*/ 2128 h 4693"/>
                <a:gd name="T38" fmla="*/ 640 w 5501"/>
                <a:gd name="T39" fmla="*/ 2320 h 4693"/>
                <a:gd name="T40" fmla="*/ 640 w 5501"/>
                <a:gd name="T41" fmla="*/ 3030 h 4693"/>
                <a:gd name="T42" fmla="*/ 192 w 5501"/>
                <a:gd name="T43" fmla="*/ 3030 h 4693"/>
                <a:gd name="T44" fmla="*/ 0 w 5501"/>
                <a:gd name="T45" fmla="*/ 3222 h 4693"/>
                <a:gd name="T46" fmla="*/ 0 w 5501"/>
                <a:gd name="T47" fmla="*/ 4501 h 4693"/>
                <a:gd name="T48" fmla="*/ 192 w 5501"/>
                <a:gd name="T49" fmla="*/ 4693 h 4693"/>
                <a:gd name="T50" fmla="*/ 1471 w 5501"/>
                <a:gd name="T51" fmla="*/ 4693 h 4693"/>
                <a:gd name="T52" fmla="*/ 1664 w 5501"/>
                <a:gd name="T53" fmla="*/ 4501 h 4693"/>
                <a:gd name="T54" fmla="*/ 1664 w 5501"/>
                <a:gd name="T55" fmla="*/ 3222 h 4693"/>
                <a:gd name="T56" fmla="*/ 1471 w 5501"/>
                <a:gd name="T57" fmla="*/ 3030 h 4693"/>
                <a:gd name="T58" fmla="*/ 1024 w 5501"/>
                <a:gd name="T59" fmla="*/ 3030 h 4693"/>
                <a:gd name="T60" fmla="*/ 1024 w 5501"/>
                <a:gd name="T61" fmla="*/ 2513 h 4693"/>
                <a:gd name="T62" fmla="*/ 2558 w 5501"/>
                <a:gd name="T63" fmla="*/ 2513 h 4693"/>
                <a:gd name="T64" fmla="*/ 2558 w 5501"/>
                <a:gd name="T65" fmla="*/ 3030 h 4693"/>
                <a:gd name="T66" fmla="*/ 2111 w 5501"/>
                <a:gd name="T67" fmla="*/ 3030 h 4693"/>
                <a:gd name="T68" fmla="*/ 1919 w 5501"/>
                <a:gd name="T69" fmla="*/ 3222 h 4693"/>
                <a:gd name="T70" fmla="*/ 1919 w 5501"/>
                <a:gd name="T71" fmla="*/ 4501 h 4693"/>
                <a:gd name="T72" fmla="*/ 2111 w 5501"/>
                <a:gd name="T73" fmla="*/ 4693 h 4693"/>
                <a:gd name="T74" fmla="*/ 3390 w 5501"/>
                <a:gd name="T75" fmla="*/ 4693 h 4693"/>
                <a:gd name="T76" fmla="*/ 3582 w 5501"/>
                <a:gd name="T77" fmla="*/ 4501 h 4693"/>
                <a:gd name="T78" fmla="*/ 3582 w 5501"/>
                <a:gd name="T79" fmla="*/ 3222 h 4693"/>
                <a:gd name="T80" fmla="*/ 3390 w 5501"/>
                <a:gd name="T81" fmla="*/ 3030 h 4693"/>
                <a:gd name="T82" fmla="*/ 2943 w 5501"/>
                <a:gd name="T83" fmla="*/ 3030 h 4693"/>
                <a:gd name="T84" fmla="*/ 2943 w 5501"/>
                <a:gd name="T85" fmla="*/ 2513 h 4693"/>
                <a:gd name="T86" fmla="*/ 4477 w 5501"/>
                <a:gd name="T87" fmla="*/ 2513 h 4693"/>
                <a:gd name="T88" fmla="*/ 4477 w 5501"/>
                <a:gd name="T89" fmla="*/ 3030 h 4693"/>
                <a:gd name="T90" fmla="*/ 4030 w 5501"/>
                <a:gd name="T91" fmla="*/ 3030 h 4693"/>
                <a:gd name="T92" fmla="*/ 3837 w 5501"/>
                <a:gd name="T93" fmla="*/ 3222 h 4693"/>
                <a:gd name="T94" fmla="*/ 3837 w 5501"/>
                <a:gd name="T95" fmla="*/ 4501 h 4693"/>
                <a:gd name="T96" fmla="*/ 4030 w 5501"/>
                <a:gd name="T97" fmla="*/ 4693 h 4693"/>
                <a:gd name="T98" fmla="*/ 5309 w 5501"/>
                <a:gd name="T99" fmla="*/ 4693 h 4693"/>
                <a:gd name="T100" fmla="*/ 5501 w 5501"/>
                <a:gd name="T101" fmla="*/ 4501 h 4693"/>
                <a:gd name="T102" fmla="*/ 5501 w 5501"/>
                <a:gd name="T103" fmla="*/ 3222 h 4693"/>
                <a:gd name="T104" fmla="*/ 5309 w 5501"/>
                <a:gd name="T105" fmla="*/ 3030 h 4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501" h="4693">
                  <a:moveTo>
                    <a:pt x="5309" y="3030"/>
                  </a:moveTo>
                  <a:lnTo>
                    <a:pt x="4861" y="3030"/>
                  </a:lnTo>
                  <a:lnTo>
                    <a:pt x="4861" y="2327"/>
                  </a:lnTo>
                  <a:cubicBezTo>
                    <a:pt x="4861" y="2326"/>
                    <a:pt x="4861" y="2325"/>
                    <a:pt x="4861" y="2324"/>
                  </a:cubicBezTo>
                  <a:cubicBezTo>
                    <a:pt x="4861" y="2323"/>
                    <a:pt x="4861" y="2321"/>
                    <a:pt x="4861" y="2320"/>
                  </a:cubicBezTo>
                  <a:cubicBezTo>
                    <a:pt x="4861" y="2214"/>
                    <a:pt x="4775" y="2128"/>
                    <a:pt x="4669" y="2128"/>
                  </a:cubicBezTo>
                  <a:lnTo>
                    <a:pt x="2943" y="2128"/>
                  </a:lnTo>
                  <a:lnTo>
                    <a:pt x="2943" y="1663"/>
                  </a:lnTo>
                  <a:lnTo>
                    <a:pt x="3390" y="1663"/>
                  </a:lnTo>
                  <a:cubicBezTo>
                    <a:pt x="3496" y="1663"/>
                    <a:pt x="3582" y="1577"/>
                    <a:pt x="3582" y="1471"/>
                  </a:cubicBezTo>
                  <a:lnTo>
                    <a:pt x="3582" y="192"/>
                  </a:lnTo>
                  <a:cubicBezTo>
                    <a:pt x="3582" y="86"/>
                    <a:pt x="3496" y="0"/>
                    <a:pt x="3390" y="0"/>
                  </a:cubicBezTo>
                  <a:lnTo>
                    <a:pt x="2111" y="0"/>
                  </a:lnTo>
                  <a:cubicBezTo>
                    <a:pt x="2005" y="0"/>
                    <a:pt x="1919" y="86"/>
                    <a:pt x="1919" y="192"/>
                  </a:cubicBezTo>
                  <a:lnTo>
                    <a:pt x="1919" y="1471"/>
                  </a:lnTo>
                  <a:cubicBezTo>
                    <a:pt x="1919" y="1577"/>
                    <a:pt x="2005" y="1663"/>
                    <a:pt x="2111" y="1663"/>
                  </a:cubicBezTo>
                  <a:lnTo>
                    <a:pt x="2558" y="1663"/>
                  </a:lnTo>
                  <a:lnTo>
                    <a:pt x="2558" y="2128"/>
                  </a:lnTo>
                  <a:lnTo>
                    <a:pt x="832" y="2128"/>
                  </a:lnTo>
                  <a:cubicBezTo>
                    <a:pt x="726" y="2128"/>
                    <a:pt x="640" y="2214"/>
                    <a:pt x="640" y="2320"/>
                  </a:cubicBezTo>
                  <a:lnTo>
                    <a:pt x="640" y="3030"/>
                  </a:lnTo>
                  <a:lnTo>
                    <a:pt x="192" y="3030"/>
                  </a:lnTo>
                  <a:cubicBezTo>
                    <a:pt x="86" y="3030"/>
                    <a:pt x="0" y="3116"/>
                    <a:pt x="0" y="3222"/>
                  </a:cubicBezTo>
                  <a:lnTo>
                    <a:pt x="0" y="4501"/>
                  </a:lnTo>
                  <a:cubicBezTo>
                    <a:pt x="0" y="4607"/>
                    <a:pt x="86" y="4693"/>
                    <a:pt x="192" y="4693"/>
                  </a:cubicBezTo>
                  <a:lnTo>
                    <a:pt x="1471" y="4693"/>
                  </a:lnTo>
                  <a:cubicBezTo>
                    <a:pt x="1578" y="4693"/>
                    <a:pt x="1664" y="4607"/>
                    <a:pt x="1664" y="4501"/>
                  </a:cubicBezTo>
                  <a:lnTo>
                    <a:pt x="1664" y="3222"/>
                  </a:lnTo>
                  <a:cubicBezTo>
                    <a:pt x="1664" y="3116"/>
                    <a:pt x="1578" y="3030"/>
                    <a:pt x="1471" y="3030"/>
                  </a:cubicBezTo>
                  <a:lnTo>
                    <a:pt x="1024" y="3030"/>
                  </a:lnTo>
                  <a:lnTo>
                    <a:pt x="1024" y="2513"/>
                  </a:lnTo>
                  <a:lnTo>
                    <a:pt x="2558" y="2513"/>
                  </a:lnTo>
                  <a:lnTo>
                    <a:pt x="2558" y="3030"/>
                  </a:lnTo>
                  <a:lnTo>
                    <a:pt x="2111" y="3030"/>
                  </a:lnTo>
                  <a:cubicBezTo>
                    <a:pt x="2005" y="3030"/>
                    <a:pt x="1919" y="3116"/>
                    <a:pt x="1919" y="3222"/>
                  </a:cubicBezTo>
                  <a:lnTo>
                    <a:pt x="1919" y="4501"/>
                  </a:lnTo>
                  <a:cubicBezTo>
                    <a:pt x="1919" y="4607"/>
                    <a:pt x="2005" y="4693"/>
                    <a:pt x="2111" y="4693"/>
                  </a:cubicBezTo>
                  <a:lnTo>
                    <a:pt x="3390" y="4693"/>
                  </a:lnTo>
                  <a:cubicBezTo>
                    <a:pt x="3496" y="4693"/>
                    <a:pt x="3582" y="4607"/>
                    <a:pt x="3582" y="4501"/>
                  </a:cubicBezTo>
                  <a:lnTo>
                    <a:pt x="3582" y="3222"/>
                  </a:lnTo>
                  <a:cubicBezTo>
                    <a:pt x="3582" y="3116"/>
                    <a:pt x="3496" y="3030"/>
                    <a:pt x="3390" y="3030"/>
                  </a:cubicBezTo>
                  <a:lnTo>
                    <a:pt x="2943" y="3030"/>
                  </a:lnTo>
                  <a:lnTo>
                    <a:pt x="2943" y="2513"/>
                  </a:lnTo>
                  <a:lnTo>
                    <a:pt x="4477" y="2513"/>
                  </a:lnTo>
                  <a:lnTo>
                    <a:pt x="4477" y="3030"/>
                  </a:lnTo>
                  <a:lnTo>
                    <a:pt x="4030" y="3030"/>
                  </a:lnTo>
                  <a:cubicBezTo>
                    <a:pt x="3923" y="3030"/>
                    <a:pt x="3837" y="3116"/>
                    <a:pt x="3837" y="3222"/>
                  </a:cubicBezTo>
                  <a:lnTo>
                    <a:pt x="3837" y="4501"/>
                  </a:lnTo>
                  <a:cubicBezTo>
                    <a:pt x="3837" y="4607"/>
                    <a:pt x="3923" y="4693"/>
                    <a:pt x="4030" y="4693"/>
                  </a:cubicBezTo>
                  <a:lnTo>
                    <a:pt x="5309" y="4693"/>
                  </a:lnTo>
                  <a:cubicBezTo>
                    <a:pt x="5415" y="4693"/>
                    <a:pt x="5501" y="4607"/>
                    <a:pt x="5501" y="4501"/>
                  </a:cubicBezTo>
                  <a:lnTo>
                    <a:pt x="5501" y="3222"/>
                  </a:lnTo>
                  <a:cubicBezTo>
                    <a:pt x="5501" y="3116"/>
                    <a:pt x="5415" y="3030"/>
                    <a:pt x="5309" y="303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E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: 形状 11"/>
          <p:cNvSpPr/>
          <p:nvPr/>
        </p:nvSpPr>
        <p:spPr>
          <a:xfrm>
            <a:off x="6423660" y="450"/>
            <a:ext cx="2720340" cy="1586003"/>
          </a:xfrm>
          <a:custGeom>
            <a:avLst/>
            <a:gdLst>
              <a:gd name="connsiteX0" fmla="*/ 0 w 9540936"/>
              <a:gd name="connsiteY0" fmla="*/ 0 h 5562522"/>
              <a:gd name="connsiteX1" fmla="*/ 9540936 w 9540936"/>
              <a:gd name="connsiteY1" fmla="*/ 0 h 5562522"/>
              <a:gd name="connsiteX2" fmla="*/ 9540936 w 9540936"/>
              <a:gd name="connsiteY2" fmla="*/ 4293308 h 5562522"/>
              <a:gd name="connsiteX3" fmla="*/ 9510456 w 9540936"/>
              <a:gd name="connsiteY3" fmla="*/ 4311699 h 5562522"/>
              <a:gd name="connsiteX4" fmla="*/ 8992296 w 9540936"/>
              <a:gd name="connsiteY4" fmla="*/ 4570779 h 5562522"/>
              <a:gd name="connsiteX5" fmla="*/ 8367456 w 9540936"/>
              <a:gd name="connsiteY5" fmla="*/ 4814619 h 5562522"/>
              <a:gd name="connsiteX6" fmla="*/ 7742616 w 9540936"/>
              <a:gd name="connsiteY6" fmla="*/ 4875579 h 5562522"/>
              <a:gd name="connsiteX7" fmla="*/ 7239696 w 9540936"/>
              <a:gd name="connsiteY7" fmla="*/ 4753659 h 5562522"/>
              <a:gd name="connsiteX8" fmla="*/ 7011096 w 9540936"/>
              <a:gd name="connsiteY8" fmla="*/ 4616499 h 5562522"/>
              <a:gd name="connsiteX9" fmla="*/ 6691056 w 9540936"/>
              <a:gd name="connsiteY9" fmla="*/ 4387899 h 5562522"/>
              <a:gd name="connsiteX10" fmla="*/ 6188136 w 9540936"/>
              <a:gd name="connsiteY10" fmla="*/ 3915459 h 5562522"/>
              <a:gd name="connsiteX11" fmla="*/ 5913816 w 9540936"/>
              <a:gd name="connsiteY11" fmla="*/ 3610659 h 5562522"/>
              <a:gd name="connsiteX12" fmla="*/ 5395656 w 9540936"/>
              <a:gd name="connsiteY12" fmla="*/ 3260139 h 5562522"/>
              <a:gd name="connsiteX13" fmla="*/ 4831776 w 9540936"/>
              <a:gd name="connsiteY13" fmla="*/ 3138219 h 5562522"/>
              <a:gd name="connsiteX14" fmla="*/ 4450776 w 9540936"/>
              <a:gd name="connsiteY14" fmla="*/ 3183939 h 5562522"/>
              <a:gd name="connsiteX15" fmla="*/ 4039296 w 9540936"/>
              <a:gd name="connsiteY15" fmla="*/ 3382059 h 5562522"/>
              <a:gd name="connsiteX16" fmla="*/ 3688776 w 9540936"/>
              <a:gd name="connsiteY16" fmla="*/ 3808779 h 5562522"/>
              <a:gd name="connsiteX17" fmla="*/ 3353496 w 9540936"/>
              <a:gd name="connsiteY17" fmla="*/ 4372659 h 5562522"/>
              <a:gd name="connsiteX18" fmla="*/ 2896296 w 9540936"/>
              <a:gd name="connsiteY18" fmla="*/ 5027979 h 5562522"/>
              <a:gd name="connsiteX19" fmla="*/ 2378136 w 9540936"/>
              <a:gd name="connsiteY19" fmla="*/ 5424219 h 5562522"/>
              <a:gd name="connsiteX20" fmla="*/ 1844736 w 9540936"/>
              <a:gd name="connsiteY20" fmla="*/ 5561379 h 5562522"/>
              <a:gd name="connsiteX21" fmla="*/ 1448496 w 9540936"/>
              <a:gd name="connsiteY21" fmla="*/ 5469939 h 5562522"/>
              <a:gd name="connsiteX22" fmla="*/ 1052256 w 9540936"/>
              <a:gd name="connsiteY22" fmla="*/ 5149899 h 5562522"/>
              <a:gd name="connsiteX23" fmla="*/ 777936 w 9540936"/>
              <a:gd name="connsiteY23" fmla="*/ 4753659 h 5562522"/>
              <a:gd name="connsiteX24" fmla="*/ 625536 w 9540936"/>
              <a:gd name="connsiteY24" fmla="*/ 4113579 h 5562522"/>
              <a:gd name="connsiteX25" fmla="*/ 671256 w 9540936"/>
              <a:gd name="connsiteY25" fmla="*/ 3625899 h 5562522"/>
              <a:gd name="connsiteX26" fmla="*/ 915096 w 9540936"/>
              <a:gd name="connsiteY26" fmla="*/ 3229659 h 5562522"/>
              <a:gd name="connsiteX27" fmla="*/ 1387536 w 9540936"/>
              <a:gd name="connsiteY27" fmla="*/ 2757219 h 5562522"/>
              <a:gd name="connsiteX28" fmla="*/ 1814256 w 9540936"/>
              <a:gd name="connsiteY28" fmla="*/ 2223819 h 5562522"/>
              <a:gd name="connsiteX29" fmla="*/ 1936176 w 9540936"/>
              <a:gd name="connsiteY29" fmla="*/ 1720899 h 5562522"/>
              <a:gd name="connsiteX30" fmla="*/ 1890456 w 9540936"/>
              <a:gd name="connsiteY30" fmla="*/ 1477059 h 5562522"/>
              <a:gd name="connsiteX31" fmla="*/ 1844736 w 9540936"/>
              <a:gd name="connsiteY31" fmla="*/ 1278939 h 5562522"/>
              <a:gd name="connsiteX32" fmla="*/ 1768536 w 9540936"/>
              <a:gd name="connsiteY32" fmla="*/ 1126539 h 5562522"/>
              <a:gd name="connsiteX33" fmla="*/ 1646616 w 9540936"/>
              <a:gd name="connsiteY33" fmla="*/ 1004619 h 5562522"/>
              <a:gd name="connsiteX34" fmla="*/ 1494216 w 9540936"/>
              <a:gd name="connsiteY34" fmla="*/ 867459 h 5562522"/>
              <a:gd name="connsiteX35" fmla="*/ 1113216 w 9540936"/>
              <a:gd name="connsiteY35" fmla="*/ 608379 h 5562522"/>
              <a:gd name="connsiteX36" fmla="*/ 869376 w 9540936"/>
              <a:gd name="connsiteY36" fmla="*/ 501699 h 5562522"/>
              <a:gd name="connsiteX37" fmla="*/ 473136 w 9540936"/>
              <a:gd name="connsiteY37" fmla="*/ 318819 h 5562522"/>
              <a:gd name="connsiteX38" fmla="*/ 183576 w 9540936"/>
              <a:gd name="connsiteY38" fmla="*/ 135939 h 5562522"/>
              <a:gd name="connsiteX39" fmla="*/ 36891 w 9540936"/>
              <a:gd name="connsiteY39" fmla="*/ 29259 h 5562522"/>
              <a:gd name="connsiteX40" fmla="*/ 0 w 9540936"/>
              <a:gd name="connsiteY40" fmla="*/ 0 h 5562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40936" h="5562522">
                <a:moveTo>
                  <a:pt x="0" y="0"/>
                </a:moveTo>
                <a:lnTo>
                  <a:pt x="9540936" y="0"/>
                </a:lnTo>
                <a:lnTo>
                  <a:pt x="9540936" y="4293308"/>
                </a:lnTo>
                <a:lnTo>
                  <a:pt x="9510456" y="4311699"/>
                </a:lnTo>
                <a:cubicBezTo>
                  <a:pt x="9297096" y="4443779"/>
                  <a:pt x="9182796" y="4486959"/>
                  <a:pt x="8992296" y="4570779"/>
                </a:cubicBezTo>
                <a:cubicBezTo>
                  <a:pt x="8801796" y="4654599"/>
                  <a:pt x="8575736" y="4763819"/>
                  <a:pt x="8367456" y="4814619"/>
                </a:cubicBezTo>
                <a:cubicBezTo>
                  <a:pt x="8159176" y="4865419"/>
                  <a:pt x="7930576" y="4885739"/>
                  <a:pt x="7742616" y="4875579"/>
                </a:cubicBezTo>
                <a:cubicBezTo>
                  <a:pt x="7554656" y="4865419"/>
                  <a:pt x="7361616" y="4796839"/>
                  <a:pt x="7239696" y="4753659"/>
                </a:cubicBezTo>
                <a:cubicBezTo>
                  <a:pt x="7117776" y="4710479"/>
                  <a:pt x="7102536" y="4677459"/>
                  <a:pt x="7011096" y="4616499"/>
                </a:cubicBezTo>
                <a:cubicBezTo>
                  <a:pt x="6919656" y="4555539"/>
                  <a:pt x="6828216" y="4504739"/>
                  <a:pt x="6691056" y="4387899"/>
                </a:cubicBezTo>
                <a:cubicBezTo>
                  <a:pt x="6553896" y="4271059"/>
                  <a:pt x="6317676" y="4044999"/>
                  <a:pt x="6188136" y="3915459"/>
                </a:cubicBezTo>
                <a:cubicBezTo>
                  <a:pt x="6058596" y="3785919"/>
                  <a:pt x="6045896" y="3719879"/>
                  <a:pt x="5913816" y="3610659"/>
                </a:cubicBezTo>
                <a:cubicBezTo>
                  <a:pt x="5781736" y="3501439"/>
                  <a:pt x="5575996" y="3338879"/>
                  <a:pt x="5395656" y="3260139"/>
                </a:cubicBezTo>
                <a:cubicBezTo>
                  <a:pt x="5215316" y="3181399"/>
                  <a:pt x="4989256" y="3150919"/>
                  <a:pt x="4831776" y="3138219"/>
                </a:cubicBezTo>
                <a:cubicBezTo>
                  <a:pt x="4674296" y="3125519"/>
                  <a:pt x="4582856" y="3143299"/>
                  <a:pt x="4450776" y="3183939"/>
                </a:cubicBezTo>
                <a:cubicBezTo>
                  <a:pt x="4318696" y="3224579"/>
                  <a:pt x="4166296" y="3277919"/>
                  <a:pt x="4039296" y="3382059"/>
                </a:cubicBezTo>
                <a:cubicBezTo>
                  <a:pt x="3912296" y="3486199"/>
                  <a:pt x="3803076" y="3643679"/>
                  <a:pt x="3688776" y="3808779"/>
                </a:cubicBezTo>
                <a:cubicBezTo>
                  <a:pt x="3574476" y="3973879"/>
                  <a:pt x="3485576" y="4169459"/>
                  <a:pt x="3353496" y="4372659"/>
                </a:cubicBezTo>
                <a:cubicBezTo>
                  <a:pt x="3221416" y="4575859"/>
                  <a:pt x="3058856" y="4852719"/>
                  <a:pt x="2896296" y="5027979"/>
                </a:cubicBezTo>
                <a:cubicBezTo>
                  <a:pt x="2733736" y="5203239"/>
                  <a:pt x="2553396" y="5335319"/>
                  <a:pt x="2378136" y="5424219"/>
                </a:cubicBezTo>
                <a:cubicBezTo>
                  <a:pt x="2202876" y="5513119"/>
                  <a:pt x="1999676" y="5553759"/>
                  <a:pt x="1844736" y="5561379"/>
                </a:cubicBezTo>
                <a:cubicBezTo>
                  <a:pt x="1689796" y="5568999"/>
                  <a:pt x="1580576" y="5538519"/>
                  <a:pt x="1448496" y="5469939"/>
                </a:cubicBezTo>
                <a:cubicBezTo>
                  <a:pt x="1316416" y="5401359"/>
                  <a:pt x="1164016" y="5269279"/>
                  <a:pt x="1052256" y="5149899"/>
                </a:cubicBezTo>
                <a:cubicBezTo>
                  <a:pt x="940496" y="5030519"/>
                  <a:pt x="849056" y="4926379"/>
                  <a:pt x="777936" y="4753659"/>
                </a:cubicBezTo>
                <a:cubicBezTo>
                  <a:pt x="706816" y="4580939"/>
                  <a:pt x="643316" y="4301539"/>
                  <a:pt x="625536" y="4113579"/>
                </a:cubicBezTo>
                <a:cubicBezTo>
                  <a:pt x="607756" y="3925619"/>
                  <a:pt x="622996" y="3773219"/>
                  <a:pt x="671256" y="3625899"/>
                </a:cubicBezTo>
                <a:cubicBezTo>
                  <a:pt x="719516" y="3478579"/>
                  <a:pt x="795716" y="3374439"/>
                  <a:pt x="915096" y="3229659"/>
                </a:cubicBezTo>
                <a:cubicBezTo>
                  <a:pt x="1034476" y="3084879"/>
                  <a:pt x="1237676" y="2924859"/>
                  <a:pt x="1387536" y="2757219"/>
                </a:cubicBezTo>
                <a:cubicBezTo>
                  <a:pt x="1537396" y="2589579"/>
                  <a:pt x="1722816" y="2396539"/>
                  <a:pt x="1814256" y="2223819"/>
                </a:cubicBezTo>
                <a:cubicBezTo>
                  <a:pt x="1905696" y="2051099"/>
                  <a:pt x="1923476" y="1845359"/>
                  <a:pt x="1936176" y="1720899"/>
                </a:cubicBezTo>
                <a:cubicBezTo>
                  <a:pt x="1948876" y="1596439"/>
                  <a:pt x="1905696" y="1550719"/>
                  <a:pt x="1890456" y="1477059"/>
                </a:cubicBezTo>
                <a:cubicBezTo>
                  <a:pt x="1875216" y="1403399"/>
                  <a:pt x="1865056" y="1337359"/>
                  <a:pt x="1844736" y="1278939"/>
                </a:cubicBezTo>
                <a:cubicBezTo>
                  <a:pt x="1824416" y="1220519"/>
                  <a:pt x="1801556" y="1172259"/>
                  <a:pt x="1768536" y="1126539"/>
                </a:cubicBezTo>
                <a:cubicBezTo>
                  <a:pt x="1735516" y="1080819"/>
                  <a:pt x="1692336" y="1047799"/>
                  <a:pt x="1646616" y="1004619"/>
                </a:cubicBezTo>
                <a:cubicBezTo>
                  <a:pt x="1600896" y="961439"/>
                  <a:pt x="1583116" y="933499"/>
                  <a:pt x="1494216" y="867459"/>
                </a:cubicBezTo>
                <a:cubicBezTo>
                  <a:pt x="1405316" y="801419"/>
                  <a:pt x="1217356" y="669339"/>
                  <a:pt x="1113216" y="608379"/>
                </a:cubicBezTo>
                <a:cubicBezTo>
                  <a:pt x="1009076" y="547419"/>
                  <a:pt x="976056" y="549959"/>
                  <a:pt x="869376" y="501699"/>
                </a:cubicBezTo>
                <a:cubicBezTo>
                  <a:pt x="762696" y="453439"/>
                  <a:pt x="587436" y="379779"/>
                  <a:pt x="473136" y="318819"/>
                </a:cubicBezTo>
                <a:cubicBezTo>
                  <a:pt x="358836" y="257859"/>
                  <a:pt x="277556" y="201979"/>
                  <a:pt x="183576" y="135939"/>
                </a:cubicBezTo>
                <a:cubicBezTo>
                  <a:pt x="136586" y="102919"/>
                  <a:pt x="85151" y="66089"/>
                  <a:pt x="36891" y="29259"/>
                </a:cubicBezTo>
                <a:lnTo>
                  <a:pt x="0" y="0"/>
                </a:lnTo>
                <a:close/>
              </a:path>
            </a:pathLst>
          </a:custGeom>
          <a:solidFill>
            <a:srgbClr val="5F7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0" name="任意多边形: 形状 15"/>
          <p:cNvSpPr/>
          <p:nvPr/>
        </p:nvSpPr>
        <p:spPr>
          <a:xfrm>
            <a:off x="0" y="3533089"/>
            <a:ext cx="2937944" cy="1610862"/>
          </a:xfrm>
          <a:custGeom>
            <a:avLst/>
            <a:gdLst>
              <a:gd name="connsiteX0" fmla="*/ 1176808 w 7117236"/>
              <a:gd name="connsiteY0" fmla="*/ 455 h 3427773"/>
              <a:gd name="connsiteX1" fmla="*/ 1312716 w 7117236"/>
              <a:gd name="connsiteY1" fmla="*/ 10414 h 3427773"/>
              <a:gd name="connsiteX2" fmla="*/ 1640772 w 7117236"/>
              <a:gd name="connsiteY2" fmla="*/ 76025 h 3427773"/>
              <a:gd name="connsiteX3" fmla="*/ 1940708 w 7117236"/>
              <a:gd name="connsiteY3" fmla="*/ 244740 h 3427773"/>
              <a:gd name="connsiteX4" fmla="*/ 2090676 w 7117236"/>
              <a:gd name="connsiteY4" fmla="*/ 544676 h 3427773"/>
              <a:gd name="connsiteX5" fmla="*/ 2118795 w 7117236"/>
              <a:gd name="connsiteY5" fmla="*/ 919596 h 3427773"/>
              <a:gd name="connsiteX6" fmla="*/ 2146914 w 7117236"/>
              <a:gd name="connsiteY6" fmla="*/ 1275770 h 3427773"/>
              <a:gd name="connsiteX7" fmla="*/ 2221898 w 7117236"/>
              <a:gd name="connsiteY7" fmla="*/ 1631944 h 3427773"/>
              <a:gd name="connsiteX8" fmla="*/ 2371866 w 7117236"/>
              <a:gd name="connsiteY8" fmla="*/ 1931881 h 3427773"/>
              <a:gd name="connsiteX9" fmla="*/ 2606191 w 7117236"/>
              <a:gd name="connsiteY9" fmla="*/ 2166206 h 3427773"/>
              <a:gd name="connsiteX10" fmla="*/ 2803024 w 7117236"/>
              <a:gd name="connsiteY10" fmla="*/ 2306801 h 3427773"/>
              <a:gd name="connsiteX11" fmla="*/ 3168572 w 7117236"/>
              <a:gd name="connsiteY11" fmla="*/ 2466142 h 3427773"/>
              <a:gd name="connsiteX12" fmla="*/ 3440389 w 7117236"/>
              <a:gd name="connsiteY12" fmla="*/ 2522380 h 3427773"/>
              <a:gd name="connsiteX13" fmla="*/ 3730952 w 7117236"/>
              <a:gd name="connsiteY13" fmla="*/ 2541126 h 3427773"/>
              <a:gd name="connsiteX14" fmla="*/ 4171483 w 7117236"/>
              <a:gd name="connsiteY14" fmla="*/ 2484888 h 3427773"/>
              <a:gd name="connsiteX15" fmla="*/ 4499539 w 7117236"/>
              <a:gd name="connsiteY15" fmla="*/ 2428650 h 3427773"/>
              <a:gd name="connsiteX16" fmla="*/ 5015054 w 7117236"/>
              <a:gd name="connsiteY16" fmla="*/ 2344293 h 3427773"/>
              <a:gd name="connsiteX17" fmla="*/ 5474331 w 7117236"/>
              <a:gd name="connsiteY17" fmla="*/ 2344293 h 3427773"/>
              <a:gd name="connsiteX18" fmla="*/ 5942981 w 7117236"/>
              <a:gd name="connsiteY18" fmla="*/ 2400531 h 3427773"/>
              <a:gd name="connsiteX19" fmla="*/ 6271037 w 7117236"/>
              <a:gd name="connsiteY19" fmla="*/ 2494261 h 3427773"/>
              <a:gd name="connsiteX20" fmla="*/ 6608465 w 7117236"/>
              <a:gd name="connsiteY20" fmla="*/ 2634856 h 3427773"/>
              <a:gd name="connsiteX21" fmla="*/ 6861536 w 7117236"/>
              <a:gd name="connsiteY21" fmla="*/ 2794197 h 3427773"/>
              <a:gd name="connsiteX22" fmla="*/ 7020877 w 7117236"/>
              <a:gd name="connsiteY22" fmla="*/ 3009776 h 3427773"/>
              <a:gd name="connsiteX23" fmla="*/ 7095861 w 7117236"/>
              <a:gd name="connsiteY23" fmla="*/ 3300339 h 3427773"/>
              <a:gd name="connsiteX24" fmla="*/ 7114607 w 7117236"/>
              <a:gd name="connsiteY24" fmla="*/ 3422188 h 3427773"/>
              <a:gd name="connsiteX25" fmla="*/ 7117236 w 7117236"/>
              <a:gd name="connsiteY25" fmla="*/ 3427773 h 3427773"/>
              <a:gd name="connsiteX26" fmla="*/ 0 w 7117236"/>
              <a:gd name="connsiteY26" fmla="*/ 3427773 h 3427773"/>
              <a:gd name="connsiteX27" fmla="*/ 0 w 7117236"/>
              <a:gd name="connsiteY27" fmla="*/ 416508 h 3427773"/>
              <a:gd name="connsiteX28" fmla="*/ 44431 w 7117236"/>
              <a:gd name="connsiteY28" fmla="*/ 378305 h 3427773"/>
              <a:gd name="connsiteX29" fmla="*/ 122344 w 7117236"/>
              <a:gd name="connsiteY29" fmla="*/ 319724 h 3427773"/>
              <a:gd name="connsiteX30" fmla="*/ 356670 w 7117236"/>
              <a:gd name="connsiteY30" fmla="*/ 179128 h 3427773"/>
              <a:gd name="connsiteX31" fmla="*/ 525384 w 7117236"/>
              <a:gd name="connsiteY31" fmla="*/ 94771 h 3427773"/>
              <a:gd name="connsiteX32" fmla="*/ 797201 w 7117236"/>
              <a:gd name="connsiteY32" fmla="*/ 19787 h 3427773"/>
              <a:gd name="connsiteX33" fmla="*/ 1050272 w 7117236"/>
              <a:gd name="connsiteY33" fmla="*/ 1041 h 3427773"/>
              <a:gd name="connsiteX34" fmla="*/ 1176808 w 7117236"/>
              <a:gd name="connsiteY34" fmla="*/ 455 h 3427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17236" h="3427773">
                <a:moveTo>
                  <a:pt x="1176808" y="455"/>
                </a:moveTo>
                <a:cubicBezTo>
                  <a:pt x="1219377" y="1432"/>
                  <a:pt x="1263508" y="4166"/>
                  <a:pt x="1312716" y="10414"/>
                </a:cubicBezTo>
                <a:cubicBezTo>
                  <a:pt x="1411133" y="22912"/>
                  <a:pt x="1536106" y="36971"/>
                  <a:pt x="1640772" y="76025"/>
                </a:cubicBezTo>
                <a:cubicBezTo>
                  <a:pt x="1745437" y="115080"/>
                  <a:pt x="1865724" y="166631"/>
                  <a:pt x="1940708" y="244740"/>
                </a:cubicBezTo>
                <a:cubicBezTo>
                  <a:pt x="2015692" y="322848"/>
                  <a:pt x="2060995" y="432200"/>
                  <a:pt x="2090676" y="544676"/>
                </a:cubicBezTo>
                <a:cubicBezTo>
                  <a:pt x="2120357" y="657152"/>
                  <a:pt x="2109422" y="797747"/>
                  <a:pt x="2118795" y="919596"/>
                </a:cubicBezTo>
                <a:cubicBezTo>
                  <a:pt x="2128168" y="1041445"/>
                  <a:pt x="2129730" y="1157045"/>
                  <a:pt x="2146914" y="1275770"/>
                </a:cubicBezTo>
                <a:cubicBezTo>
                  <a:pt x="2164098" y="1394495"/>
                  <a:pt x="2184406" y="1522593"/>
                  <a:pt x="2221898" y="1631944"/>
                </a:cubicBezTo>
                <a:cubicBezTo>
                  <a:pt x="2259390" y="1741296"/>
                  <a:pt x="2307817" y="1842837"/>
                  <a:pt x="2371866" y="1931881"/>
                </a:cubicBezTo>
                <a:cubicBezTo>
                  <a:pt x="2435915" y="2020924"/>
                  <a:pt x="2534331" y="2103719"/>
                  <a:pt x="2606191" y="2166206"/>
                </a:cubicBezTo>
                <a:cubicBezTo>
                  <a:pt x="2678051" y="2228692"/>
                  <a:pt x="2709294" y="2256811"/>
                  <a:pt x="2803024" y="2306801"/>
                </a:cubicBezTo>
                <a:cubicBezTo>
                  <a:pt x="2896754" y="2356790"/>
                  <a:pt x="3062344" y="2430212"/>
                  <a:pt x="3168572" y="2466142"/>
                </a:cubicBezTo>
                <a:cubicBezTo>
                  <a:pt x="3274799" y="2502072"/>
                  <a:pt x="3346659" y="2509883"/>
                  <a:pt x="3440389" y="2522380"/>
                </a:cubicBezTo>
                <a:cubicBezTo>
                  <a:pt x="3534119" y="2534877"/>
                  <a:pt x="3609103" y="2547375"/>
                  <a:pt x="3730952" y="2541126"/>
                </a:cubicBezTo>
                <a:cubicBezTo>
                  <a:pt x="3852801" y="2534877"/>
                  <a:pt x="4043386" y="2503634"/>
                  <a:pt x="4171483" y="2484888"/>
                </a:cubicBezTo>
                <a:cubicBezTo>
                  <a:pt x="4299581" y="2466142"/>
                  <a:pt x="4499539" y="2428650"/>
                  <a:pt x="4499539" y="2428650"/>
                </a:cubicBezTo>
                <a:cubicBezTo>
                  <a:pt x="4640134" y="2405217"/>
                  <a:pt x="4852588" y="2358352"/>
                  <a:pt x="5015054" y="2344293"/>
                </a:cubicBezTo>
                <a:cubicBezTo>
                  <a:pt x="5177519" y="2330233"/>
                  <a:pt x="5319677" y="2334920"/>
                  <a:pt x="5474331" y="2344293"/>
                </a:cubicBezTo>
                <a:cubicBezTo>
                  <a:pt x="5628986" y="2353666"/>
                  <a:pt x="5810197" y="2375536"/>
                  <a:pt x="5942981" y="2400531"/>
                </a:cubicBezTo>
                <a:cubicBezTo>
                  <a:pt x="6075766" y="2425526"/>
                  <a:pt x="6160123" y="2455207"/>
                  <a:pt x="6271037" y="2494261"/>
                </a:cubicBezTo>
                <a:cubicBezTo>
                  <a:pt x="6381951" y="2533315"/>
                  <a:pt x="6510048" y="2584867"/>
                  <a:pt x="6608465" y="2634856"/>
                </a:cubicBezTo>
                <a:cubicBezTo>
                  <a:pt x="6706881" y="2684845"/>
                  <a:pt x="6792801" y="2731710"/>
                  <a:pt x="6861536" y="2794197"/>
                </a:cubicBezTo>
                <a:cubicBezTo>
                  <a:pt x="6930271" y="2856684"/>
                  <a:pt x="6981823" y="2925419"/>
                  <a:pt x="7020877" y="3009776"/>
                </a:cubicBezTo>
                <a:cubicBezTo>
                  <a:pt x="7059931" y="3094133"/>
                  <a:pt x="7080240" y="3231604"/>
                  <a:pt x="7095861" y="3300339"/>
                </a:cubicBezTo>
                <a:cubicBezTo>
                  <a:pt x="7111483" y="3369075"/>
                  <a:pt x="7100548" y="3312837"/>
                  <a:pt x="7114607" y="3422188"/>
                </a:cubicBezTo>
                <a:lnTo>
                  <a:pt x="7117236" y="3427773"/>
                </a:lnTo>
                <a:lnTo>
                  <a:pt x="0" y="3427773"/>
                </a:lnTo>
                <a:lnTo>
                  <a:pt x="0" y="416508"/>
                </a:lnTo>
                <a:lnTo>
                  <a:pt x="44431" y="378305"/>
                </a:lnTo>
                <a:cubicBezTo>
                  <a:pt x="66497" y="359950"/>
                  <a:pt x="91101" y="340813"/>
                  <a:pt x="122344" y="319724"/>
                </a:cubicBezTo>
                <a:cubicBezTo>
                  <a:pt x="184831" y="277545"/>
                  <a:pt x="289496" y="216621"/>
                  <a:pt x="356670" y="179128"/>
                </a:cubicBezTo>
                <a:cubicBezTo>
                  <a:pt x="423843" y="141636"/>
                  <a:pt x="451962" y="121328"/>
                  <a:pt x="525384" y="94771"/>
                </a:cubicBezTo>
                <a:cubicBezTo>
                  <a:pt x="598806" y="68215"/>
                  <a:pt x="709720" y="35409"/>
                  <a:pt x="797201" y="19787"/>
                </a:cubicBezTo>
                <a:cubicBezTo>
                  <a:pt x="884682" y="4166"/>
                  <a:pt x="964353" y="2604"/>
                  <a:pt x="1050272" y="1041"/>
                </a:cubicBezTo>
                <a:cubicBezTo>
                  <a:pt x="1093232" y="260"/>
                  <a:pt x="1134239" y="-521"/>
                  <a:pt x="1176808" y="455"/>
                </a:cubicBezTo>
                <a:close/>
              </a:path>
            </a:pathLst>
          </a:custGeom>
          <a:solidFill>
            <a:srgbClr val="5F7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80340" y="265110"/>
            <a:ext cx="8783320" cy="4613275"/>
          </a:xfrm>
          <a:prstGeom prst="rect">
            <a:avLst/>
          </a:prstGeom>
          <a:solidFill>
            <a:schemeClr val="bg1"/>
          </a:solidFill>
          <a:ln w="19050">
            <a:solidFill>
              <a:srgbClr val="5F76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-252988" y="-386145"/>
            <a:ext cx="1107120" cy="1107120"/>
          </a:xfrm>
          <a:prstGeom prst="ellipse">
            <a:avLst/>
          </a:prstGeom>
          <a:solidFill>
            <a:srgbClr val="5F7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8432105" y="4394784"/>
            <a:ext cx="862419" cy="862419"/>
          </a:xfrm>
          <a:prstGeom prst="ellipse">
            <a:avLst/>
          </a:prstGeom>
          <a:solidFill>
            <a:srgbClr val="5F7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657600" y="378460"/>
            <a:ext cx="1829435" cy="400050"/>
            <a:chOff x="5698" y="531"/>
            <a:chExt cx="2881" cy="630"/>
          </a:xfrm>
        </p:grpSpPr>
        <p:sp>
          <p:nvSpPr>
            <p:cNvPr id="39" name="文本框 38"/>
            <p:cNvSpPr txBox="1"/>
            <p:nvPr/>
          </p:nvSpPr>
          <p:spPr>
            <a:xfrm>
              <a:off x="5988" y="531"/>
              <a:ext cx="2310" cy="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</a:defRPr>
              </a:lvl1pPr>
            </a:lstStyle>
            <a:p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设计与实现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5698" y="704"/>
              <a:ext cx="2881" cy="282"/>
              <a:chOff x="5698" y="704"/>
              <a:chExt cx="2881" cy="282"/>
            </a:xfrm>
          </p:grpSpPr>
          <p:sp>
            <p:nvSpPr>
              <p:cNvPr id="41" name="等腰三角形 40"/>
              <p:cNvSpPr/>
              <p:nvPr/>
            </p:nvSpPr>
            <p:spPr>
              <a:xfrm rot="16200000">
                <a:off x="5681" y="721"/>
                <a:ext cx="282" cy="248"/>
              </a:xfrm>
              <a:prstGeom prst="triangle">
                <a:avLst/>
              </a:prstGeom>
              <a:solidFill>
                <a:srgbClr val="5F7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42" name="等腰三角形 41"/>
              <p:cNvSpPr/>
              <p:nvPr/>
            </p:nvSpPr>
            <p:spPr>
              <a:xfrm rot="5400000" flipH="1">
                <a:off x="8314" y="721"/>
                <a:ext cx="282" cy="248"/>
              </a:xfrm>
              <a:prstGeom prst="triangle">
                <a:avLst/>
              </a:prstGeom>
              <a:solidFill>
                <a:srgbClr val="5F7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0671C412-BE00-4B1E-7305-C454449CA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52" y="398627"/>
            <a:ext cx="2346034" cy="434624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4D4FE10-C761-7060-7758-137838FE3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862" y="328944"/>
            <a:ext cx="2581232" cy="448561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7FE5E8F-5BDD-0BDB-FCA1-32B93089DA78}"/>
              </a:ext>
            </a:extLst>
          </p:cNvPr>
          <p:cNvSpPr txBox="1"/>
          <p:nvPr/>
        </p:nvSpPr>
        <p:spPr>
          <a:xfrm>
            <a:off x="2184850" y="1851113"/>
            <a:ext cx="47743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/>
              <a:t>加密与解密系统</a:t>
            </a:r>
            <a:endParaRPr lang="en-US" altLang="zh-CN" sz="2400" dirty="0"/>
          </a:p>
          <a:p>
            <a:pPr algn="ctr"/>
            <a:r>
              <a:rPr lang="zh-CN" altLang="en-US" sz="2400" dirty="0"/>
              <a:t>流程图</a:t>
            </a:r>
          </a:p>
        </p:txBody>
      </p:sp>
    </p:spTree>
  </p:cSld>
  <p:clrMapOvr>
    <a:masterClrMapping/>
  </p:clrMapOvr>
  <p:transition spd="slow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E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: 形状 11"/>
          <p:cNvSpPr/>
          <p:nvPr/>
        </p:nvSpPr>
        <p:spPr>
          <a:xfrm>
            <a:off x="6423660" y="450"/>
            <a:ext cx="2720340" cy="1586003"/>
          </a:xfrm>
          <a:custGeom>
            <a:avLst/>
            <a:gdLst>
              <a:gd name="connsiteX0" fmla="*/ 0 w 9540936"/>
              <a:gd name="connsiteY0" fmla="*/ 0 h 5562522"/>
              <a:gd name="connsiteX1" fmla="*/ 9540936 w 9540936"/>
              <a:gd name="connsiteY1" fmla="*/ 0 h 5562522"/>
              <a:gd name="connsiteX2" fmla="*/ 9540936 w 9540936"/>
              <a:gd name="connsiteY2" fmla="*/ 4293308 h 5562522"/>
              <a:gd name="connsiteX3" fmla="*/ 9510456 w 9540936"/>
              <a:gd name="connsiteY3" fmla="*/ 4311699 h 5562522"/>
              <a:gd name="connsiteX4" fmla="*/ 8992296 w 9540936"/>
              <a:gd name="connsiteY4" fmla="*/ 4570779 h 5562522"/>
              <a:gd name="connsiteX5" fmla="*/ 8367456 w 9540936"/>
              <a:gd name="connsiteY5" fmla="*/ 4814619 h 5562522"/>
              <a:gd name="connsiteX6" fmla="*/ 7742616 w 9540936"/>
              <a:gd name="connsiteY6" fmla="*/ 4875579 h 5562522"/>
              <a:gd name="connsiteX7" fmla="*/ 7239696 w 9540936"/>
              <a:gd name="connsiteY7" fmla="*/ 4753659 h 5562522"/>
              <a:gd name="connsiteX8" fmla="*/ 7011096 w 9540936"/>
              <a:gd name="connsiteY8" fmla="*/ 4616499 h 5562522"/>
              <a:gd name="connsiteX9" fmla="*/ 6691056 w 9540936"/>
              <a:gd name="connsiteY9" fmla="*/ 4387899 h 5562522"/>
              <a:gd name="connsiteX10" fmla="*/ 6188136 w 9540936"/>
              <a:gd name="connsiteY10" fmla="*/ 3915459 h 5562522"/>
              <a:gd name="connsiteX11" fmla="*/ 5913816 w 9540936"/>
              <a:gd name="connsiteY11" fmla="*/ 3610659 h 5562522"/>
              <a:gd name="connsiteX12" fmla="*/ 5395656 w 9540936"/>
              <a:gd name="connsiteY12" fmla="*/ 3260139 h 5562522"/>
              <a:gd name="connsiteX13" fmla="*/ 4831776 w 9540936"/>
              <a:gd name="connsiteY13" fmla="*/ 3138219 h 5562522"/>
              <a:gd name="connsiteX14" fmla="*/ 4450776 w 9540936"/>
              <a:gd name="connsiteY14" fmla="*/ 3183939 h 5562522"/>
              <a:gd name="connsiteX15" fmla="*/ 4039296 w 9540936"/>
              <a:gd name="connsiteY15" fmla="*/ 3382059 h 5562522"/>
              <a:gd name="connsiteX16" fmla="*/ 3688776 w 9540936"/>
              <a:gd name="connsiteY16" fmla="*/ 3808779 h 5562522"/>
              <a:gd name="connsiteX17" fmla="*/ 3353496 w 9540936"/>
              <a:gd name="connsiteY17" fmla="*/ 4372659 h 5562522"/>
              <a:gd name="connsiteX18" fmla="*/ 2896296 w 9540936"/>
              <a:gd name="connsiteY18" fmla="*/ 5027979 h 5562522"/>
              <a:gd name="connsiteX19" fmla="*/ 2378136 w 9540936"/>
              <a:gd name="connsiteY19" fmla="*/ 5424219 h 5562522"/>
              <a:gd name="connsiteX20" fmla="*/ 1844736 w 9540936"/>
              <a:gd name="connsiteY20" fmla="*/ 5561379 h 5562522"/>
              <a:gd name="connsiteX21" fmla="*/ 1448496 w 9540936"/>
              <a:gd name="connsiteY21" fmla="*/ 5469939 h 5562522"/>
              <a:gd name="connsiteX22" fmla="*/ 1052256 w 9540936"/>
              <a:gd name="connsiteY22" fmla="*/ 5149899 h 5562522"/>
              <a:gd name="connsiteX23" fmla="*/ 777936 w 9540936"/>
              <a:gd name="connsiteY23" fmla="*/ 4753659 h 5562522"/>
              <a:gd name="connsiteX24" fmla="*/ 625536 w 9540936"/>
              <a:gd name="connsiteY24" fmla="*/ 4113579 h 5562522"/>
              <a:gd name="connsiteX25" fmla="*/ 671256 w 9540936"/>
              <a:gd name="connsiteY25" fmla="*/ 3625899 h 5562522"/>
              <a:gd name="connsiteX26" fmla="*/ 915096 w 9540936"/>
              <a:gd name="connsiteY26" fmla="*/ 3229659 h 5562522"/>
              <a:gd name="connsiteX27" fmla="*/ 1387536 w 9540936"/>
              <a:gd name="connsiteY27" fmla="*/ 2757219 h 5562522"/>
              <a:gd name="connsiteX28" fmla="*/ 1814256 w 9540936"/>
              <a:gd name="connsiteY28" fmla="*/ 2223819 h 5562522"/>
              <a:gd name="connsiteX29" fmla="*/ 1936176 w 9540936"/>
              <a:gd name="connsiteY29" fmla="*/ 1720899 h 5562522"/>
              <a:gd name="connsiteX30" fmla="*/ 1890456 w 9540936"/>
              <a:gd name="connsiteY30" fmla="*/ 1477059 h 5562522"/>
              <a:gd name="connsiteX31" fmla="*/ 1844736 w 9540936"/>
              <a:gd name="connsiteY31" fmla="*/ 1278939 h 5562522"/>
              <a:gd name="connsiteX32" fmla="*/ 1768536 w 9540936"/>
              <a:gd name="connsiteY32" fmla="*/ 1126539 h 5562522"/>
              <a:gd name="connsiteX33" fmla="*/ 1646616 w 9540936"/>
              <a:gd name="connsiteY33" fmla="*/ 1004619 h 5562522"/>
              <a:gd name="connsiteX34" fmla="*/ 1494216 w 9540936"/>
              <a:gd name="connsiteY34" fmla="*/ 867459 h 5562522"/>
              <a:gd name="connsiteX35" fmla="*/ 1113216 w 9540936"/>
              <a:gd name="connsiteY35" fmla="*/ 608379 h 5562522"/>
              <a:gd name="connsiteX36" fmla="*/ 869376 w 9540936"/>
              <a:gd name="connsiteY36" fmla="*/ 501699 h 5562522"/>
              <a:gd name="connsiteX37" fmla="*/ 473136 w 9540936"/>
              <a:gd name="connsiteY37" fmla="*/ 318819 h 5562522"/>
              <a:gd name="connsiteX38" fmla="*/ 183576 w 9540936"/>
              <a:gd name="connsiteY38" fmla="*/ 135939 h 5562522"/>
              <a:gd name="connsiteX39" fmla="*/ 36891 w 9540936"/>
              <a:gd name="connsiteY39" fmla="*/ 29259 h 5562522"/>
              <a:gd name="connsiteX40" fmla="*/ 0 w 9540936"/>
              <a:gd name="connsiteY40" fmla="*/ 0 h 5562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40936" h="5562522">
                <a:moveTo>
                  <a:pt x="0" y="0"/>
                </a:moveTo>
                <a:lnTo>
                  <a:pt x="9540936" y="0"/>
                </a:lnTo>
                <a:lnTo>
                  <a:pt x="9540936" y="4293308"/>
                </a:lnTo>
                <a:lnTo>
                  <a:pt x="9510456" y="4311699"/>
                </a:lnTo>
                <a:cubicBezTo>
                  <a:pt x="9297096" y="4443779"/>
                  <a:pt x="9182796" y="4486959"/>
                  <a:pt x="8992296" y="4570779"/>
                </a:cubicBezTo>
                <a:cubicBezTo>
                  <a:pt x="8801796" y="4654599"/>
                  <a:pt x="8575736" y="4763819"/>
                  <a:pt x="8367456" y="4814619"/>
                </a:cubicBezTo>
                <a:cubicBezTo>
                  <a:pt x="8159176" y="4865419"/>
                  <a:pt x="7930576" y="4885739"/>
                  <a:pt x="7742616" y="4875579"/>
                </a:cubicBezTo>
                <a:cubicBezTo>
                  <a:pt x="7554656" y="4865419"/>
                  <a:pt x="7361616" y="4796839"/>
                  <a:pt x="7239696" y="4753659"/>
                </a:cubicBezTo>
                <a:cubicBezTo>
                  <a:pt x="7117776" y="4710479"/>
                  <a:pt x="7102536" y="4677459"/>
                  <a:pt x="7011096" y="4616499"/>
                </a:cubicBezTo>
                <a:cubicBezTo>
                  <a:pt x="6919656" y="4555539"/>
                  <a:pt x="6828216" y="4504739"/>
                  <a:pt x="6691056" y="4387899"/>
                </a:cubicBezTo>
                <a:cubicBezTo>
                  <a:pt x="6553896" y="4271059"/>
                  <a:pt x="6317676" y="4044999"/>
                  <a:pt x="6188136" y="3915459"/>
                </a:cubicBezTo>
                <a:cubicBezTo>
                  <a:pt x="6058596" y="3785919"/>
                  <a:pt x="6045896" y="3719879"/>
                  <a:pt x="5913816" y="3610659"/>
                </a:cubicBezTo>
                <a:cubicBezTo>
                  <a:pt x="5781736" y="3501439"/>
                  <a:pt x="5575996" y="3338879"/>
                  <a:pt x="5395656" y="3260139"/>
                </a:cubicBezTo>
                <a:cubicBezTo>
                  <a:pt x="5215316" y="3181399"/>
                  <a:pt x="4989256" y="3150919"/>
                  <a:pt x="4831776" y="3138219"/>
                </a:cubicBezTo>
                <a:cubicBezTo>
                  <a:pt x="4674296" y="3125519"/>
                  <a:pt x="4582856" y="3143299"/>
                  <a:pt x="4450776" y="3183939"/>
                </a:cubicBezTo>
                <a:cubicBezTo>
                  <a:pt x="4318696" y="3224579"/>
                  <a:pt x="4166296" y="3277919"/>
                  <a:pt x="4039296" y="3382059"/>
                </a:cubicBezTo>
                <a:cubicBezTo>
                  <a:pt x="3912296" y="3486199"/>
                  <a:pt x="3803076" y="3643679"/>
                  <a:pt x="3688776" y="3808779"/>
                </a:cubicBezTo>
                <a:cubicBezTo>
                  <a:pt x="3574476" y="3973879"/>
                  <a:pt x="3485576" y="4169459"/>
                  <a:pt x="3353496" y="4372659"/>
                </a:cubicBezTo>
                <a:cubicBezTo>
                  <a:pt x="3221416" y="4575859"/>
                  <a:pt x="3058856" y="4852719"/>
                  <a:pt x="2896296" y="5027979"/>
                </a:cubicBezTo>
                <a:cubicBezTo>
                  <a:pt x="2733736" y="5203239"/>
                  <a:pt x="2553396" y="5335319"/>
                  <a:pt x="2378136" y="5424219"/>
                </a:cubicBezTo>
                <a:cubicBezTo>
                  <a:pt x="2202876" y="5513119"/>
                  <a:pt x="1999676" y="5553759"/>
                  <a:pt x="1844736" y="5561379"/>
                </a:cubicBezTo>
                <a:cubicBezTo>
                  <a:pt x="1689796" y="5568999"/>
                  <a:pt x="1580576" y="5538519"/>
                  <a:pt x="1448496" y="5469939"/>
                </a:cubicBezTo>
                <a:cubicBezTo>
                  <a:pt x="1316416" y="5401359"/>
                  <a:pt x="1164016" y="5269279"/>
                  <a:pt x="1052256" y="5149899"/>
                </a:cubicBezTo>
                <a:cubicBezTo>
                  <a:pt x="940496" y="5030519"/>
                  <a:pt x="849056" y="4926379"/>
                  <a:pt x="777936" y="4753659"/>
                </a:cubicBezTo>
                <a:cubicBezTo>
                  <a:pt x="706816" y="4580939"/>
                  <a:pt x="643316" y="4301539"/>
                  <a:pt x="625536" y="4113579"/>
                </a:cubicBezTo>
                <a:cubicBezTo>
                  <a:pt x="607756" y="3925619"/>
                  <a:pt x="622996" y="3773219"/>
                  <a:pt x="671256" y="3625899"/>
                </a:cubicBezTo>
                <a:cubicBezTo>
                  <a:pt x="719516" y="3478579"/>
                  <a:pt x="795716" y="3374439"/>
                  <a:pt x="915096" y="3229659"/>
                </a:cubicBezTo>
                <a:cubicBezTo>
                  <a:pt x="1034476" y="3084879"/>
                  <a:pt x="1237676" y="2924859"/>
                  <a:pt x="1387536" y="2757219"/>
                </a:cubicBezTo>
                <a:cubicBezTo>
                  <a:pt x="1537396" y="2589579"/>
                  <a:pt x="1722816" y="2396539"/>
                  <a:pt x="1814256" y="2223819"/>
                </a:cubicBezTo>
                <a:cubicBezTo>
                  <a:pt x="1905696" y="2051099"/>
                  <a:pt x="1923476" y="1845359"/>
                  <a:pt x="1936176" y="1720899"/>
                </a:cubicBezTo>
                <a:cubicBezTo>
                  <a:pt x="1948876" y="1596439"/>
                  <a:pt x="1905696" y="1550719"/>
                  <a:pt x="1890456" y="1477059"/>
                </a:cubicBezTo>
                <a:cubicBezTo>
                  <a:pt x="1875216" y="1403399"/>
                  <a:pt x="1865056" y="1337359"/>
                  <a:pt x="1844736" y="1278939"/>
                </a:cubicBezTo>
                <a:cubicBezTo>
                  <a:pt x="1824416" y="1220519"/>
                  <a:pt x="1801556" y="1172259"/>
                  <a:pt x="1768536" y="1126539"/>
                </a:cubicBezTo>
                <a:cubicBezTo>
                  <a:pt x="1735516" y="1080819"/>
                  <a:pt x="1692336" y="1047799"/>
                  <a:pt x="1646616" y="1004619"/>
                </a:cubicBezTo>
                <a:cubicBezTo>
                  <a:pt x="1600896" y="961439"/>
                  <a:pt x="1583116" y="933499"/>
                  <a:pt x="1494216" y="867459"/>
                </a:cubicBezTo>
                <a:cubicBezTo>
                  <a:pt x="1405316" y="801419"/>
                  <a:pt x="1217356" y="669339"/>
                  <a:pt x="1113216" y="608379"/>
                </a:cubicBezTo>
                <a:cubicBezTo>
                  <a:pt x="1009076" y="547419"/>
                  <a:pt x="976056" y="549959"/>
                  <a:pt x="869376" y="501699"/>
                </a:cubicBezTo>
                <a:cubicBezTo>
                  <a:pt x="762696" y="453439"/>
                  <a:pt x="587436" y="379779"/>
                  <a:pt x="473136" y="318819"/>
                </a:cubicBezTo>
                <a:cubicBezTo>
                  <a:pt x="358836" y="257859"/>
                  <a:pt x="277556" y="201979"/>
                  <a:pt x="183576" y="135939"/>
                </a:cubicBezTo>
                <a:cubicBezTo>
                  <a:pt x="136586" y="102919"/>
                  <a:pt x="85151" y="66089"/>
                  <a:pt x="36891" y="29259"/>
                </a:cubicBezTo>
                <a:lnTo>
                  <a:pt x="0" y="0"/>
                </a:lnTo>
                <a:close/>
              </a:path>
            </a:pathLst>
          </a:custGeom>
          <a:solidFill>
            <a:srgbClr val="5F7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0" name="任意多边形: 形状 15"/>
          <p:cNvSpPr/>
          <p:nvPr/>
        </p:nvSpPr>
        <p:spPr>
          <a:xfrm>
            <a:off x="0" y="3533089"/>
            <a:ext cx="2937944" cy="1610862"/>
          </a:xfrm>
          <a:custGeom>
            <a:avLst/>
            <a:gdLst>
              <a:gd name="connsiteX0" fmla="*/ 1176808 w 7117236"/>
              <a:gd name="connsiteY0" fmla="*/ 455 h 3427773"/>
              <a:gd name="connsiteX1" fmla="*/ 1312716 w 7117236"/>
              <a:gd name="connsiteY1" fmla="*/ 10414 h 3427773"/>
              <a:gd name="connsiteX2" fmla="*/ 1640772 w 7117236"/>
              <a:gd name="connsiteY2" fmla="*/ 76025 h 3427773"/>
              <a:gd name="connsiteX3" fmla="*/ 1940708 w 7117236"/>
              <a:gd name="connsiteY3" fmla="*/ 244740 h 3427773"/>
              <a:gd name="connsiteX4" fmla="*/ 2090676 w 7117236"/>
              <a:gd name="connsiteY4" fmla="*/ 544676 h 3427773"/>
              <a:gd name="connsiteX5" fmla="*/ 2118795 w 7117236"/>
              <a:gd name="connsiteY5" fmla="*/ 919596 h 3427773"/>
              <a:gd name="connsiteX6" fmla="*/ 2146914 w 7117236"/>
              <a:gd name="connsiteY6" fmla="*/ 1275770 h 3427773"/>
              <a:gd name="connsiteX7" fmla="*/ 2221898 w 7117236"/>
              <a:gd name="connsiteY7" fmla="*/ 1631944 h 3427773"/>
              <a:gd name="connsiteX8" fmla="*/ 2371866 w 7117236"/>
              <a:gd name="connsiteY8" fmla="*/ 1931881 h 3427773"/>
              <a:gd name="connsiteX9" fmla="*/ 2606191 w 7117236"/>
              <a:gd name="connsiteY9" fmla="*/ 2166206 h 3427773"/>
              <a:gd name="connsiteX10" fmla="*/ 2803024 w 7117236"/>
              <a:gd name="connsiteY10" fmla="*/ 2306801 h 3427773"/>
              <a:gd name="connsiteX11" fmla="*/ 3168572 w 7117236"/>
              <a:gd name="connsiteY11" fmla="*/ 2466142 h 3427773"/>
              <a:gd name="connsiteX12" fmla="*/ 3440389 w 7117236"/>
              <a:gd name="connsiteY12" fmla="*/ 2522380 h 3427773"/>
              <a:gd name="connsiteX13" fmla="*/ 3730952 w 7117236"/>
              <a:gd name="connsiteY13" fmla="*/ 2541126 h 3427773"/>
              <a:gd name="connsiteX14" fmla="*/ 4171483 w 7117236"/>
              <a:gd name="connsiteY14" fmla="*/ 2484888 h 3427773"/>
              <a:gd name="connsiteX15" fmla="*/ 4499539 w 7117236"/>
              <a:gd name="connsiteY15" fmla="*/ 2428650 h 3427773"/>
              <a:gd name="connsiteX16" fmla="*/ 5015054 w 7117236"/>
              <a:gd name="connsiteY16" fmla="*/ 2344293 h 3427773"/>
              <a:gd name="connsiteX17" fmla="*/ 5474331 w 7117236"/>
              <a:gd name="connsiteY17" fmla="*/ 2344293 h 3427773"/>
              <a:gd name="connsiteX18" fmla="*/ 5942981 w 7117236"/>
              <a:gd name="connsiteY18" fmla="*/ 2400531 h 3427773"/>
              <a:gd name="connsiteX19" fmla="*/ 6271037 w 7117236"/>
              <a:gd name="connsiteY19" fmla="*/ 2494261 h 3427773"/>
              <a:gd name="connsiteX20" fmla="*/ 6608465 w 7117236"/>
              <a:gd name="connsiteY20" fmla="*/ 2634856 h 3427773"/>
              <a:gd name="connsiteX21" fmla="*/ 6861536 w 7117236"/>
              <a:gd name="connsiteY21" fmla="*/ 2794197 h 3427773"/>
              <a:gd name="connsiteX22" fmla="*/ 7020877 w 7117236"/>
              <a:gd name="connsiteY22" fmla="*/ 3009776 h 3427773"/>
              <a:gd name="connsiteX23" fmla="*/ 7095861 w 7117236"/>
              <a:gd name="connsiteY23" fmla="*/ 3300339 h 3427773"/>
              <a:gd name="connsiteX24" fmla="*/ 7114607 w 7117236"/>
              <a:gd name="connsiteY24" fmla="*/ 3422188 h 3427773"/>
              <a:gd name="connsiteX25" fmla="*/ 7117236 w 7117236"/>
              <a:gd name="connsiteY25" fmla="*/ 3427773 h 3427773"/>
              <a:gd name="connsiteX26" fmla="*/ 0 w 7117236"/>
              <a:gd name="connsiteY26" fmla="*/ 3427773 h 3427773"/>
              <a:gd name="connsiteX27" fmla="*/ 0 w 7117236"/>
              <a:gd name="connsiteY27" fmla="*/ 416508 h 3427773"/>
              <a:gd name="connsiteX28" fmla="*/ 44431 w 7117236"/>
              <a:gd name="connsiteY28" fmla="*/ 378305 h 3427773"/>
              <a:gd name="connsiteX29" fmla="*/ 122344 w 7117236"/>
              <a:gd name="connsiteY29" fmla="*/ 319724 h 3427773"/>
              <a:gd name="connsiteX30" fmla="*/ 356670 w 7117236"/>
              <a:gd name="connsiteY30" fmla="*/ 179128 h 3427773"/>
              <a:gd name="connsiteX31" fmla="*/ 525384 w 7117236"/>
              <a:gd name="connsiteY31" fmla="*/ 94771 h 3427773"/>
              <a:gd name="connsiteX32" fmla="*/ 797201 w 7117236"/>
              <a:gd name="connsiteY32" fmla="*/ 19787 h 3427773"/>
              <a:gd name="connsiteX33" fmla="*/ 1050272 w 7117236"/>
              <a:gd name="connsiteY33" fmla="*/ 1041 h 3427773"/>
              <a:gd name="connsiteX34" fmla="*/ 1176808 w 7117236"/>
              <a:gd name="connsiteY34" fmla="*/ 455 h 3427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17236" h="3427773">
                <a:moveTo>
                  <a:pt x="1176808" y="455"/>
                </a:moveTo>
                <a:cubicBezTo>
                  <a:pt x="1219377" y="1432"/>
                  <a:pt x="1263508" y="4166"/>
                  <a:pt x="1312716" y="10414"/>
                </a:cubicBezTo>
                <a:cubicBezTo>
                  <a:pt x="1411133" y="22912"/>
                  <a:pt x="1536106" y="36971"/>
                  <a:pt x="1640772" y="76025"/>
                </a:cubicBezTo>
                <a:cubicBezTo>
                  <a:pt x="1745437" y="115080"/>
                  <a:pt x="1865724" y="166631"/>
                  <a:pt x="1940708" y="244740"/>
                </a:cubicBezTo>
                <a:cubicBezTo>
                  <a:pt x="2015692" y="322848"/>
                  <a:pt x="2060995" y="432200"/>
                  <a:pt x="2090676" y="544676"/>
                </a:cubicBezTo>
                <a:cubicBezTo>
                  <a:pt x="2120357" y="657152"/>
                  <a:pt x="2109422" y="797747"/>
                  <a:pt x="2118795" y="919596"/>
                </a:cubicBezTo>
                <a:cubicBezTo>
                  <a:pt x="2128168" y="1041445"/>
                  <a:pt x="2129730" y="1157045"/>
                  <a:pt x="2146914" y="1275770"/>
                </a:cubicBezTo>
                <a:cubicBezTo>
                  <a:pt x="2164098" y="1394495"/>
                  <a:pt x="2184406" y="1522593"/>
                  <a:pt x="2221898" y="1631944"/>
                </a:cubicBezTo>
                <a:cubicBezTo>
                  <a:pt x="2259390" y="1741296"/>
                  <a:pt x="2307817" y="1842837"/>
                  <a:pt x="2371866" y="1931881"/>
                </a:cubicBezTo>
                <a:cubicBezTo>
                  <a:pt x="2435915" y="2020924"/>
                  <a:pt x="2534331" y="2103719"/>
                  <a:pt x="2606191" y="2166206"/>
                </a:cubicBezTo>
                <a:cubicBezTo>
                  <a:pt x="2678051" y="2228692"/>
                  <a:pt x="2709294" y="2256811"/>
                  <a:pt x="2803024" y="2306801"/>
                </a:cubicBezTo>
                <a:cubicBezTo>
                  <a:pt x="2896754" y="2356790"/>
                  <a:pt x="3062344" y="2430212"/>
                  <a:pt x="3168572" y="2466142"/>
                </a:cubicBezTo>
                <a:cubicBezTo>
                  <a:pt x="3274799" y="2502072"/>
                  <a:pt x="3346659" y="2509883"/>
                  <a:pt x="3440389" y="2522380"/>
                </a:cubicBezTo>
                <a:cubicBezTo>
                  <a:pt x="3534119" y="2534877"/>
                  <a:pt x="3609103" y="2547375"/>
                  <a:pt x="3730952" y="2541126"/>
                </a:cubicBezTo>
                <a:cubicBezTo>
                  <a:pt x="3852801" y="2534877"/>
                  <a:pt x="4043386" y="2503634"/>
                  <a:pt x="4171483" y="2484888"/>
                </a:cubicBezTo>
                <a:cubicBezTo>
                  <a:pt x="4299581" y="2466142"/>
                  <a:pt x="4499539" y="2428650"/>
                  <a:pt x="4499539" y="2428650"/>
                </a:cubicBezTo>
                <a:cubicBezTo>
                  <a:pt x="4640134" y="2405217"/>
                  <a:pt x="4852588" y="2358352"/>
                  <a:pt x="5015054" y="2344293"/>
                </a:cubicBezTo>
                <a:cubicBezTo>
                  <a:pt x="5177519" y="2330233"/>
                  <a:pt x="5319677" y="2334920"/>
                  <a:pt x="5474331" y="2344293"/>
                </a:cubicBezTo>
                <a:cubicBezTo>
                  <a:pt x="5628986" y="2353666"/>
                  <a:pt x="5810197" y="2375536"/>
                  <a:pt x="5942981" y="2400531"/>
                </a:cubicBezTo>
                <a:cubicBezTo>
                  <a:pt x="6075766" y="2425526"/>
                  <a:pt x="6160123" y="2455207"/>
                  <a:pt x="6271037" y="2494261"/>
                </a:cubicBezTo>
                <a:cubicBezTo>
                  <a:pt x="6381951" y="2533315"/>
                  <a:pt x="6510048" y="2584867"/>
                  <a:pt x="6608465" y="2634856"/>
                </a:cubicBezTo>
                <a:cubicBezTo>
                  <a:pt x="6706881" y="2684845"/>
                  <a:pt x="6792801" y="2731710"/>
                  <a:pt x="6861536" y="2794197"/>
                </a:cubicBezTo>
                <a:cubicBezTo>
                  <a:pt x="6930271" y="2856684"/>
                  <a:pt x="6981823" y="2925419"/>
                  <a:pt x="7020877" y="3009776"/>
                </a:cubicBezTo>
                <a:cubicBezTo>
                  <a:pt x="7059931" y="3094133"/>
                  <a:pt x="7080240" y="3231604"/>
                  <a:pt x="7095861" y="3300339"/>
                </a:cubicBezTo>
                <a:cubicBezTo>
                  <a:pt x="7111483" y="3369075"/>
                  <a:pt x="7100548" y="3312837"/>
                  <a:pt x="7114607" y="3422188"/>
                </a:cubicBezTo>
                <a:lnTo>
                  <a:pt x="7117236" y="3427773"/>
                </a:lnTo>
                <a:lnTo>
                  <a:pt x="0" y="3427773"/>
                </a:lnTo>
                <a:lnTo>
                  <a:pt x="0" y="416508"/>
                </a:lnTo>
                <a:lnTo>
                  <a:pt x="44431" y="378305"/>
                </a:lnTo>
                <a:cubicBezTo>
                  <a:pt x="66497" y="359950"/>
                  <a:pt x="91101" y="340813"/>
                  <a:pt x="122344" y="319724"/>
                </a:cubicBezTo>
                <a:cubicBezTo>
                  <a:pt x="184831" y="277545"/>
                  <a:pt x="289496" y="216621"/>
                  <a:pt x="356670" y="179128"/>
                </a:cubicBezTo>
                <a:cubicBezTo>
                  <a:pt x="423843" y="141636"/>
                  <a:pt x="451962" y="121328"/>
                  <a:pt x="525384" y="94771"/>
                </a:cubicBezTo>
                <a:cubicBezTo>
                  <a:pt x="598806" y="68215"/>
                  <a:pt x="709720" y="35409"/>
                  <a:pt x="797201" y="19787"/>
                </a:cubicBezTo>
                <a:cubicBezTo>
                  <a:pt x="884682" y="4166"/>
                  <a:pt x="964353" y="2604"/>
                  <a:pt x="1050272" y="1041"/>
                </a:cubicBezTo>
                <a:cubicBezTo>
                  <a:pt x="1093232" y="260"/>
                  <a:pt x="1134239" y="-521"/>
                  <a:pt x="1176808" y="455"/>
                </a:cubicBezTo>
                <a:close/>
              </a:path>
            </a:pathLst>
          </a:custGeom>
          <a:solidFill>
            <a:srgbClr val="5F7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80340" y="265112"/>
            <a:ext cx="8783320" cy="4613275"/>
          </a:xfrm>
          <a:prstGeom prst="rect">
            <a:avLst/>
          </a:prstGeom>
          <a:solidFill>
            <a:schemeClr val="bg1"/>
          </a:solidFill>
          <a:ln w="19050">
            <a:solidFill>
              <a:srgbClr val="5F76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-252988" y="-386145"/>
            <a:ext cx="1107120" cy="1107120"/>
          </a:xfrm>
          <a:prstGeom prst="ellipse">
            <a:avLst/>
          </a:prstGeom>
          <a:solidFill>
            <a:srgbClr val="5F7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8432105" y="4394784"/>
            <a:ext cx="862419" cy="862419"/>
          </a:xfrm>
          <a:prstGeom prst="ellipse">
            <a:avLst/>
          </a:prstGeom>
          <a:solidFill>
            <a:srgbClr val="5F7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657600" y="378460"/>
            <a:ext cx="1829435" cy="400050"/>
            <a:chOff x="5698" y="531"/>
            <a:chExt cx="2881" cy="630"/>
          </a:xfrm>
        </p:grpSpPr>
        <p:sp>
          <p:nvSpPr>
            <p:cNvPr id="39" name="文本框 38"/>
            <p:cNvSpPr txBox="1"/>
            <p:nvPr/>
          </p:nvSpPr>
          <p:spPr>
            <a:xfrm>
              <a:off x="6590" y="531"/>
              <a:ext cx="1099" cy="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</a:defRPr>
              </a:lvl1pPr>
            </a:lstStyle>
            <a:p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过程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5698" y="704"/>
              <a:ext cx="2881" cy="282"/>
              <a:chOff x="5698" y="704"/>
              <a:chExt cx="2881" cy="282"/>
            </a:xfrm>
          </p:grpSpPr>
          <p:sp>
            <p:nvSpPr>
              <p:cNvPr id="41" name="等腰三角形 40"/>
              <p:cNvSpPr/>
              <p:nvPr/>
            </p:nvSpPr>
            <p:spPr>
              <a:xfrm rot="16200000">
                <a:off x="5681" y="721"/>
                <a:ext cx="282" cy="248"/>
              </a:xfrm>
              <a:prstGeom prst="triangle">
                <a:avLst/>
              </a:prstGeom>
              <a:solidFill>
                <a:srgbClr val="5F7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42" name="等腰三角形 41"/>
              <p:cNvSpPr/>
              <p:nvPr/>
            </p:nvSpPr>
            <p:spPr>
              <a:xfrm rot="5400000" flipH="1">
                <a:off x="8314" y="721"/>
                <a:ext cx="282" cy="248"/>
              </a:xfrm>
              <a:prstGeom prst="triangle">
                <a:avLst/>
              </a:prstGeom>
              <a:solidFill>
                <a:srgbClr val="5F7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</p:grp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8B6AC7E8-9007-413D-A8A5-8567069202FE}"/>
              </a:ext>
            </a:extLst>
          </p:cNvPr>
          <p:cNvSpPr txBox="1"/>
          <p:nvPr/>
        </p:nvSpPr>
        <p:spPr>
          <a:xfrm>
            <a:off x="391886" y="929764"/>
            <a:ext cx="78016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1.</a:t>
            </a:r>
            <a:r>
              <a:rPr lang="zh-CN" altLang="en-US" sz="1600" dirty="0"/>
              <a:t>字节代换（</a:t>
            </a:r>
            <a:r>
              <a:rPr lang="en-US" altLang="zh-CN" sz="1600" dirty="0" err="1"/>
              <a:t>SubBytes</a:t>
            </a:r>
            <a:r>
              <a:rPr lang="zh-CN" altLang="en-US" sz="1600" dirty="0"/>
              <a:t>）字节代换是非线形变换，独立地对状态的每个字节进行。</a:t>
            </a: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B625EC1B-C6B9-6568-7BEA-E3472EE1C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36" y="1861181"/>
            <a:ext cx="3092292" cy="2168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1" name="Picture 4" descr="xd41">
            <a:extLst>
              <a:ext uri="{FF2B5EF4-FFF2-40B4-BE49-F238E27FC236}">
                <a16:creationId xmlns:a16="http://schemas.microsoft.com/office/drawing/2014/main" id="{0973D396-EA3F-7BDF-A141-14C5B45A4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19575"/>
            <a:ext cx="4375739" cy="121387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BEEB3252-3876-35DD-2E98-654383595F1A}"/>
              </a:ext>
            </a:extLst>
          </p:cNvPr>
          <p:cNvSpPr txBox="1"/>
          <p:nvPr/>
        </p:nvSpPr>
        <p:spPr>
          <a:xfrm>
            <a:off x="391886" y="1236252"/>
            <a:ext cx="71931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r>
              <a:rPr lang="zh-CN" altLang="en-US" dirty="0"/>
              <a:t>首先，将字节看作</a:t>
            </a:r>
            <a:r>
              <a:rPr lang="en-US" altLang="zh-CN" dirty="0"/>
              <a:t>GF(28)</a:t>
            </a:r>
            <a:r>
              <a:rPr lang="zh-CN" altLang="en-US" dirty="0"/>
              <a:t>上的元素，映射到自己的乘法逆元，‘</a:t>
            </a:r>
            <a:r>
              <a:rPr lang="en-US" altLang="zh-CN" dirty="0"/>
              <a:t>00’</a:t>
            </a:r>
            <a:r>
              <a:rPr lang="zh-CN" altLang="en-US" dirty="0"/>
              <a:t>映射到自己。其次，对字节做如下仿射变换：</a:t>
            </a:r>
          </a:p>
        </p:txBody>
      </p:sp>
    </p:spTree>
  </p:cSld>
  <p:clrMapOvr>
    <a:masterClrMapping/>
  </p:clrMapOvr>
  <p:transition spd="slow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: 形状 11"/>
          <p:cNvSpPr/>
          <p:nvPr/>
        </p:nvSpPr>
        <p:spPr>
          <a:xfrm>
            <a:off x="6423660" y="450"/>
            <a:ext cx="2720340" cy="1586003"/>
          </a:xfrm>
          <a:custGeom>
            <a:avLst/>
            <a:gdLst>
              <a:gd name="connsiteX0" fmla="*/ 0 w 9540936"/>
              <a:gd name="connsiteY0" fmla="*/ 0 h 5562522"/>
              <a:gd name="connsiteX1" fmla="*/ 9540936 w 9540936"/>
              <a:gd name="connsiteY1" fmla="*/ 0 h 5562522"/>
              <a:gd name="connsiteX2" fmla="*/ 9540936 w 9540936"/>
              <a:gd name="connsiteY2" fmla="*/ 4293308 h 5562522"/>
              <a:gd name="connsiteX3" fmla="*/ 9510456 w 9540936"/>
              <a:gd name="connsiteY3" fmla="*/ 4311699 h 5562522"/>
              <a:gd name="connsiteX4" fmla="*/ 8992296 w 9540936"/>
              <a:gd name="connsiteY4" fmla="*/ 4570779 h 5562522"/>
              <a:gd name="connsiteX5" fmla="*/ 8367456 w 9540936"/>
              <a:gd name="connsiteY5" fmla="*/ 4814619 h 5562522"/>
              <a:gd name="connsiteX6" fmla="*/ 7742616 w 9540936"/>
              <a:gd name="connsiteY6" fmla="*/ 4875579 h 5562522"/>
              <a:gd name="connsiteX7" fmla="*/ 7239696 w 9540936"/>
              <a:gd name="connsiteY7" fmla="*/ 4753659 h 5562522"/>
              <a:gd name="connsiteX8" fmla="*/ 7011096 w 9540936"/>
              <a:gd name="connsiteY8" fmla="*/ 4616499 h 5562522"/>
              <a:gd name="connsiteX9" fmla="*/ 6691056 w 9540936"/>
              <a:gd name="connsiteY9" fmla="*/ 4387899 h 5562522"/>
              <a:gd name="connsiteX10" fmla="*/ 6188136 w 9540936"/>
              <a:gd name="connsiteY10" fmla="*/ 3915459 h 5562522"/>
              <a:gd name="connsiteX11" fmla="*/ 5913816 w 9540936"/>
              <a:gd name="connsiteY11" fmla="*/ 3610659 h 5562522"/>
              <a:gd name="connsiteX12" fmla="*/ 5395656 w 9540936"/>
              <a:gd name="connsiteY12" fmla="*/ 3260139 h 5562522"/>
              <a:gd name="connsiteX13" fmla="*/ 4831776 w 9540936"/>
              <a:gd name="connsiteY13" fmla="*/ 3138219 h 5562522"/>
              <a:gd name="connsiteX14" fmla="*/ 4450776 w 9540936"/>
              <a:gd name="connsiteY14" fmla="*/ 3183939 h 5562522"/>
              <a:gd name="connsiteX15" fmla="*/ 4039296 w 9540936"/>
              <a:gd name="connsiteY15" fmla="*/ 3382059 h 5562522"/>
              <a:gd name="connsiteX16" fmla="*/ 3688776 w 9540936"/>
              <a:gd name="connsiteY16" fmla="*/ 3808779 h 5562522"/>
              <a:gd name="connsiteX17" fmla="*/ 3353496 w 9540936"/>
              <a:gd name="connsiteY17" fmla="*/ 4372659 h 5562522"/>
              <a:gd name="connsiteX18" fmla="*/ 2896296 w 9540936"/>
              <a:gd name="connsiteY18" fmla="*/ 5027979 h 5562522"/>
              <a:gd name="connsiteX19" fmla="*/ 2378136 w 9540936"/>
              <a:gd name="connsiteY19" fmla="*/ 5424219 h 5562522"/>
              <a:gd name="connsiteX20" fmla="*/ 1844736 w 9540936"/>
              <a:gd name="connsiteY20" fmla="*/ 5561379 h 5562522"/>
              <a:gd name="connsiteX21" fmla="*/ 1448496 w 9540936"/>
              <a:gd name="connsiteY21" fmla="*/ 5469939 h 5562522"/>
              <a:gd name="connsiteX22" fmla="*/ 1052256 w 9540936"/>
              <a:gd name="connsiteY22" fmla="*/ 5149899 h 5562522"/>
              <a:gd name="connsiteX23" fmla="*/ 777936 w 9540936"/>
              <a:gd name="connsiteY23" fmla="*/ 4753659 h 5562522"/>
              <a:gd name="connsiteX24" fmla="*/ 625536 w 9540936"/>
              <a:gd name="connsiteY24" fmla="*/ 4113579 h 5562522"/>
              <a:gd name="connsiteX25" fmla="*/ 671256 w 9540936"/>
              <a:gd name="connsiteY25" fmla="*/ 3625899 h 5562522"/>
              <a:gd name="connsiteX26" fmla="*/ 915096 w 9540936"/>
              <a:gd name="connsiteY26" fmla="*/ 3229659 h 5562522"/>
              <a:gd name="connsiteX27" fmla="*/ 1387536 w 9540936"/>
              <a:gd name="connsiteY27" fmla="*/ 2757219 h 5562522"/>
              <a:gd name="connsiteX28" fmla="*/ 1814256 w 9540936"/>
              <a:gd name="connsiteY28" fmla="*/ 2223819 h 5562522"/>
              <a:gd name="connsiteX29" fmla="*/ 1936176 w 9540936"/>
              <a:gd name="connsiteY29" fmla="*/ 1720899 h 5562522"/>
              <a:gd name="connsiteX30" fmla="*/ 1890456 w 9540936"/>
              <a:gd name="connsiteY30" fmla="*/ 1477059 h 5562522"/>
              <a:gd name="connsiteX31" fmla="*/ 1844736 w 9540936"/>
              <a:gd name="connsiteY31" fmla="*/ 1278939 h 5562522"/>
              <a:gd name="connsiteX32" fmla="*/ 1768536 w 9540936"/>
              <a:gd name="connsiteY32" fmla="*/ 1126539 h 5562522"/>
              <a:gd name="connsiteX33" fmla="*/ 1646616 w 9540936"/>
              <a:gd name="connsiteY33" fmla="*/ 1004619 h 5562522"/>
              <a:gd name="connsiteX34" fmla="*/ 1494216 w 9540936"/>
              <a:gd name="connsiteY34" fmla="*/ 867459 h 5562522"/>
              <a:gd name="connsiteX35" fmla="*/ 1113216 w 9540936"/>
              <a:gd name="connsiteY35" fmla="*/ 608379 h 5562522"/>
              <a:gd name="connsiteX36" fmla="*/ 869376 w 9540936"/>
              <a:gd name="connsiteY36" fmla="*/ 501699 h 5562522"/>
              <a:gd name="connsiteX37" fmla="*/ 473136 w 9540936"/>
              <a:gd name="connsiteY37" fmla="*/ 318819 h 5562522"/>
              <a:gd name="connsiteX38" fmla="*/ 183576 w 9540936"/>
              <a:gd name="connsiteY38" fmla="*/ 135939 h 5562522"/>
              <a:gd name="connsiteX39" fmla="*/ 36891 w 9540936"/>
              <a:gd name="connsiteY39" fmla="*/ 29259 h 5562522"/>
              <a:gd name="connsiteX40" fmla="*/ 0 w 9540936"/>
              <a:gd name="connsiteY40" fmla="*/ 0 h 5562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40936" h="5562522">
                <a:moveTo>
                  <a:pt x="0" y="0"/>
                </a:moveTo>
                <a:lnTo>
                  <a:pt x="9540936" y="0"/>
                </a:lnTo>
                <a:lnTo>
                  <a:pt x="9540936" y="4293308"/>
                </a:lnTo>
                <a:lnTo>
                  <a:pt x="9510456" y="4311699"/>
                </a:lnTo>
                <a:cubicBezTo>
                  <a:pt x="9297096" y="4443779"/>
                  <a:pt x="9182796" y="4486959"/>
                  <a:pt x="8992296" y="4570779"/>
                </a:cubicBezTo>
                <a:cubicBezTo>
                  <a:pt x="8801796" y="4654599"/>
                  <a:pt x="8575736" y="4763819"/>
                  <a:pt x="8367456" y="4814619"/>
                </a:cubicBezTo>
                <a:cubicBezTo>
                  <a:pt x="8159176" y="4865419"/>
                  <a:pt x="7930576" y="4885739"/>
                  <a:pt x="7742616" y="4875579"/>
                </a:cubicBezTo>
                <a:cubicBezTo>
                  <a:pt x="7554656" y="4865419"/>
                  <a:pt x="7361616" y="4796839"/>
                  <a:pt x="7239696" y="4753659"/>
                </a:cubicBezTo>
                <a:cubicBezTo>
                  <a:pt x="7117776" y="4710479"/>
                  <a:pt x="7102536" y="4677459"/>
                  <a:pt x="7011096" y="4616499"/>
                </a:cubicBezTo>
                <a:cubicBezTo>
                  <a:pt x="6919656" y="4555539"/>
                  <a:pt x="6828216" y="4504739"/>
                  <a:pt x="6691056" y="4387899"/>
                </a:cubicBezTo>
                <a:cubicBezTo>
                  <a:pt x="6553896" y="4271059"/>
                  <a:pt x="6317676" y="4044999"/>
                  <a:pt x="6188136" y="3915459"/>
                </a:cubicBezTo>
                <a:cubicBezTo>
                  <a:pt x="6058596" y="3785919"/>
                  <a:pt x="6045896" y="3719879"/>
                  <a:pt x="5913816" y="3610659"/>
                </a:cubicBezTo>
                <a:cubicBezTo>
                  <a:pt x="5781736" y="3501439"/>
                  <a:pt x="5575996" y="3338879"/>
                  <a:pt x="5395656" y="3260139"/>
                </a:cubicBezTo>
                <a:cubicBezTo>
                  <a:pt x="5215316" y="3181399"/>
                  <a:pt x="4989256" y="3150919"/>
                  <a:pt x="4831776" y="3138219"/>
                </a:cubicBezTo>
                <a:cubicBezTo>
                  <a:pt x="4674296" y="3125519"/>
                  <a:pt x="4582856" y="3143299"/>
                  <a:pt x="4450776" y="3183939"/>
                </a:cubicBezTo>
                <a:cubicBezTo>
                  <a:pt x="4318696" y="3224579"/>
                  <a:pt x="4166296" y="3277919"/>
                  <a:pt x="4039296" y="3382059"/>
                </a:cubicBezTo>
                <a:cubicBezTo>
                  <a:pt x="3912296" y="3486199"/>
                  <a:pt x="3803076" y="3643679"/>
                  <a:pt x="3688776" y="3808779"/>
                </a:cubicBezTo>
                <a:cubicBezTo>
                  <a:pt x="3574476" y="3973879"/>
                  <a:pt x="3485576" y="4169459"/>
                  <a:pt x="3353496" y="4372659"/>
                </a:cubicBezTo>
                <a:cubicBezTo>
                  <a:pt x="3221416" y="4575859"/>
                  <a:pt x="3058856" y="4852719"/>
                  <a:pt x="2896296" y="5027979"/>
                </a:cubicBezTo>
                <a:cubicBezTo>
                  <a:pt x="2733736" y="5203239"/>
                  <a:pt x="2553396" y="5335319"/>
                  <a:pt x="2378136" y="5424219"/>
                </a:cubicBezTo>
                <a:cubicBezTo>
                  <a:pt x="2202876" y="5513119"/>
                  <a:pt x="1999676" y="5553759"/>
                  <a:pt x="1844736" y="5561379"/>
                </a:cubicBezTo>
                <a:cubicBezTo>
                  <a:pt x="1689796" y="5568999"/>
                  <a:pt x="1580576" y="5538519"/>
                  <a:pt x="1448496" y="5469939"/>
                </a:cubicBezTo>
                <a:cubicBezTo>
                  <a:pt x="1316416" y="5401359"/>
                  <a:pt x="1164016" y="5269279"/>
                  <a:pt x="1052256" y="5149899"/>
                </a:cubicBezTo>
                <a:cubicBezTo>
                  <a:pt x="940496" y="5030519"/>
                  <a:pt x="849056" y="4926379"/>
                  <a:pt x="777936" y="4753659"/>
                </a:cubicBezTo>
                <a:cubicBezTo>
                  <a:pt x="706816" y="4580939"/>
                  <a:pt x="643316" y="4301539"/>
                  <a:pt x="625536" y="4113579"/>
                </a:cubicBezTo>
                <a:cubicBezTo>
                  <a:pt x="607756" y="3925619"/>
                  <a:pt x="622996" y="3773219"/>
                  <a:pt x="671256" y="3625899"/>
                </a:cubicBezTo>
                <a:cubicBezTo>
                  <a:pt x="719516" y="3478579"/>
                  <a:pt x="795716" y="3374439"/>
                  <a:pt x="915096" y="3229659"/>
                </a:cubicBezTo>
                <a:cubicBezTo>
                  <a:pt x="1034476" y="3084879"/>
                  <a:pt x="1237676" y="2924859"/>
                  <a:pt x="1387536" y="2757219"/>
                </a:cubicBezTo>
                <a:cubicBezTo>
                  <a:pt x="1537396" y="2589579"/>
                  <a:pt x="1722816" y="2396539"/>
                  <a:pt x="1814256" y="2223819"/>
                </a:cubicBezTo>
                <a:cubicBezTo>
                  <a:pt x="1905696" y="2051099"/>
                  <a:pt x="1923476" y="1845359"/>
                  <a:pt x="1936176" y="1720899"/>
                </a:cubicBezTo>
                <a:cubicBezTo>
                  <a:pt x="1948876" y="1596439"/>
                  <a:pt x="1905696" y="1550719"/>
                  <a:pt x="1890456" y="1477059"/>
                </a:cubicBezTo>
                <a:cubicBezTo>
                  <a:pt x="1875216" y="1403399"/>
                  <a:pt x="1865056" y="1337359"/>
                  <a:pt x="1844736" y="1278939"/>
                </a:cubicBezTo>
                <a:cubicBezTo>
                  <a:pt x="1824416" y="1220519"/>
                  <a:pt x="1801556" y="1172259"/>
                  <a:pt x="1768536" y="1126539"/>
                </a:cubicBezTo>
                <a:cubicBezTo>
                  <a:pt x="1735516" y="1080819"/>
                  <a:pt x="1692336" y="1047799"/>
                  <a:pt x="1646616" y="1004619"/>
                </a:cubicBezTo>
                <a:cubicBezTo>
                  <a:pt x="1600896" y="961439"/>
                  <a:pt x="1583116" y="933499"/>
                  <a:pt x="1494216" y="867459"/>
                </a:cubicBezTo>
                <a:cubicBezTo>
                  <a:pt x="1405316" y="801419"/>
                  <a:pt x="1217356" y="669339"/>
                  <a:pt x="1113216" y="608379"/>
                </a:cubicBezTo>
                <a:cubicBezTo>
                  <a:pt x="1009076" y="547419"/>
                  <a:pt x="976056" y="549959"/>
                  <a:pt x="869376" y="501699"/>
                </a:cubicBezTo>
                <a:cubicBezTo>
                  <a:pt x="762696" y="453439"/>
                  <a:pt x="587436" y="379779"/>
                  <a:pt x="473136" y="318819"/>
                </a:cubicBezTo>
                <a:cubicBezTo>
                  <a:pt x="358836" y="257859"/>
                  <a:pt x="277556" y="201979"/>
                  <a:pt x="183576" y="135939"/>
                </a:cubicBezTo>
                <a:cubicBezTo>
                  <a:pt x="136586" y="102919"/>
                  <a:pt x="85151" y="66089"/>
                  <a:pt x="36891" y="29259"/>
                </a:cubicBezTo>
                <a:lnTo>
                  <a:pt x="0" y="0"/>
                </a:lnTo>
                <a:close/>
              </a:path>
            </a:pathLst>
          </a:custGeom>
          <a:solidFill>
            <a:srgbClr val="5F7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0" name="任意多边形: 形状 15"/>
          <p:cNvSpPr/>
          <p:nvPr/>
        </p:nvSpPr>
        <p:spPr>
          <a:xfrm>
            <a:off x="0" y="3533089"/>
            <a:ext cx="2937944" cy="1610862"/>
          </a:xfrm>
          <a:custGeom>
            <a:avLst/>
            <a:gdLst>
              <a:gd name="connsiteX0" fmla="*/ 1176808 w 7117236"/>
              <a:gd name="connsiteY0" fmla="*/ 455 h 3427773"/>
              <a:gd name="connsiteX1" fmla="*/ 1312716 w 7117236"/>
              <a:gd name="connsiteY1" fmla="*/ 10414 h 3427773"/>
              <a:gd name="connsiteX2" fmla="*/ 1640772 w 7117236"/>
              <a:gd name="connsiteY2" fmla="*/ 76025 h 3427773"/>
              <a:gd name="connsiteX3" fmla="*/ 1940708 w 7117236"/>
              <a:gd name="connsiteY3" fmla="*/ 244740 h 3427773"/>
              <a:gd name="connsiteX4" fmla="*/ 2090676 w 7117236"/>
              <a:gd name="connsiteY4" fmla="*/ 544676 h 3427773"/>
              <a:gd name="connsiteX5" fmla="*/ 2118795 w 7117236"/>
              <a:gd name="connsiteY5" fmla="*/ 919596 h 3427773"/>
              <a:gd name="connsiteX6" fmla="*/ 2146914 w 7117236"/>
              <a:gd name="connsiteY6" fmla="*/ 1275770 h 3427773"/>
              <a:gd name="connsiteX7" fmla="*/ 2221898 w 7117236"/>
              <a:gd name="connsiteY7" fmla="*/ 1631944 h 3427773"/>
              <a:gd name="connsiteX8" fmla="*/ 2371866 w 7117236"/>
              <a:gd name="connsiteY8" fmla="*/ 1931881 h 3427773"/>
              <a:gd name="connsiteX9" fmla="*/ 2606191 w 7117236"/>
              <a:gd name="connsiteY9" fmla="*/ 2166206 h 3427773"/>
              <a:gd name="connsiteX10" fmla="*/ 2803024 w 7117236"/>
              <a:gd name="connsiteY10" fmla="*/ 2306801 h 3427773"/>
              <a:gd name="connsiteX11" fmla="*/ 3168572 w 7117236"/>
              <a:gd name="connsiteY11" fmla="*/ 2466142 h 3427773"/>
              <a:gd name="connsiteX12" fmla="*/ 3440389 w 7117236"/>
              <a:gd name="connsiteY12" fmla="*/ 2522380 h 3427773"/>
              <a:gd name="connsiteX13" fmla="*/ 3730952 w 7117236"/>
              <a:gd name="connsiteY13" fmla="*/ 2541126 h 3427773"/>
              <a:gd name="connsiteX14" fmla="*/ 4171483 w 7117236"/>
              <a:gd name="connsiteY14" fmla="*/ 2484888 h 3427773"/>
              <a:gd name="connsiteX15" fmla="*/ 4499539 w 7117236"/>
              <a:gd name="connsiteY15" fmla="*/ 2428650 h 3427773"/>
              <a:gd name="connsiteX16" fmla="*/ 5015054 w 7117236"/>
              <a:gd name="connsiteY16" fmla="*/ 2344293 h 3427773"/>
              <a:gd name="connsiteX17" fmla="*/ 5474331 w 7117236"/>
              <a:gd name="connsiteY17" fmla="*/ 2344293 h 3427773"/>
              <a:gd name="connsiteX18" fmla="*/ 5942981 w 7117236"/>
              <a:gd name="connsiteY18" fmla="*/ 2400531 h 3427773"/>
              <a:gd name="connsiteX19" fmla="*/ 6271037 w 7117236"/>
              <a:gd name="connsiteY19" fmla="*/ 2494261 h 3427773"/>
              <a:gd name="connsiteX20" fmla="*/ 6608465 w 7117236"/>
              <a:gd name="connsiteY20" fmla="*/ 2634856 h 3427773"/>
              <a:gd name="connsiteX21" fmla="*/ 6861536 w 7117236"/>
              <a:gd name="connsiteY21" fmla="*/ 2794197 h 3427773"/>
              <a:gd name="connsiteX22" fmla="*/ 7020877 w 7117236"/>
              <a:gd name="connsiteY22" fmla="*/ 3009776 h 3427773"/>
              <a:gd name="connsiteX23" fmla="*/ 7095861 w 7117236"/>
              <a:gd name="connsiteY23" fmla="*/ 3300339 h 3427773"/>
              <a:gd name="connsiteX24" fmla="*/ 7114607 w 7117236"/>
              <a:gd name="connsiteY24" fmla="*/ 3422188 h 3427773"/>
              <a:gd name="connsiteX25" fmla="*/ 7117236 w 7117236"/>
              <a:gd name="connsiteY25" fmla="*/ 3427773 h 3427773"/>
              <a:gd name="connsiteX26" fmla="*/ 0 w 7117236"/>
              <a:gd name="connsiteY26" fmla="*/ 3427773 h 3427773"/>
              <a:gd name="connsiteX27" fmla="*/ 0 w 7117236"/>
              <a:gd name="connsiteY27" fmla="*/ 416508 h 3427773"/>
              <a:gd name="connsiteX28" fmla="*/ 44431 w 7117236"/>
              <a:gd name="connsiteY28" fmla="*/ 378305 h 3427773"/>
              <a:gd name="connsiteX29" fmla="*/ 122344 w 7117236"/>
              <a:gd name="connsiteY29" fmla="*/ 319724 h 3427773"/>
              <a:gd name="connsiteX30" fmla="*/ 356670 w 7117236"/>
              <a:gd name="connsiteY30" fmla="*/ 179128 h 3427773"/>
              <a:gd name="connsiteX31" fmla="*/ 525384 w 7117236"/>
              <a:gd name="connsiteY31" fmla="*/ 94771 h 3427773"/>
              <a:gd name="connsiteX32" fmla="*/ 797201 w 7117236"/>
              <a:gd name="connsiteY32" fmla="*/ 19787 h 3427773"/>
              <a:gd name="connsiteX33" fmla="*/ 1050272 w 7117236"/>
              <a:gd name="connsiteY33" fmla="*/ 1041 h 3427773"/>
              <a:gd name="connsiteX34" fmla="*/ 1176808 w 7117236"/>
              <a:gd name="connsiteY34" fmla="*/ 455 h 3427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17236" h="3427773">
                <a:moveTo>
                  <a:pt x="1176808" y="455"/>
                </a:moveTo>
                <a:cubicBezTo>
                  <a:pt x="1219377" y="1432"/>
                  <a:pt x="1263508" y="4166"/>
                  <a:pt x="1312716" y="10414"/>
                </a:cubicBezTo>
                <a:cubicBezTo>
                  <a:pt x="1411133" y="22912"/>
                  <a:pt x="1536106" y="36971"/>
                  <a:pt x="1640772" y="76025"/>
                </a:cubicBezTo>
                <a:cubicBezTo>
                  <a:pt x="1745437" y="115080"/>
                  <a:pt x="1865724" y="166631"/>
                  <a:pt x="1940708" y="244740"/>
                </a:cubicBezTo>
                <a:cubicBezTo>
                  <a:pt x="2015692" y="322848"/>
                  <a:pt x="2060995" y="432200"/>
                  <a:pt x="2090676" y="544676"/>
                </a:cubicBezTo>
                <a:cubicBezTo>
                  <a:pt x="2120357" y="657152"/>
                  <a:pt x="2109422" y="797747"/>
                  <a:pt x="2118795" y="919596"/>
                </a:cubicBezTo>
                <a:cubicBezTo>
                  <a:pt x="2128168" y="1041445"/>
                  <a:pt x="2129730" y="1157045"/>
                  <a:pt x="2146914" y="1275770"/>
                </a:cubicBezTo>
                <a:cubicBezTo>
                  <a:pt x="2164098" y="1394495"/>
                  <a:pt x="2184406" y="1522593"/>
                  <a:pt x="2221898" y="1631944"/>
                </a:cubicBezTo>
                <a:cubicBezTo>
                  <a:pt x="2259390" y="1741296"/>
                  <a:pt x="2307817" y="1842837"/>
                  <a:pt x="2371866" y="1931881"/>
                </a:cubicBezTo>
                <a:cubicBezTo>
                  <a:pt x="2435915" y="2020924"/>
                  <a:pt x="2534331" y="2103719"/>
                  <a:pt x="2606191" y="2166206"/>
                </a:cubicBezTo>
                <a:cubicBezTo>
                  <a:pt x="2678051" y="2228692"/>
                  <a:pt x="2709294" y="2256811"/>
                  <a:pt x="2803024" y="2306801"/>
                </a:cubicBezTo>
                <a:cubicBezTo>
                  <a:pt x="2896754" y="2356790"/>
                  <a:pt x="3062344" y="2430212"/>
                  <a:pt x="3168572" y="2466142"/>
                </a:cubicBezTo>
                <a:cubicBezTo>
                  <a:pt x="3274799" y="2502072"/>
                  <a:pt x="3346659" y="2509883"/>
                  <a:pt x="3440389" y="2522380"/>
                </a:cubicBezTo>
                <a:cubicBezTo>
                  <a:pt x="3534119" y="2534877"/>
                  <a:pt x="3609103" y="2547375"/>
                  <a:pt x="3730952" y="2541126"/>
                </a:cubicBezTo>
                <a:cubicBezTo>
                  <a:pt x="3852801" y="2534877"/>
                  <a:pt x="4043386" y="2503634"/>
                  <a:pt x="4171483" y="2484888"/>
                </a:cubicBezTo>
                <a:cubicBezTo>
                  <a:pt x="4299581" y="2466142"/>
                  <a:pt x="4499539" y="2428650"/>
                  <a:pt x="4499539" y="2428650"/>
                </a:cubicBezTo>
                <a:cubicBezTo>
                  <a:pt x="4640134" y="2405217"/>
                  <a:pt x="4852588" y="2358352"/>
                  <a:pt x="5015054" y="2344293"/>
                </a:cubicBezTo>
                <a:cubicBezTo>
                  <a:pt x="5177519" y="2330233"/>
                  <a:pt x="5319677" y="2334920"/>
                  <a:pt x="5474331" y="2344293"/>
                </a:cubicBezTo>
                <a:cubicBezTo>
                  <a:pt x="5628986" y="2353666"/>
                  <a:pt x="5810197" y="2375536"/>
                  <a:pt x="5942981" y="2400531"/>
                </a:cubicBezTo>
                <a:cubicBezTo>
                  <a:pt x="6075766" y="2425526"/>
                  <a:pt x="6160123" y="2455207"/>
                  <a:pt x="6271037" y="2494261"/>
                </a:cubicBezTo>
                <a:cubicBezTo>
                  <a:pt x="6381951" y="2533315"/>
                  <a:pt x="6510048" y="2584867"/>
                  <a:pt x="6608465" y="2634856"/>
                </a:cubicBezTo>
                <a:cubicBezTo>
                  <a:pt x="6706881" y="2684845"/>
                  <a:pt x="6792801" y="2731710"/>
                  <a:pt x="6861536" y="2794197"/>
                </a:cubicBezTo>
                <a:cubicBezTo>
                  <a:pt x="6930271" y="2856684"/>
                  <a:pt x="6981823" y="2925419"/>
                  <a:pt x="7020877" y="3009776"/>
                </a:cubicBezTo>
                <a:cubicBezTo>
                  <a:pt x="7059931" y="3094133"/>
                  <a:pt x="7080240" y="3231604"/>
                  <a:pt x="7095861" y="3300339"/>
                </a:cubicBezTo>
                <a:cubicBezTo>
                  <a:pt x="7111483" y="3369075"/>
                  <a:pt x="7100548" y="3312837"/>
                  <a:pt x="7114607" y="3422188"/>
                </a:cubicBezTo>
                <a:lnTo>
                  <a:pt x="7117236" y="3427773"/>
                </a:lnTo>
                <a:lnTo>
                  <a:pt x="0" y="3427773"/>
                </a:lnTo>
                <a:lnTo>
                  <a:pt x="0" y="416508"/>
                </a:lnTo>
                <a:lnTo>
                  <a:pt x="44431" y="378305"/>
                </a:lnTo>
                <a:cubicBezTo>
                  <a:pt x="66497" y="359950"/>
                  <a:pt x="91101" y="340813"/>
                  <a:pt x="122344" y="319724"/>
                </a:cubicBezTo>
                <a:cubicBezTo>
                  <a:pt x="184831" y="277545"/>
                  <a:pt x="289496" y="216621"/>
                  <a:pt x="356670" y="179128"/>
                </a:cubicBezTo>
                <a:cubicBezTo>
                  <a:pt x="423843" y="141636"/>
                  <a:pt x="451962" y="121328"/>
                  <a:pt x="525384" y="94771"/>
                </a:cubicBezTo>
                <a:cubicBezTo>
                  <a:pt x="598806" y="68215"/>
                  <a:pt x="709720" y="35409"/>
                  <a:pt x="797201" y="19787"/>
                </a:cubicBezTo>
                <a:cubicBezTo>
                  <a:pt x="884682" y="4166"/>
                  <a:pt x="964353" y="2604"/>
                  <a:pt x="1050272" y="1041"/>
                </a:cubicBezTo>
                <a:cubicBezTo>
                  <a:pt x="1093232" y="260"/>
                  <a:pt x="1134239" y="-521"/>
                  <a:pt x="1176808" y="455"/>
                </a:cubicBezTo>
                <a:close/>
              </a:path>
            </a:pathLst>
          </a:custGeom>
          <a:solidFill>
            <a:srgbClr val="5F7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80340" y="265112"/>
            <a:ext cx="8783320" cy="4613275"/>
          </a:xfrm>
          <a:prstGeom prst="rect">
            <a:avLst/>
          </a:prstGeom>
          <a:solidFill>
            <a:schemeClr val="bg1"/>
          </a:solidFill>
          <a:ln w="19050">
            <a:solidFill>
              <a:srgbClr val="5F76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-252988" y="-386145"/>
            <a:ext cx="1107120" cy="1107120"/>
          </a:xfrm>
          <a:prstGeom prst="ellipse">
            <a:avLst/>
          </a:prstGeom>
          <a:solidFill>
            <a:srgbClr val="5F7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8432105" y="4394784"/>
            <a:ext cx="862419" cy="862419"/>
          </a:xfrm>
          <a:prstGeom prst="ellipse">
            <a:avLst/>
          </a:prstGeom>
          <a:solidFill>
            <a:srgbClr val="5F7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657600" y="378460"/>
            <a:ext cx="1829435" cy="400050"/>
            <a:chOff x="5698" y="531"/>
            <a:chExt cx="2881" cy="630"/>
          </a:xfrm>
        </p:grpSpPr>
        <p:sp>
          <p:nvSpPr>
            <p:cNvPr id="39" name="文本框 38"/>
            <p:cNvSpPr txBox="1"/>
            <p:nvPr/>
          </p:nvSpPr>
          <p:spPr>
            <a:xfrm>
              <a:off x="6590" y="531"/>
              <a:ext cx="1099" cy="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</a:defRPr>
              </a:lvl1pPr>
            </a:lstStyle>
            <a:p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过程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5698" y="704"/>
              <a:ext cx="2881" cy="282"/>
              <a:chOff x="5698" y="704"/>
              <a:chExt cx="2881" cy="282"/>
            </a:xfrm>
          </p:grpSpPr>
          <p:sp>
            <p:nvSpPr>
              <p:cNvPr id="41" name="等腰三角形 40"/>
              <p:cNvSpPr/>
              <p:nvPr/>
            </p:nvSpPr>
            <p:spPr>
              <a:xfrm rot="16200000">
                <a:off x="5681" y="721"/>
                <a:ext cx="282" cy="248"/>
              </a:xfrm>
              <a:prstGeom prst="triangle">
                <a:avLst/>
              </a:prstGeom>
              <a:solidFill>
                <a:srgbClr val="5F7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42" name="等腰三角形 41"/>
              <p:cNvSpPr/>
              <p:nvPr/>
            </p:nvSpPr>
            <p:spPr>
              <a:xfrm rot="5400000" flipH="1">
                <a:off x="8314" y="721"/>
                <a:ext cx="282" cy="248"/>
              </a:xfrm>
              <a:prstGeom prst="triangle">
                <a:avLst/>
              </a:prstGeom>
              <a:solidFill>
                <a:srgbClr val="5F7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</p:grp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3E02E0F4-EE5B-CB35-D9F4-C92A6D896698}"/>
              </a:ext>
            </a:extLst>
          </p:cNvPr>
          <p:cNvSpPr txBox="1"/>
          <p:nvPr/>
        </p:nvSpPr>
        <p:spPr>
          <a:xfrm>
            <a:off x="404156" y="891062"/>
            <a:ext cx="78578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2.</a:t>
            </a:r>
            <a:r>
              <a:rPr lang="zh-CN" altLang="en-US" sz="1600" dirty="0"/>
              <a:t>行移位（</a:t>
            </a:r>
            <a:r>
              <a:rPr lang="en-US" altLang="zh-CN" sz="1600" dirty="0" err="1"/>
              <a:t>ShiftRows</a:t>
            </a:r>
            <a:r>
              <a:rPr lang="zh-CN" altLang="en-US" sz="1600" dirty="0"/>
              <a:t>）是将状态阵列的各行进行循环移位，不同状态行的位移量不同。第</a:t>
            </a:r>
            <a:r>
              <a:rPr lang="en-US" altLang="zh-CN" sz="1600" dirty="0"/>
              <a:t>0</a:t>
            </a:r>
            <a:r>
              <a:rPr lang="zh-CN" altLang="en-US" sz="1600" dirty="0"/>
              <a:t>行不移动，第</a:t>
            </a:r>
            <a:r>
              <a:rPr lang="en-US" altLang="zh-CN" sz="1600" dirty="0"/>
              <a:t>1</a:t>
            </a:r>
            <a:r>
              <a:rPr lang="zh-CN" altLang="en-US" sz="1600" dirty="0"/>
              <a:t>行循环左移</a:t>
            </a:r>
            <a:r>
              <a:rPr lang="en-US" altLang="zh-CN" sz="1600" dirty="0"/>
              <a:t>C1</a:t>
            </a:r>
            <a:r>
              <a:rPr lang="zh-CN" altLang="en-US" sz="1600" dirty="0"/>
              <a:t>个字节，第</a:t>
            </a:r>
            <a:r>
              <a:rPr lang="en-US" altLang="zh-CN" sz="1600" dirty="0"/>
              <a:t>2</a:t>
            </a:r>
            <a:r>
              <a:rPr lang="zh-CN" altLang="en-US" sz="1600" dirty="0"/>
              <a:t>行循环左移</a:t>
            </a:r>
            <a:r>
              <a:rPr lang="en-US" altLang="zh-CN" sz="1600" dirty="0"/>
              <a:t>C2</a:t>
            </a:r>
            <a:r>
              <a:rPr lang="zh-CN" altLang="en-US" sz="1600" dirty="0"/>
              <a:t>个字节，第</a:t>
            </a:r>
            <a:r>
              <a:rPr lang="en-US" altLang="zh-CN" sz="1600" dirty="0"/>
              <a:t>3</a:t>
            </a:r>
            <a:r>
              <a:rPr lang="zh-CN" altLang="en-US" sz="1600" dirty="0"/>
              <a:t>行循环左移</a:t>
            </a:r>
            <a:r>
              <a:rPr lang="en-US" altLang="zh-CN" sz="1600" dirty="0"/>
              <a:t>C3</a:t>
            </a:r>
            <a:r>
              <a:rPr lang="zh-CN" altLang="en-US" sz="1600" dirty="0"/>
              <a:t>个字节。位移量</a:t>
            </a:r>
            <a:r>
              <a:rPr lang="en-US" altLang="zh-CN" sz="1600" dirty="0"/>
              <a:t>C1</a:t>
            </a:r>
            <a:r>
              <a:rPr lang="zh-CN" altLang="en-US" sz="1600" dirty="0"/>
              <a:t>、</a:t>
            </a:r>
            <a:r>
              <a:rPr lang="en-US" altLang="zh-CN" sz="1600" dirty="0"/>
              <a:t>C2</a:t>
            </a:r>
            <a:r>
              <a:rPr lang="zh-CN" altLang="en-US" sz="1600" dirty="0"/>
              <a:t>、</a:t>
            </a:r>
            <a:r>
              <a:rPr lang="en-US" altLang="zh-CN" sz="1600" dirty="0"/>
              <a:t>C3</a:t>
            </a:r>
            <a:r>
              <a:rPr lang="zh-CN" altLang="en-US" sz="1600" dirty="0"/>
              <a:t>的取值与</a:t>
            </a:r>
            <a:r>
              <a:rPr lang="en-US" altLang="zh-CN" sz="1600" dirty="0"/>
              <a:t>Nb</a:t>
            </a:r>
            <a:r>
              <a:rPr lang="zh-CN" altLang="en-US" sz="1600" dirty="0"/>
              <a:t>有关。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C707795-2983-258F-627C-76945A537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042" y="1651086"/>
            <a:ext cx="4451441" cy="182203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44DB6B-C86B-8CF3-67FD-64070F9545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43" r="10677" b="8614"/>
          <a:stretch/>
        </p:blipFill>
        <p:spPr>
          <a:xfrm>
            <a:off x="584194" y="2022593"/>
            <a:ext cx="3552403" cy="127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381111"/>
      </p:ext>
    </p:extLst>
  </p:cSld>
  <p:clrMapOvr>
    <a:masterClrMapping/>
  </p:clrMapOvr>
  <p:transition spd="slow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: 形状 11"/>
          <p:cNvSpPr/>
          <p:nvPr/>
        </p:nvSpPr>
        <p:spPr>
          <a:xfrm>
            <a:off x="6423660" y="450"/>
            <a:ext cx="2720340" cy="1586003"/>
          </a:xfrm>
          <a:custGeom>
            <a:avLst/>
            <a:gdLst>
              <a:gd name="connsiteX0" fmla="*/ 0 w 9540936"/>
              <a:gd name="connsiteY0" fmla="*/ 0 h 5562522"/>
              <a:gd name="connsiteX1" fmla="*/ 9540936 w 9540936"/>
              <a:gd name="connsiteY1" fmla="*/ 0 h 5562522"/>
              <a:gd name="connsiteX2" fmla="*/ 9540936 w 9540936"/>
              <a:gd name="connsiteY2" fmla="*/ 4293308 h 5562522"/>
              <a:gd name="connsiteX3" fmla="*/ 9510456 w 9540936"/>
              <a:gd name="connsiteY3" fmla="*/ 4311699 h 5562522"/>
              <a:gd name="connsiteX4" fmla="*/ 8992296 w 9540936"/>
              <a:gd name="connsiteY4" fmla="*/ 4570779 h 5562522"/>
              <a:gd name="connsiteX5" fmla="*/ 8367456 w 9540936"/>
              <a:gd name="connsiteY5" fmla="*/ 4814619 h 5562522"/>
              <a:gd name="connsiteX6" fmla="*/ 7742616 w 9540936"/>
              <a:gd name="connsiteY6" fmla="*/ 4875579 h 5562522"/>
              <a:gd name="connsiteX7" fmla="*/ 7239696 w 9540936"/>
              <a:gd name="connsiteY7" fmla="*/ 4753659 h 5562522"/>
              <a:gd name="connsiteX8" fmla="*/ 7011096 w 9540936"/>
              <a:gd name="connsiteY8" fmla="*/ 4616499 h 5562522"/>
              <a:gd name="connsiteX9" fmla="*/ 6691056 w 9540936"/>
              <a:gd name="connsiteY9" fmla="*/ 4387899 h 5562522"/>
              <a:gd name="connsiteX10" fmla="*/ 6188136 w 9540936"/>
              <a:gd name="connsiteY10" fmla="*/ 3915459 h 5562522"/>
              <a:gd name="connsiteX11" fmla="*/ 5913816 w 9540936"/>
              <a:gd name="connsiteY11" fmla="*/ 3610659 h 5562522"/>
              <a:gd name="connsiteX12" fmla="*/ 5395656 w 9540936"/>
              <a:gd name="connsiteY12" fmla="*/ 3260139 h 5562522"/>
              <a:gd name="connsiteX13" fmla="*/ 4831776 w 9540936"/>
              <a:gd name="connsiteY13" fmla="*/ 3138219 h 5562522"/>
              <a:gd name="connsiteX14" fmla="*/ 4450776 w 9540936"/>
              <a:gd name="connsiteY14" fmla="*/ 3183939 h 5562522"/>
              <a:gd name="connsiteX15" fmla="*/ 4039296 w 9540936"/>
              <a:gd name="connsiteY15" fmla="*/ 3382059 h 5562522"/>
              <a:gd name="connsiteX16" fmla="*/ 3688776 w 9540936"/>
              <a:gd name="connsiteY16" fmla="*/ 3808779 h 5562522"/>
              <a:gd name="connsiteX17" fmla="*/ 3353496 w 9540936"/>
              <a:gd name="connsiteY17" fmla="*/ 4372659 h 5562522"/>
              <a:gd name="connsiteX18" fmla="*/ 2896296 w 9540936"/>
              <a:gd name="connsiteY18" fmla="*/ 5027979 h 5562522"/>
              <a:gd name="connsiteX19" fmla="*/ 2378136 w 9540936"/>
              <a:gd name="connsiteY19" fmla="*/ 5424219 h 5562522"/>
              <a:gd name="connsiteX20" fmla="*/ 1844736 w 9540936"/>
              <a:gd name="connsiteY20" fmla="*/ 5561379 h 5562522"/>
              <a:gd name="connsiteX21" fmla="*/ 1448496 w 9540936"/>
              <a:gd name="connsiteY21" fmla="*/ 5469939 h 5562522"/>
              <a:gd name="connsiteX22" fmla="*/ 1052256 w 9540936"/>
              <a:gd name="connsiteY22" fmla="*/ 5149899 h 5562522"/>
              <a:gd name="connsiteX23" fmla="*/ 777936 w 9540936"/>
              <a:gd name="connsiteY23" fmla="*/ 4753659 h 5562522"/>
              <a:gd name="connsiteX24" fmla="*/ 625536 w 9540936"/>
              <a:gd name="connsiteY24" fmla="*/ 4113579 h 5562522"/>
              <a:gd name="connsiteX25" fmla="*/ 671256 w 9540936"/>
              <a:gd name="connsiteY25" fmla="*/ 3625899 h 5562522"/>
              <a:gd name="connsiteX26" fmla="*/ 915096 w 9540936"/>
              <a:gd name="connsiteY26" fmla="*/ 3229659 h 5562522"/>
              <a:gd name="connsiteX27" fmla="*/ 1387536 w 9540936"/>
              <a:gd name="connsiteY27" fmla="*/ 2757219 h 5562522"/>
              <a:gd name="connsiteX28" fmla="*/ 1814256 w 9540936"/>
              <a:gd name="connsiteY28" fmla="*/ 2223819 h 5562522"/>
              <a:gd name="connsiteX29" fmla="*/ 1936176 w 9540936"/>
              <a:gd name="connsiteY29" fmla="*/ 1720899 h 5562522"/>
              <a:gd name="connsiteX30" fmla="*/ 1890456 w 9540936"/>
              <a:gd name="connsiteY30" fmla="*/ 1477059 h 5562522"/>
              <a:gd name="connsiteX31" fmla="*/ 1844736 w 9540936"/>
              <a:gd name="connsiteY31" fmla="*/ 1278939 h 5562522"/>
              <a:gd name="connsiteX32" fmla="*/ 1768536 w 9540936"/>
              <a:gd name="connsiteY32" fmla="*/ 1126539 h 5562522"/>
              <a:gd name="connsiteX33" fmla="*/ 1646616 w 9540936"/>
              <a:gd name="connsiteY33" fmla="*/ 1004619 h 5562522"/>
              <a:gd name="connsiteX34" fmla="*/ 1494216 w 9540936"/>
              <a:gd name="connsiteY34" fmla="*/ 867459 h 5562522"/>
              <a:gd name="connsiteX35" fmla="*/ 1113216 w 9540936"/>
              <a:gd name="connsiteY35" fmla="*/ 608379 h 5562522"/>
              <a:gd name="connsiteX36" fmla="*/ 869376 w 9540936"/>
              <a:gd name="connsiteY36" fmla="*/ 501699 h 5562522"/>
              <a:gd name="connsiteX37" fmla="*/ 473136 w 9540936"/>
              <a:gd name="connsiteY37" fmla="*/ 318819 h 5562522"/>
              <a:gd name="connsiteX38" fmla="*/ 183576 w 9540936"/>
              <a:gd name="connsiteY38" fmla="*/ 135939 h 5562522"/>
              <a:gd name="connsiteX39" fmla="*/ 36891 w 9540936"/>
              <a:gd name="connsiteY39" fmla="*/ 29259 h 5562522"/>
              <a:gd name="connsiteX40" fmla="*/ 0 w 9540936"/>
              <a:gd name="connsiteY40" fmla="*/ 0 h 5562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40936" h="5562522">
                <a:moveTo>
                  <a:pt x="0" y="0"/>
                </a:moveTo>
                <a:lnTo>
                  <a:pt x="9540936" y="0"/>
                </a:lnTo>
                <a:lnTo>
                  <a:pt x="9540936" y="4293308"/>
                </a:lnTo>
                <a:lnTo>
                  <a:pt x="9510456" y="4311699"/>
                </a:lnTo>
                <a:cubicBezTo>
                  <a:pt x="9297096" y="4443779"/>
                  <a:pt x="9182796" y="4486959"/>
                  <a:pt x="8992296" y="4570779"/>
                </a:cubicBezTo>
                <a:cubicBezTo>
                  <a:pt x="8801796" y="4654599"/>
                  <a:pt x="8575736" y="4763819"/>
                  <a:pt x="8367456" y="4814619"/>
                </a:cubicBezTo>
                <a:cubicBezTo>
                  <a:pt x="8159176" y="4865419"/>
                  <a:pt x="7930576" y="4885739"/>
                  <a:pt x="7742616" y="4875579"/>
                </a:cubicBezTo>
                <a:cubicBezTo>
                  <a:pt x="7554656" y="4865419"/>
                  <a:pt x="7361616" y="4796839"/>
                  <a:pt x="7239696" y="4753659"/>
                </a:cubicBezTo>
                <a:cubicBezTo>
                  <a:pt x="7117776" y="4710479"/>
                  <a:pt x="7102536" y="4677459"/>
                  <a:pt x="7011096" y="4616499"/>
                </a:cubicBezTo>
                <a:cubicBezTo>
                  <a:pt x="6919656" y="4555539"/>
                  <a:pt x="6828216" y="4504739"/>
                  <a:pt x="6691056" y="4387899"/>
                </a:cubicBezTo>
                <a:cubicBezTo>
                  <a:pt x="6553896" y="4271059"/>
                  <a:pt x="6317676" y="4044999"/>
                  <a:pt x="6188136" y="3915459"/>
                </a:cubicBezTo>
                <a:cubicBezTo>
                  <a:pt x="6058596" y="3785919"/>
                  <a:pt x="6045896" y="3719879"/>
                  <a:pt x="5913816" y="3610659"/>
                </a:cubicBezTo>
                <a:cubicBezTo>
                  <a:pt x="5781736" y="3501439"/>
                  <a:pt x="5575996" y="3338879"/>
                  <a:pt x="5395656" y="3260139"/>
                </a:cubicBezTo>
                <a:cubicBezTo>
                  <a:pt x="5215316" y="3181399"/>
                  <a:pt x="4989256" y="3150919"/>
                  <a:pt x="4831776" y="3138219"/>
                </a:cubicBezTo>
                <a:cubicBezTo>
                  <a:pt x="4674296" y="3125519"/>
                  <a:pt x="4582856" y="3143299"/>
                  <a:pt x="4450776" y="3183939"/>
                </a:cubicBezTo>
                <a:cubicBezTo>
                  <a:pt x="4318696" y="3224579"/>
                  <a:pt x="4166296" y="3277919"/>
                  <a:pt x="4039296" y="3382059"/>
                </a:cubicBezTo>
                <a:cubicBezTo>
                  <a:pt x="3912296" y="3486199"/>
                  <a:pt x="3803076" y="3643679"/>
                  <a:pt x="3688776" y="3808779"/>
                </a:cubicBezTo>
                <a:cubicBezTo>
                  <a:pt x="3574476" y="3973879"/>
                  <a:pt x="3485576" y="4169459"/>
                  <a:pt x="3353496" y="4372659"/>
                </a:cubicBezTo>
                <a:cubicBezTo>
                  <a:pt x="3221416" y="4575859"/>
                  <a:pt x="3058856" y="4852719"/>
                  <a:pt x="2896296" y="5027979"/>
                </a:cubicBezTo>
                <a:cubicBezTo>
                  <a:pt x="2733736" y="5203239"/>
                  <a:pt x="2553396" y="5335319"/>
                  <a:pt x="2378136" y="5424219"/>
                </a:cubicBezTo>
                <a:cubicBezTo>
                  <a:pt x="2202876" y="5513119"/>
                  <a:pt x="1999676" y="5553759"/>
                  <a:pt x="1844736" y="5561379"/>
                </a:cubicBezTo>
                <a:cubicBezTo>
                  <a:pt x="1689796" y="5568999"/>
                  <a:pt x="1580576" y="5538519"/>
                  <a:pt x="1448496" y="5469939"/>
                </a:cubicBezTo>
                <a:cubicBezTo>
                  <a:pt x="1316416" y="5401359"/>
                  <a:pt x="1164016" y="5269279"/>
                  <a:pt x="1052256" y="5149899"/>
                </a:cubicBezTo>
                <a:cubicBezTo>
                  <a:pt x="940496" y="5030519"/>
                  <a:pt x="849056" y="4926379"/>
                  <a:pt x="777936" y="4753659"/>
                </a:cubicBezTo>
                <a:cubicBezTo>
                  <a:pt x="706816" y="4580939"/>
                  <a:pt x="643316" y="4301539"/>
                  <a:pt x="625536" y="4113579"/>
                </a:cubicBezTo>
                <a:cubicBezTo>
                  <a:pt x="607756" y="3925619"/>
                  <a:pt x="622996" y="3773219"/>
                  <a:pt x="671256" y="3625899"/>
                </a:cubicBezTo>
                <a:cubicBezTo>
                  <a:pt x="719516" y="3478579"/>
                  <a:pt x="795716" y="3374439"/>
                  <a:pt x="915096" y="3229659"/>
                </a:cubicBezTo>
                <a:cubicBezTo>
                  <a:pt x="1034476" y="3084879"/>
                  <a:pt x="1237676" y="2924859"/>
                  <a:pt x="1387536" y="2757219"/>
                </a:cubicBezTo>
                <a:cubicBezTo>
                  <a:pt x="1537396" y="2589579"/>
                  <a:pt x="1722816" y="2396539"/>
                  <a:pt x="1814256" y="2223819"/>
                </a:cubicBezTo>
                <a:cubicBezTo>
                  <a:pt x="1905696" y="2051099"/>
                  <a:pt x="1923476" y="1845359"/>
                  <a:pt x="1936176" y="1720899"/>
                </a:cubicBezTo>
                <a:cubicBezTo>
                  <a:pt x="1948876" y="1596439"/>
                  <a:pt x="1905696" y="1550719"/>
                  <a:pt x="1890456" y="1477059"/>
                </a:cubicBezTo>
                <a:cubicBezTo>
                  <a:pt x="1875216" y="1403399"/>
                  <a:pt x="1865056" y="1337359"/>
                  <a:pt x="1844736" y="1278939"/>
                </a:cubicBezTo>
                <a:cubicBezTo>
                  <a:pt x="1824416" y="1220519"/>
                  <a:pt x="1801556" y="1172259"/>
                  <a:pt x="1768536" y="1126539"/>
                </a:cubicBezTo>
                <a:cubicBezTo>
                  <a:pt x="1735516" y="1080819"/>
                  <a:pt x="1692336" y="1047799"/>
                  <a:pt x="1646616" y="1004619"/>
                </a:cubicBezTo>
                <a:cubicBezTo>
                  <a:pt x="1600896" y="961439"/>
                  <a:pt x="1583116" y="933499"/>
                  <a:pt x="1494216" y="867459"/>
                </a:cubicBezTo>
                <a:cubicBezTo>
                  <a:pt x="1405316" y="801419"/>
                  <a:pt x="1217356" y="669339"/>
                  <a:pt x="1113216" y="608379"/>
                </a:cubicBezTo>
                <a:cubicBezTo>
                  <a:pt x="1009076" y="547419"/>
                  <a:pt x="976056" y="549959"/>
                  <a:pt x="869376" y="501699"/>
                </a:cubicBezTo>
                <a:cubicBezTo>
                  <a:pt x="762696" y="453439"/>
                  <a:pt x="587436" y="379779"/>
                  <a:pt x="473136" y="318819"/>
                </a:cubicBezTo>
                <a:cubicBezTo>
                  <a:pt x="358836" y="257859"/>
                  <a:pt x="277556" y="201979"/>
                  <a:pt x="183576" y="135939"/>
                </a:cubicBezTo>
                <a:cubicBezTo>
                  <a:pt x="136586" y="102919"/>
                  <a:pt x="85151" y="66089"/>
                  <a:pt x="36891" y="29259"/>
                </a:cubicBezTo>
                <a:lnTo>
                  <a:pt x="0" y="0"/>
                </a:lnTo>
                <a:close/>
              </a:path>
            </a:pathLst>
          </a:custGeom>
          <a:solidFill>
            <a:srgbClr val="5F7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0" name="任意多边形: 形状 15"/>
          <p:cNvSpPr/>
          <p:nvPr/>
        </p:nvSpPr>
        <p:spPr>
          <a:xfrm>
            <a:off x="0" y="3533089"/>
            <a:ext cx="2937944" cy="1610862"/>
          </a:xfrm>
          <a:custGeom>
            <a:avLst/>
            <a:gdLst>
              <a:gd name="connsiteX0" fmla="*/ 1176808 w 7117236"/>
              <a:gd name="connsiteY0" fmla="*/ 455 h 3427773"/>
              <a:gd name="connsiteX1" fmla="*/ 1312716 w 7117236"/>
              <a:gd name="connsiteY1" fmla="*/ 10414 h 3427773"/>
              <a:gd name="connsiteX2" fmla="*/ 1640772 w 7117236"/>
              <a:gd name="connsiteY2" fmla="*/ 76025 h 3427773"/>
              <a:gd name="connsiteX3" fmla="*/ 1940708 w 7117236"/>
              <a:gd name="connsiteY3" fmla="*/ 244740 h 3427773"/>
              <a:gd name="connsiteX4" fmla="*/ 2090676 w 7117236"/>
              <a:gd name="connsiteY4" fmla="*/ 544676 h 3427773"/>
              <a:gd name="connsiteX5" fmla="*/ 2118795 w 7117236"/>
              <a:gd name="connsiteY5" fmla="*/ 919596 h 3427773"/>
              <a:gd name="connsiteX6" fmla="*/ 2146914 w 7117236"/>
              <a:gd name="connsiteY6" fmla="*/ 1275770 h 3427773"/>
              <a:gd name="connsiteX7" fmla="*/ 2221898 w 7117236"/>
              <a:gd name="connsiteY7" fmla="*/ 1631944 h 3427773"/>
              <a:gd name="connsiteX8" fmla="*/ 2371866 w 7117236"/>
              <a:gd name="connsiteY8" fmla="*/ 1931881 h 3427773"/>
              <a:gd name="connsiteX9" fmla="*/ 2606191 w 7117236"/>
              <a:gd name="connsiteY9" fmla="*/ 2166206 h 3427773"/>
              <a:gd name="connsiteX10" fmla="*/ 2803024 w 7117236"/>
              <a:gd name="connsiteY10" fmla="*/ 2306801 h 3427773"/>
              <a:gd name="connsiteX11" fmla="*/ 3168572 w 7117236"/>
              <a:gd name="connsiteY11" fmla="*/ 2466142 h 3427773"/>
              <a:gd name="connsiteX12" fmla="*/ 3440389 w 7117236"/>
              <a:gd name="connsiteY12" fmla="*/ 2522380 h 3427773"/>
              <a:gd name="connsiteX13" fmla="*/ 3730952 w 7117236"/>
              <a:gd name="connsiteY13" fmla="*/ 2541126 h 3427773"/>
              <a:gd name="connsiteX14" fmla="*/ 4171483 w 7117236"/>
              <a:gd name="connsiteY14" fmla="*/ 2484888 h 3427773"/>
              <a:gd name="connsiteX15" fmla="*/ 4499539 w 7117236"/>
              <a:gd name="connsiteY15" fmla="*/ 2428650 h 3427773"/>
              <a:gd name="connsiteX16" fmla="*/ 5015054 w 7117236"/>
              <a:gd name="connsiteY16" fmla="*/ 2344293 h 3427773"/>
              <a:gd name="connsiteX17" fmla="*/ 5474331 w 7117236"/>
              <a:gd name="connsiteY17" fmla="*/ 2344293 h 3427773"/>
              <a:gd name="connsiteX18" fmla="*/ 5942981 w 7117236"/>
              <a:gd name="connsiteY18" fmla="*/ 2400531 h 3427773"/>
              <a:gd name="connsiteX19" fmla="*/ 6271037 w 7117236"/>
              <a:gd name="connsiteY19" fmla="*/ 2494261 h 3427773"/>
              <a:gd name="connsiteX20" fmla="*/ 6608465 w 7117236"/>
              <a:gd name="connsiteY20" fmla="*/ 2634856 h 3427773"/>
              <a:gd name="connsiteX21" fmla="*/ 6861536 w 7117236"/>
              <a:gd name="connsiteY21" fmla="*/ 2794197 h 3427773"/>
              <a:gd name="connsiteX22" fmla="*/ 7020877 w 7117236"/>
              <a:gd name="connsiteY22" fmla="*/ 3009776 h 3427773"/>
              <a:gd name="connsiteX23" fmla="*/ 7095861 w 7117236"/>
              <a:gd name="connsiteY23" fmla="*/ 3300339 h 3427773"/>
              <a:gd name="connsiteX24" fmla="*/ 7114607 w 7117236"/>
              <a:gd name="connsiteY24" fmla="*/ 3422188 h 3427773"/>
              <a:gd name="connsiteX25" fmla="*/ 7117236 w 7117236"/>
              <a:gd name="connsiteY25" fmla="*/ 3427773 h 3427773"/>
              <a:gd name="connsiteX26" fmla="*/ 0 w 7117236"/>
              <a:gd name="connsiteY26" fmla="*/ 3427773 h 3427773"/>
              <a:gd name="connsiteX27" fmla="*/ 0 w 7117236"/>
              <a:gd name="connsiteY27" fmla="*/ 416508 h 3427773"/>
              <a:gd name="connsiteX28" fmla="*/ 44431 w 7117236"/>
              <a:gd name="connsiteY28" fmla="*/ 378305 h 3427773"/>
              <a:gd name="connsiteX29" fmla="*/ 122344 w 7117236"/>
              <a:gd name="connsiteY29" fmla="*/ 319724 h 3427773"/>
              <a:gd name="connsiteX30" fmla="*/ 356670 w 7117236"/>
              <a:gd name="connsiteY30" fmla="*/ 179128 h 3427773"/>
              <a:gd name="connsiteX31" fmla="*/ 525384 w 7117236"/>
              <a:gd name="connsiteY31" fmla="*/ 94771 h 3427773"/>
              <a:gd name="connsiteX32" fmla="*/ 797201 w 7117236"/>
              <a:gd name="connsiteY32" fmla="*/ 19787 h 3427773"/>
              <a:gd name="connsiteX33" fmla="*/ 1050272 w 7117236"/>
              <a:gd name="connsiteY33" fmla="*/ 1041 h 3427773"/>
              <a:gd name="connsiteX34" fmla="*/ 1176808 w 7117236"/>
              <a:gd name="connsiteY34" fmla="*/ 455 h 3427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17236" h="3427773">
                <a:moveTo>
                  <a:pt x="1176808" y="455"/>
                </a:moveTo>
                <a:cubicBezTo>
                  <a:pt x="1219377" y="1432"/>
                  <a:pt x="1263508" y="4166"/>
                  <a:pt x="1312716" y="10414"/>
                </a:cubicBezTo>
                <a:cubicBezTo>
                  <a:pt x="1411133" y="22912"/>
                  <a:pt x="1536106" y="36971"/>
                  <a:pt x="1640772" y="76025"/>
                </a:cubicBezTo>
                <a:cubicBezTo>
                  <a:pt x="1745437" y="115080"/>
                  <a:pt x="1865724" y="166631"/>
                  <a:pt x="1940708" y="244740"/>
                </a:cubicBezTo>
                <a:cubicBezTo>
                  <a:pt x="2015692" y="322848"/>
                  <a:pt x="2060995" y="432200"/>
                  <a:pt x="2090676" y="544676"/>
                </a:cubicBezTo>
                <a:cubicBezTo>
                  <a:pt x="2120357" y="657152"/>
                  <a:pt x="2109422" y="797747"/>
                  <a:pt x="2118795" y="919596"/>
                </a:cubicBezTo>
                <a:cubicBezTo>
                  <a:pt x="2128168" y="1041445"/>
                  <a:pt x="2129730" y="1157045"/>
                  <a:pt x="2146914" y="1275770"/>
                </a:cubicBezTo>
                <a:cubicBezTo>
                  <a:pt x="2164098" y="1394495"/>
                  <a:pt x="2184406" y="1522593"/>
                  <a:pt x="2221898" y="1631944"/>
                </a:cubicBezTo>
                <a:cubicBezTo>
                  <a:pt x="2259390" y="1741296"/>
                  <a:pt x="2307817" y="1842837"/>
                  <a:pt x="2371866" y="1931881"/>
                </a:cubicBezTo>
                <a:cubicBezTo>
                  <a:pt x="2435915" y="2020924"/>
                  <a:pt x="2534331" y="2103719"/>
                  <a:pt x="2606191" y="2166206"/>
                </a:cubicBezTo>
                <a:cubicBezTo>
                  <a:pt x="2678051" y="2228692"/>
                  <a:pt x="2709294" y="2256811"/>
                  <a:pt x="2803024" y="2306801"/>
                </a:cubicBezTo>
                <a:cubicBezTo>
                  <a:pt x="2896754" y="2356790"/>
                  <a:pt x="3062344" y="2430212"/>
                  <a:pt x="3168572" y="2466142"/>
                </a:cubicBezTo>
                <a:cubicBezTo>
                  <a:pt x="3274799" y="2502072"/>
                  <a:pt x="3346659" y="2509883"/>
                  <a:pt x="3440389" y="2522380"/>
                </a:cubicBezTo>
                <a:cubicBezTo>
                  <a:pt x="3534119" y="2534877"/>
                  <a:pt x="3609103" y="2547375"/>
                  <a:pt x="3730952" y="2541126"/>
                </a:cubicBezTo>
                <a:cubicBezTo>
                  <a:pt x="3852801" y="2534877"/>
                  <a:pt x="4043386" y="2503634"/>
                  <a:pt x="4171483" y="2484888"/>
                </a:cubicBezTo>
                <a:cubicBezTo>
                  <a:pt x="4299581" y="2466142"/>
                  <a:pt x="4499539" y="2428650"/>
                  <a:pt x="4499539" y="2428650"/>
                </a:cubicBezTo>
                <a:cubicBezTo>
                  <a:pt x="4640134" y="2405217"/>
                  <a:pt x="4852588" y="2358352"/>
                  <a:pt x="5015054" y="2344293"/>
                </a:cubicBezTo>
                <a:cubicBezTo>
                  <a:pt x="5177519" y="2330233"/>
                  <a:pt x="5319677" y="2334920"/>
                  <a:pt x="5474331" y="2344293"/>
                </a:cubicBezTo>
                <a:cubicBezTo>
                  <a:pt x="5628986" y="2353666"/>
                  <a:pt x="5810197" y="2375536"/>
                  <a:pt x="5942981" y="2400531"/>
                </a:cubicBezTo>
                <a:cubicBezTo>
                  <a:pt x="6075766" y="2425526"/>
                  <a:pt x="6160123" y="2455207"/>
                  <a:pt x="6271037" y="2494261"/>
                </a:cubicBezTo>
                <a:cubicBezTo>
                  <a:pt x="6381951" y="2533315"/>
                  <a:pt x="6510048" y="2584867"/>
                  <a:pt x="6608465" y="2634856"/>
                </a:cubicBezTo>
                <a:cubicBezTo>
                  <a:pt x="6706881" y="2684845"/>
                  <a:pt x="6792801" y="2731710"/>
                  <a:pt x="6861536" y="2794197"/>
                </a:cubicBezTo>
                <a:cubicBezTo>
                  <a:pt x="6930271" y="2856684"/>
                  <a:pt x="6981823" y="2925419"/>
                  <a:pt x="7020877" y="3009776"/>
                </a:cubicBezTo>
                <a:cubicBezTo>
                  <a:pt x="7059931" y="3094133"/>
                  <a:pt x="7080240" y="3231604"/>
                  <a:pt x="7095861" y="3300339"/>
                </a:cubicBezTo>
                <a:cubicBezTo>
                  <a:pt x="7111483" y="3369075"/>
                  <a:pt x="7100548" y="3312837"/>
                  <a:pt x="7114607" y="3422188"/>
                </a:cubicBezTo>
                <a:lnTo>
                  <a:pt x="7117236" y="3427773"/>
                </a:lnTo>
                <a:lnTo>
                  <a:pt x="0" y="3427773"/>
                </a:lnTo>
                <a:lnTo>
                  <a:pt x="0" y="416508"/>
                </a:lnTo>
                <a:lnTo>
                  <a:pt x="44431" y="378305"/>
                </a:lnTo>
                <a:cubicBezTo>
                  <a:pt x="66497" y="359950"/>
                  <a:pt x="91101" y="340813"/>
                  <a:pt x="122344" y="319724"/>
                </a:cubicBezTo>
                <a:cubicBezTo>
                  <a:pt x="184831" y="277545"/>
                  <a:pt x="289496" y="216621"/>
                  <a:pt x="356670" y="179128"/>
                </a:cubicBezTo>
                <a:cubicBezTo>
                  <a:pt x="423843" y="141636"/>
                  <a:pt x="451962" y="121328"/>
                  <a:pt x="525384" y="94771"/>
                </a:cubicBezTo>
                <a:cubicBezTo>
                  <a:pt x="598806" y="68215"/>
                  <a:pt x="709720" y="35409"/>
                  <a:pt x="797201" y="19787"/>
                </a:cubicBezTo>
                <a:cubicBezTo>
                  <a:pt x="884682" y="4166"/>
                  <a:pt x="964353" y="2604"/>
                  <a:pt x="1050272" y="1041"/>
                </a:cubicBezTo>
                <a:cubicBezTo>
                  <a:pt x="1093232" y="260"/>
                  <a:pt x="1134239" y="-521"/>
                  <a:pt x="1176808" y="455"/>
                </a:cubicBezTo>
                <a:close/>
              </a:path>
            </a:pathLst>
          </a:custGeom>
          <a:solidFill>
            <a:srgbClr val="5F7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80340" y="265430"/>
            <a:ext cx="8783320" cy="4613275"/>
          </a:xfrm>
          <a:prstGeom prst="rect">
            <a:avLst/>
          </a:prstGeom>
          <a:solidFill>
            <a:schemeClr val="bg1"/>
          </a:solidFill>
          <a:ln w="19050">
            <a:solidFill>
              <a:srgbClr val="5F76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-252988" y="-386145"/>
            <a:ext cx="1107120" cy="1107120"/>
          </a:xfrm>
          <a:prstGeom prst="ellipse">
            <a:avLst/>
          </a:prstGeom>
          <a:solidFill>
            <a:srgbClr val="5F7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8432105" y="4394784"/>
            <a:ext cx="862419" cy="862419"/>
          </a:xfrm>
          <a:prstGeom prst="ellipse">
            <a:avLst/>
          </a:prstGeom>
          <a:solidFill>
            <a:srgbClr val="5F7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657600" y="378460"/>
            <a:ext cx="1829435" cy="400050"/>
            <a:chOff x="5698" y="531"/>
            <a:chExt cx="2881" cy="630"/>
          </a:xfrm>
        </p:grpSpPr>
        <p:sp>
          <p:nvSpPr>
            <p:cNvPr id="39" name="文本框 38"/>
            <p:cNvSpPr txBox="1"/>
            <p:nvPr/>
          </p:nvSpPr>
          <p:spPr>
            <a:xfrm>
              <a:off x="6590" y="531"/>
              <a:ext cx="1099" cy="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</a:defRPr>
              </a:lvl1pPr>
            </a:lstStyle>
            <a:p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过程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5698" y="704"/>
              <a:ext cx="2881" cy="282"/>
              <a:chOff x="5698" y="704"/>
              <a:chExt cx="2881" cy="282"/>
            </a:xfrm>
          </p:grpSpPr>
          <p:sp>
            <p:nvSpPr>
              <p:cNvPr id="41" name="等腰三角形 40"/>
              <p:cNvSpPr/>
              <p:nvPr/>
            </p:nvSpPr>
            <p:spPr>
              <a:xfrm rot="16200000">
                <a:off x="5681" y="721"/>
                <a:ext cx="282" cy="248"/>
              </a:xfrm>
              <a:prstGeom prst="triangle">
                <a:avLst/>
              </a:prstGeom>
              <a:solidFill>
                <a:srgbClr val="5F7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42" name="等腰三角形 41"/>
              <p:cNvSpPr/>
              <p:nvPr/>
            </p:nvSpPr>
            <p:spPr>
              <a:xfrm rot="5400000" flipH="1">
                <a:off x="8314" y="721"/>
                <a:ext cx="282" cy="248"/>
              </a:xfrm>
              <a:prstGeom prst="triangle">
                <a:avLst/>
              </a:prstGeom>
              <a:solidFill>
                <a:srgbClr val="5F7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</p:grp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AE2E0026-D58B-008F-049D-6A589D9FCA71}"/>
              </a:ext>
            </a:extLst>
          </p:cNvPr>
          <p:cNvSpPr txBox="1"/>
          <p:nvPr/>
        </p:nvSpPr>
        <p:spPr>
          <a:xfrm>
            <a:off x="450254" y="793451"/>
            <a:ext cx="786835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3.</a:t>
            </a:r>
            <a:r>
              <a:rPr lang="zh-CN" altLang="en-US" sz="1600" dirty="0"/>
              <a:t>列混合（</a:t>
            </a:r>
            <a:r>
              <a:rPr lang="en-US" altLang="zh-CN" sz="1600" dirty="0" err="1"/>
              <a:t>MixColumns</a:t>
            </a:r>
            <a:r>
              <a:rPr lang="zh-CN" altLang="en-US" sz="1600" dirty="0"/>
              <a:t>）：状态阵列的每个列</a:t>
            </a:r>
            <a:r>
              <a:rPr lang="en-US" altLang="zh-CN" sz="1600" dirty="0"/>
              <a:t>a(x)</a:t>
            </a:r>
            <a:r>
              <a:rPr lang="zh-CN" altLang="en-US" sz="1600" dirty="0"/>
              <a:t>与一个固定的多项式</a:t>
            </a:r>
            <a:r>
              <a:rPr lang="en-US" altLang="zh-CN" sz="1600" dirty="0"/>
              <a:t>c(x)</a:t>
            </a:r>
            <a:r>
              <a:rPr lang="zh-CN" altLang="en-US" sz="1600" dirty="0"/>
              <a:t>进行模</a:t>
            </a:r>
            <a:r>
              <a:rPr lang="en-US" altLang="zh-CN" sz="1600" dirty="0"/>
              <a:t>x4+1</a:t>
            </a:r>
            <a:r>
              <a:rPr lang="zh-CN" altLang="en-US" sz="1600" dirty="0"/>
              <a:t>乘法后混淆为</a:t>
            </a:r>
            <a:r>
              <a:rPr lang="en-US" altLang="zh-CN" sz="1600" dirty="0"/>
              <a:t>b(x).</a:t>
            </a:r>
          </a:p>
          <a:p>
            <a:r>
              <a:rPr lang="zh-CN" altLang="en-US" sz="1600" dirty="0"/>
              <a:t>记为</a:t>
            </a:r>
            <a:r>
              <a:rPr lang="en-US" altLang="zh-CN" sz="1600" dirty="0"/>
              <a:t>c(x)</a:t>
            </a:r>
            <a:r>
              <a:rPr lang="zh-CN" altLang="en-US" sz="1600" dirty="0"/>
              <a:t>是模</a:t>
            </a:r>
            <a:r>
              <a:rPr lang="en-US" altLang="zh-CN" sz="1600" dirty="0"/>
              <a:t>x4+1</a:t>
            </a:r>
            <a:r>
              <a:rPr lang="zh-CN" altLang="en-US" sz="1600" dirty="0"/>
              <a:t>可逆的多项式‘</a:t>
            </a:r>
            <a:r>
              <a:rPr lang="en-US" altLang="zh-CN" sz="1600" dirty="0"/>
              <a:t>03’x3+‘01’x2+‘01’x+‘02’</a:t>
            </a:r>
          </a:p>
          <a:p>
            <a:r>
              <a:rPr lang="zh-CN" altLang="en-US" sz="1600" dirty="0"/>
              <a:t>逆</a:t>
            </a:r>
            <a:r>
              <a:rPr lang="en-US" altLang="zh-CN" sz="1600" dirty="0"/>
              <a:t>d(x)=‘0B’x3+‘0D’x2+‘09’x+‘0E’</a:t>
            </a:r>
          </a:p>
        </p:txBody>
      </p:sp>
      <p:pic>
        <p:nvPicPr>
          <p:cNvPr id="3074" name="Picture 7" descr="xd43">
            <a:extLst>
              <a:ext uri="{FF2B5EF4-FFF2-40B4-BE49-F238E27FC236}">
                <a16:creationId xmlns:a16="http://schemas.microsoft.com/office/drawing/2014/main" id="{7E7DA9E1-3C47-79AF-272C-18D337C23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06" y="2135649"/>
            <a:ext cx="4664075" cy="157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9A5186B-DB40-BF4F-D549-59B499335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309" y="2395198"/>
            <a:ext cx="2453133" cy="119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30670"/>
      </p:ext>
    </p:extLst>
  </p:cSld>
  <p:clrMapOvr>
    <a:masterClrMapping/>
  </p:clrMapOvr>
  <p:transition spd="slow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: 形状 11"/>
          <p:cNvSpPr/>
          <p:nvPr/>
        </p:nvSpPr>
        <p:spPr>
          <a:xfrm>
            <a:off x="6423660" y="450"/>
            <a:ext cx="2720340" cy="1586003"/>
          </a:xfrm>
          <a:custGeom>
            <a:avLst/>
            <a:gdLst>
              <a:gd name="connsiteX0" fmla="*/ 0 w 9540936"/>
              <a:gd name="connsiteY0" fmla="*/ 0 h 5562522"/>
              <a:gd name="connsiteX1" fmla="*/ 9540936 w 9540936"/>
              <a:gd name="connsiteY1" fmla="*/ 0 h 5562522"/>
              <a:gd name="connsiteX2" fmla="*/ 9540936 w 9540936"/>
              <a:gd name="connsiteY2" fmla="*/ 4293308 h 5562522"/>
              <a:gd name="connsiteX3" fmla="*/ 9510456 w 9540936"/>
              <a:gd name="connsiteY3" fmla="*/ 4311699 h 5562522"/>
              <a:gd name="connsiteX4" fmla="*/ 8992296 w 9540936"/>
              <a:gd name="connsiteY4" fmla="*/ 4570779 h 5562522"/>
              <a:gd name="connsiteX5" fmla="*/ 8367456 w 9540936"/>
              <a:gd name="connsiteY5" fmla="*/ 4814619 h 5562522"/>
              <a:gd name="connsiteX6" fmla="*/ 7742616 w 9540936"/>
              <a:gd name="connsiteY6" fmla="*/ 4875579 h 5562522"/>
              <a:gd name="connsiteX7" fmla="*/ 7239696 w 9540936"/>
              <a:gd name="connsiteY7" fmla="*/ 4753659 h 5562522"/>
              <a:gd name="connsiteX8" fmla="*/ 7011096 w 9540936"/>
              <a:gd name="connsiteY8" fmla="*/ 4616499 h 5562522"/>
              <a:gd name="connsiteX9" fmla="*/ 6691056 w 9540936"/>
              <a:gd name="connsiteY9" fmla="*/ 4387899 h 5562522"/>
              <a:gd name="connsiteX10" fmla="*/ 6188136 w 9540936"/>
              <a:gd name="connsiteY10" fmla="*/ 3915459 h 5562522"/>
              <a:gd name="connsiteX11" fmla="*/ 5913816 w 9540936"/>
              <a:gd name="connsiteY11" fmla="*/ 3610659 h 5562522"/>
              <a:gd name="connsiteX12" fmla="*/ 5395656 w 9540936"/>
              <a:gd name="connsiteY12" fmla="*/ 3260139 h 5562522"/>
              <a:gd name="connsiteX13" fmla="*/ 4831776 w 9540936"/>
              <a:gd name="connsiteY13" fmla="*/ 3138219 h 5562522"/>
              <a:gd name="connsiteX14" fmla="*/ 4450776 w 9540936"/>
              <a:gd name="connsiteY14" fmla="*/ 3183939 h 5562522"/>
              <a:gd name="connsiteX15" fmla="*/ 4039296 w 9540936"/>
              <a:gd name="connsiteY15" fmla="*/ 3382059 h 5562522"/>
              <a:gd name="connsiteX16" fmla="*/ 3688776 w 9540936"/>
              <a:gd name="connsiteY16" fmla="*/ 3808779 h 5562522"/>
              <a:gd name="connsiteX17" fmla="*/ 3353496 w 9540936"/>
              <a:gd name="connsiteY17" fmla="*/ 4372659 h 5562522"/>
              <a:gd name="connsiteX18" fmla="*/ 2896296 w 9540936"/>
              <a:gd name="connsiteY18" fmla="*/ 5027979 h 5562522"/>
              <a:gd name="connsiteX19" fmla="*/ 2378136 w 9540936"/>
              <a:gd name="connsiteY19" fmla="*/ 5424219 h 5562522"/>
              <a:gd name="connsiteX20" fmla="*/ 1844736 w 9540936"/>
              <a:gd name="connsiteY20" fmla="*/ 5561379 h 5562522"/>
              <a:gd name="connsiteX21" fmla="*/ 1448496 w 9540936"/>
              <a:gd name="connsiteY21" fmla="*/ 5469939 h 5562522"/>
              <a:gd name="connsiteX22" fmla="*/ 1052256 w 9540936"/>
              <a:gd name="connsiteY22" fmla="*/ 5149899 h 5562522"/>
              <a:gd name="connsiteX23" fmla="*/ 777936 w 9540936"/>
              <a:gd name="connsiteY23" fmla="*/ 4753659 h 5562522"/>
              <a:gd name="connsiteX24" fmla="*/ 625536 w 9540936"/>
              <a:gd name="connsiteY24" fmla="*/ 4113579 h 5562522"/>
              <a:gd name="connsiteX25" fmla="*/ 671256 w 9540936"/>
              <a:gd name="connsiteY25" fmla="*/ 3625899 h 5562522"/>
              <a:gd name="connsiteX26" fmla="*/ 915096 w 9540936"/>
              <a:gd name="connsiteY26" fmla="*/ 3229659 h 5562522"/>
              <a:gd name="connsiteX27" fmla="*/ 1387536 w 9540936"/>
              <a:gd name="connsiteY27" fmla="*/ 2757219 h 5562522"/>
              <a:gd name="connsiteX28" fmla="*/ 1814256 w 9540936"/>
              <a:gd name="connsiteY28" fmla="*/ 2223819 h 5562522"/>
              <a:gd name="connsiteX29" fmla="*/ 1936176 w 9540936"/>
              <a:gd name="connsiteY29" fmla="*/ 1720899 h 5562522"/>
              <a:gd name="connsiteX30" fmla="*/ 1890456 w 9540936"/>
              <a:gd name="connsiteY30" fmla="*/ 1477059 h 5562522"/>
              <a:gd name="connsiteX31" fmla="*/ 1844736 w 9540936"/>
              <a:gd name="connsiteY31" fmla="*/ 1278939 h 5562522"/>
              <a:gd name="connsiteX32" fmla="*/ 1768536 w 9540936"/>
              <a:gd name="connsiteY32" fmla="*/ 1126539 h 5562522"/>
              <a:gd name="connsiteX33" fmla="*/ 1646616 w 9540936"/>
              <a:gd name="connsiteY33" fmla="*/ 1004619 h 5562522"/>
              <a:gd name="connsiteX34" fmla="*/ 1494216 w 9540936"/>
              <a:gd name="connsiteY34" fmla="*/ 867459 h 5562522"/>
              <a:gd name="connsiteX35" fmla="*/ 1113216 w 9540936"/>
              <a:gd name="connsiteY35" fmla="*/ 608379 h 5562522"/>
              <a:gd name="connsiteX36" fmla="*/ 869376 w 9540936"/>
              <a:gd name="connsiteY36" fmla="*/ 501699 h 5562522"/>
              <a:gd name="connsiteX37" fmla="*/ 473136 w 9540936"/>
              <a:gd name="connsiteY37" fmla="*/ 318819 h 5562522"/>
              <a:gd name="connsiteX38" fmla="*/ 183576 w 9540936"/>
              <a:gd name="connsiteY38" fmla="*/ 135939 h 5562522"/>
              <a:gd name="connsiteX39" fmla="*/ 36891 w 9540936"/>
              <a:gd name="connsiteY39" fmla="*/ 29259 h 5562522"/>
              <a:gd name="connsiteX40" fmla="*/ 0 w 9540936"/>
              <a:gd name="connsiteY40" fmla="*/ 0 h 5562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40936" h="5562522">
                <a:moveTo>
                  <a:pt x="0" y="0"/>
                </a:moveTo>
                <a:lnTo>
                  <a:pt x="9540936" y="0"/>
                </a:lnTo>
                <a:lnTo>
                  <a:pt x="9540936" y="4293308"/>
                </a:lnTo>
                <a:lnTo>
                  <a:pt x="9510456" y="4311699"/>
                </a:lnTo>
                <a:cubicBezTo>
                  <a:pt x="9297096" y="4443779"/>
                  <a:pt x="9182796" y="4486959"/>
                  <a:pt x="8992296" y="4570779"/>
                </a:cubicBezTo>
                <a:cubicBezTo>
                  <a:pt x="8801796" y="4654599"/>
                  <a:pt x="8575736" y="4763819"/>
                  <a:pt x="8367456" y="4814619"/>
                </a:cubicBezTo>
                <a:cubicBezTo>
                  <a:pt x="8159176" y="4865419"/>
                  <a:pt x="7930576" y="4885739"/>
                  <a:pt x="7742616" y="4875579"/>
                </a:cubicBezTo>
                <a:cubicBezTo>
                  <a:pt x="7554656" y="4865419"/>
                  <a:pt x="7361616" y="4796839"/>
                  <a:pt x="7239696" y="4753659"/>
                </a:cubicBezTo>
                <a:cubicBezTo>
                  <a:pt x="7117776" y="4710479"/>
                  <a:pt x="7102536" y="4677459"/>
                  <a:pt x="7011096" y="4616499"/>
                </a:cubicBezTo>
                <a:cubicBezTo>
                  <a:pt x="6919656" y="4555539"/>
                  <a:pt x="6828216" y="4504739"/>
                  <a:pt x="6691056" y="4387899"/>
                </a:cubicBezTo>
                <a:cubicBezTo>
                  <a:pt x="6553896" y="4271059"/>
                  <a:pt x="6317676" y="4044999"/>
                  <a:pt x="6188136" y="3915459"/>
                </a:cubicBezTo>
                <a:cubicBezTo>
                  <a:pt x="6058596" y="3785919"/>
                  <a:pt x="6045896" y="3719879"/>
                  <a:pt x="5913816" y="3610659"/>
                </a:cubicBezTo>
                <a:cubicBezTo>
                  <a:pt x="5781736" y="3501439"/>
                  <a:pt x="5575996" y="3338879"/>
                  <a:pt x="5395656" y="3260139"/>
                </a:cubicBezTo>
                <a:cubicBezTo>
                  <a:pt x="5215316" y="3181399"/>
                  <a:pt x="4989256" y="3150919"/>
                  <a:pt x="4831776" y="3138219"/>
                </a:cubicBezTo>
                <a:cubicBezTo>
                  <a:pt x="4674296" y="3125519"/>
                  <a:pt x="4582856" y="3143299"/>
                  <a:pt x="4450776" y="3183939"/>
                </a:cubicBezTo>
                <a:cubicBezTo>
                  <a:pt x="4318696" y="3224579"/>
                  <a:pt x="4166296" y="3277919"/>
                  <a:pt x="4039296" y="3382059"/>
                </a:cubicBezTo>
                <a:cubicBezTo>
                  <a:pt x="3912296" y="3486199"/>
                  <a:pt x="3803076" y="3643679"/>
                  <a:pt x="3688776" y="3808779"/>
                </a:cubicBezTo>
                <a:cubicBezTo>
                  <a:pt x="3574476" y="3973879"/>
                  <a:pt x="3485576" y="4169459"/>
                  <a:pt x="3353496" y="4372659"/>
                </a:cubicBezTo>
                <a:cubicBezTo>
                  <a:pt x="3221416" y="4575859"/>
                  <a:pt x="3058856" y="4852719"/>
                  <a:pt x="2896296" y="5027979"/>
                </a:cubicBezTo>
                <a:cubicBezTo>
                  <a:pt x="2733736" y="5203239"/>
                  <a:pt x="2553396" y="5335319"/>
                  <a:pt x="2378136" y="5424219"/>
                </a:cubicBezTo>
                <a:cubicBezTo>
                  <a:pt x="2202876" y="5513119"/>
                  <a:pt x="1999676" y="5553759"/>
                  <a:pt x="1844736" y="5561379"/>
                </a:cubicBezTo>
                <a:cubicBezTo>
                  <a:pt x="1689796" y="5568999"/>
                  <a:pt x="1580576" y="5538519"/>
                  <a:pt x="1448496" y="5469939"/>
                </a:cubicBezTo>
                <a:cubicBezTo>
                  <a:pt x="1316416" y="5401359"/>
                  <a:pt x="1164016" y="5269279"/>
                  <a:pt x="1052256" y="5149899"/>
                </a:cubicBezTo>
                <a:cubicBezTo>
                  <a:pt x="940496" y="5030519"/>
                  <a:pt x="849056" y="4926379"/>
                  <a:pt x="777936" y="4753659"/>
                </a:cubicBezTo>
                <a:cubicBezTo>
                  <a:pt x="706816" y="4580939"/>
                  <a:pt x="643316" y="4301539"/>
                  <a:pt x="625536" y="4113579"/>
                </a:cubicBezTo>
                <a:cubicBezTo>
                  <a:pt x="607756" y="3925619"/>
                  <a:pt x="622996" y="3773219"/>
                  <a:pt x="671256" y="3625899"/>
                </a:cubicBezTo>
                <a:cubicBezTo>
                  <a:pt x="719516" y="3478579"/>
                  <a:pt x="795716" y="3374439"/>
                  <a:pt x="915096" y="3229659"/>
                </a:cubicBezTo>
                <a:cubicBezTo>
                  <a:pt x="1034476" y="3084879"/>
                  <a:pt x="1237676" y="2924859"/>
                  <a:pt x="1387536" y="2757219"/>
                </a:cubicBezTo>
                <a:cubicBezTo>
                  <a:pt x="1537396" y="2589579"/>
                  <a:pt x="1722816" y="2396539"/>
                  <a:pt x="1814256" y="2223819"/>
                </a:cubicBezTo>
                <a:cubicBezTo>
                  <a:pt x="1905696" y="2051099"/>
                  <a:pt x="1923476" y="1845359"/>
                  <a:pt x="1936176" y="1720899"/>
                </a:cubicBezTo>
                <a:cubicBezTo>
                  <a:pt x="1948876" y="1596439"/>
                  <a:pt x="1905696" y="1550719"/>
                  <a:pt x="1890456" y="1477059"/>
                </a:cubicBezTo>
                <a:cubicBezTo>
                  <a:pt x="1875216" y="1403399"/>
                  <a:pt x="1865056" y="1337359"/>
                  <a:pt x="1844736" y="1278939"/>
                </a:cubicBezTo>
                <a:cubicBezTo>
                  <a:pt x="1824416" y="1220519"/>
                  <a:pt x="1801556" y="1172259"/>
                  <a:pt x="1768536" y="1126539"/>
                </a:cubicBezTo>
                <a:cubicBezTo>
                  <a:pt x="1735516" y="1080819"/>
                  <a:pt x="1692336" y="1047799"/>
                  <a:pt x="1646616" y="1004619"/>
                </a:cubicBezTo>
                <a:cubicBezTo>
                  <a:pt x="1600896" y="961439"/>
                  <a:pt x="1583116" y="933499"/>
                  <a:pt x="1494216" y="867459"/>
                </a:cubicBezTo>
                <a:cubicBezTo>
                  <a:pt x="1405316" y="801419"/>
                  <a:pt x="1217356" y="669339"/>
                  <a:pt x="1113216" y="608379"/>
                </a:cubicBezTo>
                <a:cubicBezTo>
                  <a:pt x="1009076" y="547419"/>
                  <a:pt x="976056" y="549959"/>
                  <a:pt x="869376" y="501699"/>
                </a:cubicBezTo>
                <a:cubicBezTo>
                  <a:pt x="762696" y="453439"/>
                  <a:pt x="587436" y="379779"/>
                  <a:pt x="473136" y="318819"/>
                </a:cubicBezTo>
                <a:cubicBezTo>
                  <a:pt x="358836" y="257859"/>
                  <a:pt x="277556" y="201979"/>
                  <a:pt x="183576" y="135939"/>
                </a:cubicBezTo>
                <a:cubicBezTo>
                  <a:pt x="136586" y="102919"/>
                  <a:pt x="85151" y="66089"/>
                  <a:pt x="36891" y="29259"/>
                </a:cubicBezTo>
                <a:lnTo>
                  <a:pt x="0" y="0"/>
                </a:lnTo>
                <a:close/>
              </a:path>
            </a:pathLst>
          </a:custGeom>
          <a:solidFill>
            <a:srgbClr val="5F7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0" name="任意多边形: 形状 15"/>
          <p:cNvSpPr/>
          <p:nvPr/>
        </p:nvSpPr>
        <p:spPr>
          <a:xfrm>
            <a:off x="0" y="3533089"/>
            <a:ext cx="2937944" cy="1610862"/>
          </a:xfrm>
          <a:custGeom>
            <a:avLst/>
            <a:gdLst>
              <a:gd name="connsiteX0" fmla="*/ 1176808 w 7117236"/>
              <a:gd name="connsiteY0" fmla="*/ 455 h 3427773"/>
              <a:gd name="connsiteX1" fmla="*/ 1312716 w 7117236"/>
              <a:gd name="connsiteY1" fmla="*/ 10414 h 3427773"/>
              <a:gd name="connsiteX2" fmla="*/ 1640772 w 7117236"/>
              <a:gd name="connsiteY2" fmla="*/ 76025 h 3427773"/>
              <a:gd name="connsiteX3" fmla="*/ 1940708 w 7117236"/>
              <a:gd name="connsiteY3" fmla="*/ 244740 h 3427773"/>
              <a:gd name="connsiteX4" fmla="*/ 2090676 w 7117236"/>
              <a:gd name="connsiteY4" fmla="*/ 544676 h 3427773"/>
              <a:gd name="connsiteX5" fmla="*/ 2118795 w 7117236"/>
              <a:gd name="connsiteY5" fmla="*/ 919596 h 3427773"/>
              <a:gd name="connsiteX6" fmla="*/ 2146914 w 7117236"/>
              <a:gd name="connsiteY6" fmla="*/ 1275770 h 3427773"/>
              <a:gd name="connsiteX7" fmla="*/ 2221898 w 7117236"/>
              <a:gd name="connsiteY7" fmla="*/ 1631944 h 3427773"/>
              <a:gd name="connsiteX8" fmla="*/ 2371866 w 7117236"/>
              <a:gd name="connsiteY8" fmla="*/ 1931881 h 3427773"/>
              <a:gd name="connsiteX9" fmla="*/ 2606191 w 7117236"/>
              <a:gd name="connsiteY9" fmla="*/ 2166206 h 3427773"/>
              <a:gd name="connsiteX10" fmla="*/ 2803024 w 7117236"/>
              <a:gd name="connsiteY10" fmla="*/ 2306801 h 3427773"/>
              <a:gd name="connsiteX11" fmla="*/ 3168572 w 7117236"/>
              <a:gd name="connsiteY11" fmla="*/ 2466142 h 3427773"/>
              <a:gd name="connsiteX12" fmla="*/ 3440389 w 7117236"/>
              <a:gd name="connsiteY12" fmla="*/ 2522380 h 3427773"/>
              <a:gd name="connsiteX13" fmla="*/ 3730952 w 7117236"/>
              <a:gd name="connsiteY13" fmla="*/ 2541126 h 3427773"/>
              <a:gd name="connsiteX14" fmla="*/ 4171483 w 7117236"/>
              <a:gd name="connsiteY14" fmla="*/ 2484888 h 3427773"/>
              <a:gd name="connsiteX15" fmla="*/ 4499539 w 7117236"/>
              <a:gd name="connsiteY15" fmla="*/ 2428650 h 3427773"/>
              <a:gd name="connsiteX16" fmla="*/ 5015054 w 7117236"/>
              <a:gd name="connsiteY16" fmla="*/ 2344293 h 3427773"/>
              <a:gd name="connsiteX17" fmla="*/ 5474331 w 7117236"/>
              <a:gd name="connsiteY17" fmla="*/ 2344293 h 3427773"/>
              <a:gd name="connsiteX18" fmla="*/ 5942981 w 7117236"/>
              <a:gd name="connsiteY18" fmla="*/ 2400531 h 3427773"/>
              <a:gd name="connsiteX19" fmla="*/ 6271037 w 7117236"/>
              <a:gd name="connsiteY19" fmla="*/ 2494261 h 3427773"/>
              <a:gd name="connsiteX20" fmla="*/ 6608465 w 7117236"/>
              <a:gd name="connsiteY20" fmla="*/ 2634856 h 3427773"/>
              <a:gd name="connsiteX21" fmla="*/ 6861536 w 7117236"/>
              <a:gd name="connsiteY21" fmla="*/ 2794197 h 3427773"/>
              <a:gd name="connsiteX22" fmla="*/ 7020877 w 7117236"/>
              <a:gd name="connsiteY22" fmla="*/ 3009776 h 3427773"/>
              <a:gd name="connsiteX23" fmla="*/ 7095861 w 7117236"/>
              <a:gd name="connsiteY23" fmla="*/ 3300339 h 3427773"/>
              <a:gd name="connsiteX24" fmla="*/ 7114607 w 7117236"/>
              <a:gd name="connsiteY24" fmla="*/ 3422188 h 3427773"/>
              <a:gd name="connsiteX25" fmla="*/ 7117236 w 7117236"/>
              <a:gd name="connsiteY25" fmla="*/ 3427773 h 3427773"/>
              <a:gd name="connsiteX26" fmla="*/ 0 w 7117236"/>
              <a:gd name="connsiteY26" fmla="*/ 3427773 h 3427773"/>
              <a:gd name="connsiteX27" fmla="*/ 0 w 7117236"/>
              <a:gd name="connsiteY27" fmla="*/ 416508 h 3427773"/>
              <a:gd name="connsiteX28" fmla="*/ 44431 w 7117236"/>
              <a:gd name="connsiteY28" fmla="*/ 378305 h 3427773"/>
              <a:gd name="connsiteX29" fmla="*/ 122344 w 7117236"/>
              <a:gd name="connsiteY29" fmla="*/ 319724 h 3427773"/>
              <a:gd name="connsiteX30" fmla="*/ 356670 w 7117236"/>
              <a:gd name="connsiteY30" fmla="*/ 179128 h 3427773"/>
              <a:gd name="connsiteX31" fmla="*/ 525384 w 7117236"/>
              <a:gd name="connsiteY31" fmla="*/ 94771 h 3427773"/>
              <a:gd name="connsiteX32" fmla="*/ 797201 w 7117236"/>
              <a:gd name="connsiteY32" fmla="*/ 19787 h 3427773"/>
              <a:gd name="connsiteX33" fmla="*/ 1050272 w 7117236"/>
              <a:gd name="connsiteY33" fmla="*/ 1041 h 3427773"/>
              <a:gd name="connsiteX34" fmla="*/ 1176808 w 7117236"/>
              <a:gd name="connsiteY34" fmla="*/ 455 h 3427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17236" h="3427773">
                <a:moveTo>
                  <a:pt x="1176808" y="455"/>
                </a:moveTo>
                <a:cubicBezTo>
                  <a:pt x="1219377" y="1432"/>
                  <a:pt x="1263508" y="4166"/>
                  <a:pt x="1312716" y="10414"/>
                </a:cubicBezTo>
                <a:cubicBezTo>
                  <a:pt x="1411133" y="22912"/>
                  <a:pt x="1536106" y="36971"/>
                  <a:pt x="1640772" y="76025"/>
                </a:cubicBezTo>
                <a:cubicBezTo>
                  <a:pt x="1745437" y="115080"/>
                  <a:pt x="1865724" y="166631"/>
                  <a:pt x="1940708" y="244740"/>
                </a:cubicBezTo>
                <a:cubicBezTo>
                  <a:pt x="2015692" y="322848"/>
                  <a:pt x="2060995" y="432200"/>
                  <a:pt x="2090676" y="544676"/>
                </a:cubicBezTo>
                <a:cubicBezTo>
                  <a:pt x="2120357" y="657152"/>
                  <a:pt x="2109422" y="797747"/>
                  <a:pt x="2118795" y="919596"/>
                </a:cubicBezTo>
                <a:cubicBezTo>
                  <a:pt x="2128168" y="1041445"/>
                  <a:pt x="2129730" y="1157045"/>
                  <a:pt x="2146914" y="1275770"/>
                </a:cubicBezTo>
                <a:cubicBezTo>
                  <a:pt x="2164098" y="1394495"/>
                  <a:pt x="2184406" y="1522593"/>
                  <a:pt x="2221898" y="1631944"/>
                </a:cubicBezTo>
                <a:cubicBezTo>
                  <a:pt x="2259390" y="1741296"/>
                  <a:pt x="2307817" y="1842837"/>
                  <a:pt x="2371866" y="1931881"/>
                </a:cubicBezTo>
                <a:cubicBezTo>
                  <a:pt x="2435915" y="2020924"/>
                  <a:pt x="2534331" y="2103719"/>
                  <a:pt x="2606191" y="2166206"/>
                </a:cubicBezTo>
                <a:cubicBezTo>
                  <a:pt x="2678051" y="2228692"/>
                  <a:pt x="2709294" y="2256811"/>
                  <a:pt x="2803024" y="2306801"/>
                </a:cubicBezTo>
                <a:cubicBezTo>
                  <a:pt x="2896754" y="2356790"/>
                  <a:pt x="3062344" y="2430212"/>
                  <a:pt x="3168572" y="2466142"/>
                </a:cubicBezTo>
                <a:cubicBezTo>
                  <a:pt x="3274799" y="2502072"/>
                  <a:pt x="3346659" y="2509883"/>
                  <a:pt x="3440389" y="2522380"/>
                </a:cubicBezTo>
                <a:cubicBezTo>
                  <a:pt x="3534119" y="2534877"/>
                  <a:pt x="3609103" y="2547375"/>
                  <a:pt x="3730952" y="2541126"/>
                </a:cubicBezTo>
                <a:cubicBezTo>
                  <a:pt x="3852801" y="2534877"/>
                  <a:pt x="4043386" y="2503634"/>
                  <a:pt x="4171483" y="2484888"/>
                </a:cubicBezTo>
                <a:cubicBezTo>
                  <a:pt x="4299581" y="2466142"/>
                  <a:pt x="4499539" y="2428650"/>
                  <a:pt x="4499539" y="2428650"/>
                </a:cubicBezTo>
                <a:cubicBezTo>
                  <a:pt x="4640134" y="2405217"/>
                  <a:pt x="4852588" y="2358352"/>
                  <a:pt x="5015054" y="2344293"/>
                </a:cubicBezTo>
                <a:cubicBezTo>
                  <a:pt x="5177519" y="2330233"/>
                  <a:pt x="5319677" y="2334920"/>
                  <a:pt x="5474331" y="2344293"/>
                </a:cubicBezTo>
                <a:cubicBezTo>
                  <a:pt x="5628986" y="2353666"/>
                  <a:pt x="5810197" y="2375536"/>
                  <a:pt x="5942981" y="2400531"/>
                </a:cubicBezTo>
                <a:cubicBezTo>
                  <a:pt x="6075766" y="2425526"/>
                  <a:pt x="6160123" y="2455207"/>
                  <a:pt x="6271037" y="2494261"/>
                </a:cubicBezTo>
                <a:cubicBezTo>
                  <a:pt x="6381951" y="2533315"/>
                  <a:pt x="6510048" y="2584867"/>
                  <a:pt x="6608465" y="2634856"/>
                </a:cubicBezTo>
                <a:cubicBezTo>
                  <a:pt x="6706881" y="2684845"/>
                  <a:pt x="6792801" y="2731710"/>
                  <a:pt x="6861536" y="2794197"/>
                </a:cubicBezTo>
                <a:cubicBezTo>
                  <a:pt x="6930271" y="2856684"/>
                  <a:pt x="6981823" y="2925419"/>
                  <a:pt x="7020877" y="3009776"/>
                </a:cubicBezTo>
                <a:cubicBezTo>
                  <a:pt x="7059931" y="3094133"/>
                  <a:pt x="7080240" y="3231604"/>
                  <a:pt x="7095861" y="3300339"/>
                </a:cubicBezTo>
                <a:cubicBezTo>
                  <a:pt x="7111483" y="3369075"/>
                  <a:pt x="7100548" y="3312837"/>
                  <a:pt x="7114607" y="3422188"/>
                </a:cubicBezTo>
                <a:lnTo>
                  <a:pt x="7117236" y="3427773"/>
                </a:lnTo>
                <a:lnTo>
                  <a:pt x="0" y="3427773"/>
                </a:lnTo>
                <a:lnTo>
                  <a:pt x="0" y="416508"/>
                </a:lnTo>
                <a:lnTo>
                  <a:pt x="44431" y="378305"/>
                </a:lnTo>
                <a:cubicBezTo>
                  <a:pt x="66497" y="359950"/>
                  <a:pt x="91101" y="340813"/>
                  <a:pt x="122344" y="319724"/>
                </a:cubicBezTo>
                <a:cubicBezTo>
                  <a:pt x="184831" y="277545"/>
                  <a:pt x="289496" y="216621"/>
                  <a:pt x="356670" y="179128"/>
                </a:cubicBezTo>
                <a:cubicBezTo>
                  <a:pt x="423843" y="141636"/>
                  <a:pt x="451962" y="121328"/>
                  <a:pt x="525384" y="94771"/>
                </a:cubicBezTo>
                <a:cubicBezTo>
                  <a:pt x="598806" y="68215"/>
                  <a:pt x="709720" y="35409"/>
                  <a:pt x="797201" y="19787"/>
                </a:cubicBezTo>
                <a:cubicBezTo>
                  <a:pt x="884682" y="4166"/>
                  <a:pt x="964353" y="2604"/>
                  <a:pt x="1050272" y="1041"/>
                </a:cubicBezTo>
                <a:cubicBezTo>
                  <a:pt x="1093232" y="260"/>
                  <a:pt x="1134239" y="-521"/>
                  <a:pt x="1176808" y="455"/>
                </a:cubicBezTo>
                <a:close/>
              </a:path>
            </a:pathLst>
          </a:custGeom>
          <a:solidFill>
            <a:srgbClr val="5F7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80340" y="265430"/>
            <a:ext cx="8783320" cy="4613275"/>
          </a:xfrm>
          <a:prstGeom prst="rect">
            <a:avLst/>
          </a:prstGeom>
          <a:solidFill>
            <a:schemeClr val="bg1"/>
          </a:solidFill>
          <a:ln w="19050">
            <a:solidFill>
              <a:srgbClr val="5F76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-252988" y="-386145"/>
            <a:ext cx="1107120" cy="1107120"/>
          </a:xfrm>
          <a:prstGeom prst="ellipse">
            <a:avLst/>
          </a:prstGeom>
          <a:solidFill>
            <a:srgbClr val="5F7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8432105" y="4394784"/>
            <a:ext cx="862419" cy="862419"/>
          </a:xfrm>
          <a:prstGeom prst="ellipse">
            <a:avLst/>
          </a:prstGeom>
          <a:solidFill>
            <a:srgbClr val="5F7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657600" y="378460"/>
            <a:ext cx="1829435" cy="400050"/>
            <a:chOff x="5698" y="531"/>
            <a:chExt cx="2881" cy="630"/>
          </a:xfrm>
        </p:grpSpPr>
        <p:sp>
          <p:nvSpPr>
            <p:cNvPr id="39" name="文本框 38"/>
            <p:cNvSpPr txBox="1"/>
            <p:nvPr/>
          </p:nvSpPr>
          <p:spPr>
            <a:xfrm>
              <a:off x="6590" y="531"/>
              <a:ext cx="1099" cy="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</a:defRPr>
              </a:lvl1pPr>
            </a:lstStyle>
            <a:p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过程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5698" y="704"/>
              <a:ext cx="2881" cy="282"/>
              <a:chOff x="5698" y="704"/>
              <a:chExt cx="2881" cy="282"/>
            </a:xfrm>
          </p:grpSpPr>
          <p:sp>
            <p:nvSpPr>
              <p:cNvPr id="41" name="等腰三角形 40"/>
              <p:cNvSpPr/>
              <p:nvPr/>
            </p:nvSpPr>
            <p:spPr>
              <a:xfrm rot="16200000">
                <a:off x="5681" y="721"/>
                <a:ext cx="282" cy="248"/>
              </a:xfrm>
              <a:prstGeom prst="triangle">
                <a:avLst/>
              </a:prstGeom>
              <a:solidFill>
                <a:srgbClr val="5F7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42" name="等腰三角形 41"/>
              <p:cNvSpPr/>
              <p:nvPr/>
            </p:nvSpPr>
            <p:spPr>
              <a:xfrm rot="5400000" flipH="1">
                <a:off x="8314" y="721"/>
                <a:ext cx="282" cy="248"/>
              </a:xfrm>
              <a:prstGeom prst="triangle">
                <a:avLst/>
              </a:prstGeom>
              <a:solidFill>
                <a:srgbClr val="5F7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A1910A7A-44EE-9FD1-F2EE-394583789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84" y="1802375"/>
            <a:ext cx="6368524" cy="1390959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EFFCEB6-AEEB-653A-ACEC-240F01A0E7D7}"/>
              </a:ext>
            </a:extLst>
          </p:cNvPr>
          <p:cNvSpPr txBox="1"/>
          <p:nvPr/>
        </p:nvSpPr>
        <p:spPr>
          <a:xfrm>
            <a:off x="676107" y="967277"/>
            <a:ext cx="73744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密钥加</a:t>
            </a:r>
            <a:r>
              <a:rPr lang="en-US" altLang="zh-CN" dirty="0"/>
              <a:t>:</a:t>
            </a:r>
            <a:r>
              <a:rPr lang="zh-CN" altLang="en-US" dirty="0"/>
              <a:t>轮密钥与状态进行逐比特异或。轮密钥长度等于分组长度</a:t>
            </a:r>
            <a:r>
              <a:rPr lang="en-US" altLang="zh-CN" dirty="0"/>
              <a:t>Nb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密钥加运算的逆运算是其自身。</a:t>
            </a:r>
          </a:p>
        </p:txBody>
      </p:sp>
    </p:spTree>
    <p:extLst>
      <p:ext uri="{BB962C8B-B14F-4D97-AF65-F5344CB8AC3E}">
        <p14:creationId xmlns:p14="http://schemas.microsoft.com/office/powerpoint/2010/main" val="3081357710"/>
      </p:ext>
    </p:extLst>
  </p:cSld>
  <p:clrMapOvr>
    <a:masterClrMapping/>
  </p:clrMapOvr>
  <p:transition spd="slow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: 形状 11"/>
          <p:cNvSpPr/>
          <p:nvPr/>
        </p:nvSpPr>
        <p:spPr>
          <a:xfrm>
            <a:off x="6423660" y="450"/>
            <a:ext cx="2720340" cy="1586003"/>
          </a:xfrm>
          <a:custGeom>
            <a:avLst/>
            <a:gdLst>
              <a:gd name="connsiteX0" fmla="*/ 0 w 9540936"/>
              <a:gd name="connsiteY0" fmla="*/ 0 h 5562522"/>
              <a:gd name="connsiteX1" fmla="*/ 9540936 w 9540936"/>
              <a:gd name="connsiteY1" fmla="*/ 0 h 5562522"/>
              <a:gd name="connsiteX2" fmla="*/ 9540936 w 9540936"/>
              <a:gd name="connsiteY2" fmla="*/ 4293308 h 5562522"/>
              <a:gd name="connsiteX3" fmla="*/ 9510456 w 9540936"/>
              <a:gd name="connsiteY3" fmla="*/ 4311699 h 5562522"/>
              <a:gd name="connsiteX4" fmla="*/ 8992296 w 9540936"/>
              <a:gd name="connsiteY4" fmla="*/ 4570779 h 5562522"/>
              <a:gd name="connsiteX5" fmla="*/ 8367456 w 9540936"/>
              <a:gd name="connsiteY5" fmla="*/ 4814619 h 5562522"/>
              <a:gd name="connsiteX6" fmla="*/ 7742616 w 9540936"/>
              <a:gd name="connsiteY6" fmla="*/ 4875579 h 5562522"/>
              <a:gd name="connsiteX7" fmla="*/ 7239696 w 9540936"/>
              <a:gd name="connsiteY7" fmla="*/ 4753659 h 5562522"/>
              <a:gd name="connsiteX8" fmla="*/ 7011096 w 9540936"/>
              <a:gd name="connsiteY8" fmla="*/ 4616499 h 5562522"/>
              <a:gd name="connsiteX9" fmla="*/ 6691056 w 9540936"/>
              <a:gd name="connsiteY9" fmla="*/ 4387899 h 5562522"/>
              <a:gd name="connsiteX10" fmla="*/ 6188136 w 9540936"/>
              <a:gd name="connsiteY10" fmla="*/ 3915459 h 5562522"/>
              <a:gd name="connsiteX11" fmla="*/ 5913816 w 9540936"/>
              <a:gd name="connsiteY11" fmla="*/ 3610659 h 5562522"/>
              <a:gd name="connsiteX12" fmla="*/ 5395656 w 9540936"/>
              <a:gd name="connsiteY12" fmla="*/ 3260139 h 5562522"/>
              <a:gd name="connsiteX13" fmla="*/ 4831776 w 9540936"/>
              <a:gd name="connsiteY13" fmla="*/ 3138219 h 5562522"/>
              <a:gd name="connsiteX14" fmla="*/ 4450776 w 9540936"/>
              <a:gd name="connsiteY14" fmla="*/ 3183939 h 5562522"/>
              <a:gd name="connsiteX15" fmla="*/ 4039296 w 9540936"/>
              <a:gd name="connsiteY15" fmla="*/ 3382059 h 5562522"/>
              <a:gd name="connsiteX16" fmla="*/ 3688776 w 9540936"/>
              <a:gd name="connsiteY16" fmla="*/ 3808779 h 5562522"/>
              <a:gd name="connsiteX17" fmla="*/ 3353496 w 9540936"/>
              <a:gd name="connsiteY17" fmla="*/ 4372659 h 5562522"/>
              <a:gd name="connsiteX18" fmla="*/ 2896296 w 9540936"/>
              <a:gd name="connsiteY18" fmla="*/ 5027979 h 5562522"/>
              <a:gd name="connsiteX19" fmla="*/ 2378136 w 9540936"/>
              <a:gd name="connsiteY19" fmla="*/ 5424219 h 5562522"/>
              <a:gd name="connsiteX20" fmla="*/ 1844736 w 9540936"/>
              <a:gd name="connsiteY20" fmla="*/ 5561379 h 5562522"/>
              <a:gd name="connsiteX21" fmla="*/ 1448496 w 9540936"/>
              <a:gd name="connsiteY21" fmla="*/ 5469939 h 5562522"/>
              <a:gd name="connsiteX22" fmla="*/ 1052256 w 9540936"/>
              <a:gd name="connsiteY22" fmla="*/ 5149899 h 5562522"/>
              <a:gd name="connsiteX23" fmla="*/ 777936 w 9540936"/>
              <a:gd name="connsiteY23" fmla="*/ 4753659 h 5562522"/>
              <a:gd name="connsiteX24" fmla="*/ 625536 w 9540936"/>
              <a:gd name="connsiteY24" fmla="*/ 4113579 h 5562522"/>
              <a:gd name="connsiteX25" fmla="*/ 671256 w 9540936"/>
              <a:gd name="connsiteY25" fmla="*/ 3625899 h 5562522"/>
              <a:gd name="connsiteX26" fmla="*/ 915096 w 9540936"/>
              <a:gd name="connsiteY26" fmla="*/ 3229659 h 5562522"/>
              <a:gd name="connsiteX27" fmla="*/ 1387536 w 9540936"/>
              <a:gd name="connsiteY27" fmla="*/ 2757219 h 5562522"/>
              <a:gd name="connsiteX28" fmla="*/ 1814256 w 9540936"/>
              <a:gd name="connsiteY28" fmla="*/ 2223819 h 5562522"/>
              <a:gd name="connsiteX29" fmla="*/ 1936176 w 9540936"/>
              <a:gd name="connsiteY29" fmla="*/ 1720899 h 5562522"/>
              <a:gd name="connsiteX30" fmla="*/ 1890456 w 9540936"/>
              <a:gd name="connsiteY30" fmla="*/ 1477059 h 5562522"/>
              <a:gd name="connsiteX31" fmla="*/ 1844736 w 9540936"/>
              <a:gd name="connsiteY31" fmla="*/ 1278939 h 5562522"/>
              <a:gd name="connsiteX32" fmla="*/ 1768536 w 9540936"/>
              <a:gd name="connsiteY32" fmla="*/ 1126539 h 5562522"/>
              <a:gd name="connsiteX33" fmla="*/ 1646616 w 9540936"/>
              <a:gd name="connsiteY33" fmla="*/ 1004619 h 5562522"/>
              <a:gd name="connsiteX34" fmla="*/ 1494216 w 9540936"/>
              <a:gd name="connsiteY34" fmla="*/ 867459 h 5562522"/>
              <a:gd name="connsiteX35" fmla="*/ 1113216 w 9540936"/>
              <a:gd name="connsiteY35" fmla="*/ 608379 h 5562522"/>
              <a:gd name="connsiteX36" fmla="*/ 869376 w 9540936"/>
              <a:gd name="connsiteY36" fmla="*/ 501699 h 5562522"/>
              <a:gd name="connsiteX37" fmla="*/ 473136 w 9540936"/>
              <a:gd name="connsiteY37" fmla="*/ 318819 h 5562522"/>
              <a:gd name="connsiteX38" fmla="*/ 183576 w 9540936"/>
              <a:gd name="connsiteY38" fmla="*/ 135939 h 5562522"/>
              <a:gd name="connsiteX39" fmla="*/ 36891 w 9540936"/>
              <a:gd name="connsiteY39" fmla="*/ 29259 h 5562522"/>
              <a:gd name="connsiteX40" fmla="*/ 0 w 9540936"/>
              <a:gd name="connsiteY40" fmla="*/ 0 h 5562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40936" h="5562522">
                <a:moveTo>
                  <a:pt x="0" y="0"/>
                </a:moveTo>
                <a:lnTo>
                  <a:pt x="9540936" y="0"/>
                </a:lnTo>
                <a:lnTo>
                  <a:pt x="9540936" y="4293308"/>
                </a:lnTo>
                <a:lnTo>
                  <a:pt x="9510456" y="4311699"/>
                </a:lnTo>
                <a:cubicBezTo>
                  <a:pt x="9297096" y="4443779"/>
                  <a:pt x="9182796" y="4486959"/>
                  <a:pt x="8992296" y="4570779"/>
                </a:cubicBezTo>
                <a:cubicBezTo>
                  <a:pt x="8801796" y="4654599"/>
                  <a:pt x="8575736" y="4763819"/>
                  <a:pt x="8367456" y="4814619"/>
                </a:cubicBezTo>
                <a:cubicBezTo>
                  <a:pt x="8159176" y="4865419"/>
                  <a:pt x="7930576" y="4885739"/>
                  <a:pt x="7742616" y="4875579"/>
                </a:cubicBezTo>
                <a:cubicBezTo>
                  <a:pt x="7554656" y="4865419"/>
                  <a:pt x="7361616" y="4796839"/>
                  <a:pt x="7239696" y="4753659"/>
                </a:cubicBezTo>
                <a:cubicBezTo>
                  <a:pt x="7117776" y="4710479"/>
                  <a:pt x="7102536" y="4677459"/>
                  <a:pt x="7011096" y="4616499"/>
                </a:cubicBezTo>
                <a:cubicBezTo>
                  <a:pt x="6919656" y="4555539"/>
                  <a:pt x="6828216" y="4504739"/>
                  <a:pt x="6691056" y="4387899"/>
                </a:cubicBezTo>
                <a:cubicBezTo>
                  <a:pt x="6553896" y="4271059"/>
                  <a:pt x="6317676" y="4044999"/>
                  <a:pt x="6188136" y="3915459"/>
                </a:cubicBezTo>
                <a:cubicBezTo>
                  <a:pt x="6058596" y="3785919"/>
                  <a:pt x="6045896" y="3719879"/>
                  <a:pt x="5913816" y="3610659"/>
                </a:cubicBezTo>
                <a:cubicBezTo>
                  <a:pt x="5781736" y="3501439"/>
                  <a:pt x="5575996" y="3338879"/>
                  <a:pt x="5395656" y="3260139"/>
                </a:cubicBezTo>
                <a:cubicBezTo>
                  <a:pt x="5215316" y="3181399"/>
                  <a:pt x="4989256" y="3150919"/>
                  <a:pt x="4831776" y="3138219"/>
                </a:cubicBezTo>
                <a:cubicBezTo>
                  <a:pt x="4674296" y="3125519"/>
                  <a:pt x="4582856" y="3143299"/>
                  <a:pt x="4450776" y="3183939"/>
                </a:cubicBezTo>
                <a:cubicBezTo>
                  <a:pt x="4318696" y="3224579"/>
                  <a:pt x="4166296" y="3277919"/>
                  <a:pt x="4039296" y="3382059"/>
                </a:cubicBezTo>
                <a:cubicBezTo>
                  <a:pt x="3912296" y="3486199"/>
                  <a:pt x="3803076" y="3643679"/>
                  <a:pt x="3688776" y="3808779"/>
                </a:cubicBezTo>
                <a:cubicBezTo>
                  <a:pt x="3574476" y="3973879"/>
                  <a:pt x="3485576" y="4169459"/>
                  <a:pt x="3353496" y="4372659"/>
                </a:cubicBezTo>
                <a:cubicBezTo>
                  <a:pt x="3221416" y="4575859"/>
                  <a:pt x="3058856" y="4852719"/>
                  <a:pt x="2896296" y="5027979"/>
                </a:cubicBezTo>
                <a:cubicBezTo>
                  <a:pt x="2733736" y="5203239"/>
                  <a:pt x="2553396" y="5335319"/>
                  <a:pt x="2378136" y="5424219"/>
                </a:cubicBezTo>
                <a:cubicBezTo>
                  <a:pt x="2202876" y="5513119"/>
                  <a:pt x="1999676" y="5553759"/>
                  <a:pt x="1844736" y="5561379"/>
                </a:cubicBezTo>
                <a:cubicBezTo>
                  <a:pt x="1689796" y="5568999"/>
                  <a:pt x="1580576" y="5538519"/>
                  <a:pt x="1448496" y="5469939"/>
                </a:cubicBezTo>
                <a:cubicBezTo>
                  <a:pt x="1316416" y="5401359"/>
                  <a:pt x="1164016" y="5269279"/>
                  <a:pt x="1052256" y="5149899"/>
                </a:cubicBezTo>
                <a:cubicBezTo>
                  <a:pt x="940496" y="5030519"/>
                  <a:pt x="849056" y="4926379"/>
                  <a:pt x="777936" y="4753659"/>
                </a:cubicBezTo>
                <a:cubicBezTo>
                  <a:pt x="706816" y="4580939"/>
                  <a:pt x="643316" y="4301539"/>
                  <a:pt x="625536" y="4113579"/>
                </a:cubicBezTo>
                <a:cubicBezTo>
                  <a:pt x="607756" y="3925619"/>
                  <a:pt x="622996" y="3773219"/>
                  <a:pt x="671256" y="3625899"/>
                </a:cubicBezTo>
                <a:cubicBezTo>
                  <a:pt x="719516" y="3478579"/>
                  <a:pt x="795716" y="3374439"/>
                  <a:pt x="915096" y="3229659"/>
                </a:cubicBezTo>
                <a:cubicBezTo>
                  <a:pt x="1034476" y="3084879"/>
                  <a:pt x="1237676" y="2924859"/>
                  <a:pt x="1387536" y="2757219"/>
                </a:cubicBezTo>
                <a:cubicBezTo>
                  <a:pt x="1537396" y="2589579"/>
                  <a:pt x="1722816" y="2396539"/>
                  <a:pt x="1814256" y="2223819"/>
                </a:cubicBezTo>
                <a:cubicBezTo>
                  <a:pt x="1905696" y="2051099"/>
                  <a:pt x="1923476" y="1845359"/>
                  <a:pt x="1936176" y="1720899"/>
                </a:cubicBezTo>
                <a:cubicBezTo>
                  <a:pt x="1948876" y="1596439"/>
                  <a:pt x="1905696" y="1550719"/>
                  <a:pt x="1890456" y="1477059"/>
                </a:cubicBezTo>
                <a:cubicBezTo>
                  <a:pt x="1875216" y="1403399"/>
                  <a:pt x="1865056" y="1337359"/>
                  <a:pt x="1844736" y="1278939"/>
                </a:cubicBezTo>
                <a:cubicBezTo>
                  <a:pt x="1824416" y="1220519"/>
                  <a:pt x="1801556" y="1172259"/>
                  <a:pt x="1768536" y="1126539"/>
                </a:cubicBezTo>
                <a:cubicBezTo>
                  <a:pt x="1735516" y="1080819"/>
                  <a:pt x="1692336" y="1047799"/>
                  <a:pt x="1646616" y="1004619"/>
                </a:cubicBezTo>
                <a:cubicBezTo>
                  <a:pt x="1600896" y="961439"/>
                  <a:pt x="1583116" y="933499"/>
                  <a:pt x="1494216" y="867459"/>
                </a:cubicBezTo>
                <a:cubicBezTo>
                  <a:pt x="1405316" y="801419"/>
                  <a:pt x="1217356" y="669339"/>
                  <a:pt x="1113216" y="608379"/>
                </a:cubicBezTo>
                <a:cubicBezTo>
                  <a:pt x="1009076" y="547419"/>
                  <a:pt x="976056" y="549959"/>
                  <a:pt x="869376" y="501699"/>
                </a:cubicBezTo>
                <a:cubicBezTo>
                  <a:pt x="762696" y="453439"/>
                  <a:pt x="587436" y="379779"/>
                  <a:pt x="473136" y="318819"/>
                </a:cubicBezTo>
                <a:cubicBezTo>
                  <a:pt x="358836" y="257859"/>
                  <a:pt x="277556" y="201979"/>
                  <a:pt x="183576" y="135939"/>
                </a:cubicBezTo>
                <a:cubicBezTo>
                  <a:pt x="136586" y="102919"/>
                  <a:pt x="85151" y="66089"/>
                  <a:pt x="36891" y="29259"/>
                </a:cubicBezTo>
                <a:lnTo>
                  <a:pt x="0" y="0"/>
                </a:lnTo>
                <a:close/>
              </a:path>
            </a:pathLst>
          </a:custGeom>
          <a:solidFill>
            <a:srgbClr val="5F7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0" name="任意多边形: 形状 15"/>
          <p:cNvSpPr/>
          <p:nvPr/>
        </p:nvSpPr>
        <p:spPr>
          <a:xfrm>
            <a:off x="0" y="3533089"/>
            <a:ext cx="2937944" cy="1610862"/>
          </a:xfrm>
          <a:custGeom>
            <a:avLst/>
            <a:gdLst>
              <a:gd name="connsiteX0" fmla="*/ 1176808 w 7117236"/>
              <a:gd name="connsiteY0" fmla="*/ 455 h 3427773"/>
              <a:gd name="connsiteX1" fmla="*/ 1312716 w 7117236"/>
              <a:gd name="connsiteY1" fmla="*/ 10414 h 3427773"/>
              <a:gd name="connsiteX2" fmla="*/ 1640772 w 7117236"/>
              <a:gd name="connsiteY2" fmla="*/ 76025 h 3427773"/>
              <a:gd name="connsiteX3" fmla="*/ 1940708 w 7117236"/>
              <a:gd name="connsiteY3" fmla="*/ 244740 h 3427773"/>
              <a:gd name="connsiteX4" fmla="*/ 2090676 w 7117236"/>
              <a:gd name="connsiteY4" fmla="*/ 544676 h 3427773"/>
              <a:gd name="connsiteX5" fmla="*/ 2118795 w 7117236"/>
              <a:gd name="connsiteY5" fmla="*/ 919596 h 3427773"/>
              <a:gd name="connsiteX6" fmla="*/ 2146914 w 7117236"/>
              <a:gd name="connsiteY6" fmla="*/ 1275770 h 3427773"/>
              <a:gd name="connsiteX7" fmla="*/ 2221898 w 7117236"/>
              <a:gd name="connsiteY7" fmla="*/ 1631944 h 3427773"/>
              <a:gd name="connsiteX8" fmla="*/ 2371866 w 7117236"/>
              <a:gd name="connsiteY8" fmla="*/ 1931881 h 3427773"/>
              <a:gd name="connsiteX9" fmla="*/ 2606191 w 7117236"/>
              <a:gd name="connsiteY9" fmla="*/ 2166206 h 3427773"/>
              <a:gd name="connsiteX10" fmla="*/ 2803024 w 7117236"/>
              <a:gd name="connsiteY10" fmla="*/ 2306801 h 3427773"/>
              <a:gd name="connsiteX11" fmla="*/ 3168572 w 7117236"/>
              <a:gd name="connsiteY11" fmla="*/ 2466142 h 3427773"/>
              <a:gd name="connsiteX12" fmla="*/ 3440389 w 7117236"/>
              <a:gd name="connsiteY12" fmla="*/ 2522380 h 3427773"/>
              <a:gd name="connsiteX13" fmla="*/ 3730952 w 7117236"/>
              <a:gd name="connsiteY13" fmla="*/ 2541126 h 3427773"/>
              <a:gd name="connsiteX14" fmla="*/ 4171483 w 7117236"/>
              <a:gd name="connsiteY14" fmla="*/ 2484888 h 3427773"/>
              <a:gd name="connsiteX15" fmla="*/ 4499539 w 7117236"/>
              <a:gd name="connsiteY15" fmla="*/ 2428650 h 3427773"/>
              <a:gd name="connsiteX16" fmla="*/ 5015054 w 7117236"/>
              <a:gd name="connsiteY16" fmla="*/ 2344293 h 3427773"/>
              <a:gd name="connsiteX17" fmla="*/ 5474331 w 7117236"/>
              <a:gd name="connsiteY17" fmla="*/ 2344293 h 3427773"/>
              <a:gd name="connsiteX18" fmla="*/ 5942981 w 7117236"/>
              <a:gd name="connsiteY18" fmla="*/ 2400531 h 3427773"/>
              <a:gd name="connsiteX19" fmla="*/ 6271037 w 7117236"/>
              <a:gd name="connsiteY19" fmla="*/ 2494261 h 3427773"/>
              <a:gd name="connsiteX20" fmla="*/ 6608465 w 7117236"/>
              <a:gd name="connsiteY20" fmla="*/ 2634856 h 3427773"/>
              <a:gd name="connsiteX21" fmla="*/ 6861536 w 7117236"/>
              <a:gd name="connsiteY21" fmla="*/ 2794197 h 3427773"/>
              <a:gd name="connsiteX22" fmla="*/ 7020877 w 7117236"/>
              <a:gd name="connsiteY22" fmla="*/ 3009776 h 3427773"/>
              <a:gd name="connsiteX23" fmla="*/ 7095861 w 7117236"/>
              <a:gd name="connsiteY23" fmla="*/ 3300339 h 3427773"/>
              <a:gd name="connsiteX24" fmla="*/ 7114607 w 7117236"/>
              <a:gd name="connsiteY24" fmla="*/ 3422188 h 3427773"/>
              <a:gd name="connsiteX25" fmla="*/ 7117236 w 7117236"/>
              <a:gd name="connsiteY25" fmla="*/ 3427773 h 3427773"/>
              <a:gd name="connsiteX26" fmla="*/ 0 w 7117236"/>
              <a:gd name="connsiteY26" fmla="*/ 3427773 h 3427773"/>
              <a:gd name="connsiteX27" fmla="*/ 0 w 7117236"/>
              <a:gd name="connsiteY27" fmla="*/ 416508 h 3427773"/>
              <a:gd name="connsiteX28" fmla="*/ 44431 w 7117236"/>
              <a:gd name="connsiteY28" fmla="*/ 378305 h 3427773"/>
              <a:gd name="connsiteX29" fmla="*/ 122344 w 7117236"/>
              <a:gd name="connsiteY29" fmla="*/ 319724 h 3427773"/>
              <a:gd name="connsiteX30" fmla="*/ 356670 w 7117236"/>
              <a:gd name="connsiteY30" fmla="*/ 179128 h 3427773"/>
              <a:gd name="connsiteX31" fmla="*/ 525384 w 7117236"/>
              <a:gd name="connsiteY31" fmla="*/ 94771 h 3427773"/>
              <a:gd name="connsiteX32" fmla="*/ 797201 w 7117236"/>
              <a:gd name="connsiteY32" fmla="*/ 19787 h 3427773"/>
              <a:gd name="connsiteX33" fmla="*/ 1050272 w 7117236"/>
              <a:gd name="connsiteY33" fmla="*/ 1041 h 3427773"/>
              <a:gd name="connsiteX34" fmla="*/ 1176808 w 7117236"/>
              <a:gd name="connsiteY34" fmla="*/ 455 h 3427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17236" h="3427773">
                <a:moveTo>
                  <a:pt x="1176808" y="455"/>
                </a:moveTo>
                <a:cubicBezTo>
                  <a:pt x="1219377" y="1432"/>
                  <a:pt x="1263508" y="4166"/>
                  <a:pt x="1312716" y="10414"/>
                </a:cubicBezTo>
                <a:cubicBezTo>
                  <a:pt x="1411133" y="22912"/>
                  <a:pt x="1536106" y="36971"/>
                  <a:pt x="1640772" y="76025"/>
                </a:cubicBezTo>
                <a:cubicBezTo>
                  <a:pt x="1745437" y="115080"/>
                  <a:pt x="1865724" y="166631"/>
                  <a:pt x="1940708" y="244740"/>
                </a:cubicBezTo>
                <a:cubicBezTo>
                  <a:pt x="2015692" y="322848"/>
                  <a:pt x="2060995" y="432200"/>
                  <a:pt x="2090676" y="544676"/>
                </a:cubicBezTo>
                <a:cubicBezTo>
                  <a:pt x="2120357" y="657152"/>
                  <a:pt x="2109422" y="797747"/>
                  <a:pt x="2118795" y="919596"/>
                </a:cubicBezTo>
                <a:cubicBezTo>
                  <a:pt x="2128168" y="1041445"/>
                  <a:pt x="2129730" y="1157045"/>
                  <a:pt x="2146914" y="1275770"/>
                </a:cubicBezTo>
                <a:cubicBezTo>
                  <a:pt x="2164098" y="1394495"/>
                  <a:pt x="2184406" y="1522593"/>
                  <a:pt x="2221898" y="1631944"/>
                </a:cubicBezTo>
                <a:cubicBezTo>
                  <a:pt x="2259390" y="1741296"/>
                  <a:pt x="2307817" y="1842837"/>
                  <a:pt x="2371866" y="1931881"/>
                </a:cubicBezTo>
                <a:cubicBezTo>
                  <a:pt x="2435915" y="2020924"/>
                  <a:pt x="2534331" y="2103719"/>
                  <a:pt x="2606191" y="2166206"/>
                </a:cubicBezTo>
                <a:cubicBezTo>
                  <a:pt x="2678051" y="2228692"/>
                  <a:pt x="2709294" y="2256811"/>
                  <a:pt x="2803024" y="2306801"/>
                </a:cubicBezTo>
                <a:cubicBezTo>
                  <a:pt x="2896754" y="2356790"/>
                  <a:pt x="3062344" y="2430212"/>
                  <a:pt x="3168572" y="2466142"/>
                </a:cubicBezTo>
                <a:cubicBezTo>
                  <a:pt x="3274799" y="2502072"/>
                  <a:pt x="3346659" y="2509883"/>
                  <a:pt x="3440389" y="2522380"/>
                </a:cubicBezTo>
                <a:cubicBezTo>
                  <a:pt x="3534119" y="2534877"/>
                  <a:pt x="3609103" y="2547375"/>
                  <a:pt x="3730952" y="2541126"/>
                </a:cubicBezTo>
                <a:cubicBezTo>
                  <a:pt x="3852801" y="2534877"/>
                  <a:pt x="4043386" y="2503634"/>
                  <a:pt x="4171483" y="2484888"/>
                </a:cubicBezTo>
                <a:cubicBezTo>
                  <a:pt x="4299581" y="2466142"/>
                  <a:pt x="4499539" y="2428650"/>
                  <a:pt x="4499539" y="2428650"/>
                </a:cubicBezTo>
                <a:cubicBezTo>
                  <a:pt x="4640134" y="2405217"/>
                  <a:pt x="4852588" y="2358352"/>
                  <a:pt x="5015054" y="2344293"/>
                </a:cubicBezTo>
                <a:cubicBezTo>
                  <a:pt x="5177519" y="2330233"/>
                  <a:pt x="5319677" y="2334920"/>
                  <a:pt x="5474331" y="2344293"/>
                </a:cubicBezTo>
                <a:cubicBezTo>
                  <a:pt x="5628986" y="2353666"/>
                  <a:pt x="5810197" y="2375536"/>
                  <a:pt x="5942981" y="2400531"/>
                </a:cubicBezTo>
                <a:cubicBezTo>
                  <a:pt x="6075766" y="2425526"/>
                  <a:pt x="6160123" y="2455207"/>
                  <a:pt x="6271037" y="2494261"/>
                </a:cubicBezTo>
                <a:cubicBezTo>
                  <a:pt x="6381951" y="2533315"/>
                  <a:pt x="6510048" y="2584867"/>
                  <a:pt x="6608465" y="2634856"/>
                </a:cubicBezTo>
                <a:cubicBezTo>
                  <a:pt x="6706881" y="2684845"/>
                  <a:pt x="6792801" y="2731710"/>
                  <a:pt x="6861536" y="2794197"/>
                </a:cubicBezTo>
                <a:cubicBezTo>
                  <a:pt x="6930271" y="2856684"/>
                  <a:pt x="6981823" y="2925419"/>
                  <a:pt x="7020877" y="3009776"/>
                </a:cubicBezTo>
                <a:cubicBezTo>
                  <a:pt x="7059931" y="3094133"/>
                  <a:pt x="7080240" y="3231604"/>
                  <a:pt x="7095861" y="3300339"/>
                </a:cubicBezTo>
                <a:cubicBezTo>
                  <a:pt x="7111483" y="3369075"/>
                  <a:pt x="7100548" y="3312837"/>
                  <a:pt x="7114607" y="3422188"/>
                </a:cubicBezTo>
                <a:lnTo>
                  <a:pt x="7117236" y="3427773"/>
                </a:lnTo>
                <a:lnTo>
                  <a:pt x="0" y="3427773"/>
                </a:lnTo>
                <a:lnTo>
                  <a:pt x="0" y="416508"/>
                </a:lnTo>
                <a:lnTo>
                  <a:pt x="44431" y="378305"/>
                </a:lnTo>
                <a:cubicBezTo>
                  <a:pt x="66497" y="359950"/>
                  <a:pt x="91101" y="340813"/>
                  <a:pt x="122344" y="319724"/>
                </a:cubicBezTo>
                <a:cubicBezTo>
                  <a:pt x="184831" y="277545"/>
                  <a:pt x="289496" y="216621"/>
                  <a:pt x="356670" y="179128"/>
                </a:cubicBezTo>
                <a:cubicBezTo>
                  <a:pt x="423843" y="141636"/>
                  <a:pt x="451962" y="121328"/>
                  <a:pt x="525384" y="94771"/>
                </a:cubicBezTo>
                <a:cubicBezTo>
                  <a:pt x="598806" y="68215"/>
                  <a:pt x="709720" y="35409"/>
                  <a:pt x="797201" y="19787"/>
                </a:cubicBezTo>
                <a:cubicBezTo>
                  <a:pt x="884682" y="4166"/>
                  <a:pt x="964353" y="2604"/>
                  <a:pt x="1050272" y="1041"/>
                </a:cubicBezTo>
                <a:cubicBezTo>
                  <a:pt x="1093232" y="260"/>
                  <a:pt x="1134239" y="-521"/>
                  <a:pt x="1176808" y="455"/>
                </a:cubicBezTo>
                <a:close/>
              </a:path>
            </a:pathLst>
          </a:custGeom>
          <a:solidFill>
            <a:srgbClr val="5F7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80340" y="262111"/>
            <a:ext cx="8783320" cy="4613275"/>
          </a:xfrm>
          <a:prstGeom prst="rect">
            <a:avLst/>
          </a:prstGeom>
          <a:solidFill>
            <a:schemeClr val="bg1"/>
          </a:solidFill>
          <a:ln w="19050">
            <a:solidFill>
              <a:srgbClr val="5F76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-252988" y="-386145"/>
            <a:ext cx="1107120" cy="1107120"/>
          </a:xfrm>
          <a:prstGeom prst="ellipse">
            <a:avLst/>
          </a:prstGeom>
          <a:solidFill>
            <a:srgbClr val="5F7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8432105" y="4394784"/>
            <a:ext cx="862419" cy="862419"/>
          </a:xfrm>
          <a:prstGeom prst="ellipse">
            <a:avLst/>
          </a:prstGeom>
          <a:solidFill>
            <a:srgbClr val="5F7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657600" y="378460"/>
            <a:ext cx="1829435" cy="400050"/>
            <a:chOff x="5698" y="531"/>
            <a:chExt cx="2881" cy="630"/>
          </a:xfrm>
        </p:grpSpPr>
        <p:sp>
          <p:nvSpPr>
            <p:cNvPr id="39" name="文本框 38"/>
            <p:cNvSpPr txBox="1"/>
            <p:nvPr/>
          </p:nvSpPr>
          <p:spPr>
            <a:xfrm>
              <a:off x="6590" y="531"/>
              <a:ext cx="1099" cy="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</a:defRPr>
              </a:lvl1pPr>
            </a:lstStyle>
            <a:p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过程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5698" y="704"/>
              <a:ext cx="2881" cy="282"/>
              <a:chOff x="5698" y="704"/>
              <a:chExt cx="2881" cy="282"/>
            </a:xfrm>
          </p:grpSpPr>
          <p:sp>
            <p:nvSpPr>
              <p:cNvPr id="41" name="等腰三角形 40"/>
              <p:cNvSpPr/>
              <p:nvPr/>
            </p:nvSpPr>
            <p:spPr>
              <a:xfrm rot="16200000">
                <a:off x="5681" y="721"/>
                <a:ext cx="282" cy="248"/>
              </a:xfrm>
              <a:prstGeom prst="triangle">
                <a:avLst/>
              </a:prstGeom>
              <a:solidFill>
                <a:srgbClr val="5F7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42" name="等腰三角形 41"/>
              <p:cNvSpPr/>
              <p:nvPr/>
            </p:nvSpPr>
            <p:spPr>
              <a:xfrm rot="5400000" flipH="1">
                <a:off x="8314" y="721"/>
                <a:ext cx="282" cy="248"/>
              </a:xfrm>
              <a:prstGeom prst="triangle">
                <a:avLst/>
              </a:prstGeom>
              <a:solidFill>
                <a:srgbClr val="5F7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</p:grp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40A92208-EE2C-F84A-5160-65F4194478EC}"/>
              </a:ext>
            </a:extLst>
          </p:cNvPr>
          <p:cNvSpPr txBox="1"/>
          <p:nvPr/>
        </p:nvSpPr>
        <p:spPr>
          <a:xfrm>
            <a:off x="502084" y="816140"/>
            <a:ext cx="4774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5.</a:t>
            </a:r>
            <a:r>
              <a:rPr lang="zh-CN" altLang="zh-CN" dirty="0"/>
              <a:t>逆字节替换</a:t>
            </a:r>
            <a:r>
              <a:rPr lang="zh-CN" altLang="en-US" dirty="0"/>
              <a:t>：</a:t>
            </a:r>
            <a:r>
              <a:rPr lang="zh-CN" altLang="zh-CN" dirty="0"/>
              <a:t>通过逆</a:t>
            </a:r>
            <a:r>
              <a:rPr lang="en-US" altLang="zh-CN" dirty="0"/>
              <a:t>S</a:t>
            </a:r>
            <a:r>
              <a:rPr lang="zh-CN" altLang="zh-CN" dirty="0"/>
              <a:t>盒的映射变换得到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267419B-9338-017F-A47F-5EC239003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75" y="1249267"/>
            <a:ext cx="2419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6.</a:t>
            </a:r>
            <a:r>
              <a:rPr lang="zh-CN" altLang="zh-CN" dirty="0"/>
              <a:t>逆行移</a:t>
            </a:r>
            <a:r>
              <a:rPr lang="en-US" altLang="zh-CN" dirty="0" err="1"/>
              <a:t>InvShiftRow</a:t>
            </a:r>
            <a:endParaRPr lang="en-US" altLang="zh-CN" dirty="0"/>
          </a:p>
        </p:txBody>
      </p:sp>
      <p:pic>
        <p:nvPicPr>
          <p:cNvPr id="4097" name="图片 3">
            <a:extLst>
              <a:ext uri="{FF2B5EF4-FFF2-40B4-BE49-F238E27FC236}">
                <a16:creationId xmlns:a16="http://schemas.microsoft.com/office/drawing/2014/main" id="{CEB83734-6ED2-50D5-2EA1-1F024A636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84" y="1691069"/>
            <a:ext cx="5232400" cy="121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CD3EA291-7BCD-93A4-D6D0-F20A22F53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3954" y="1309252"/>
            <a:ext cx="386516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与加密时的行移位区别在于移位方向相反。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58C98A0-6041-BB26-AC18-0C1EDB124AF4}"/>
              </a:ext>
            </a:extLst>
          </p:cNvPr>
          <p:cNvSpPr txBox="1"/>
          <p:nvPr/>
        </p:nvSpPr>
        <p:spPr>
          <a:xfrm>
            <a:off x="450740" y="3025646"/>
            <a:ext cx="7374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7.</a:t>
            </a:r>
            <a:r>
              <a:rPr lang="zh-CN" altLang="en-US" dirty="0"/>
              <a:t>逆列混淆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C5FE9430-2631-65CF-2C71-7272B0264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65" y="3436074"/>
            <a:ext cx="4647619" cy="1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35102"/>
      </p:ext>
    </p:extLst>
  </p:cSld>
  <p:clrMapOvr>
    <a:masterClrMapping/>
  </p:clrMapOvr>
  <p:transition spd="slow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: 形状 11"/>
          <p:cNvSpPr/>
          <p:nvPr/>
        </p:nvSpPr>
        <p:spPr>
          <a:xfrm>
            <a:off x="6423660" y="450"/>
            <a:ext cx="2720340" cy="1586003"/>
          </a:xfrm>
          <a:custGeom>
            <a:avLst/>
            <a:gdLst>
              <a:gd name="connsiteX0" fmla="*/ 0 w 9540936"/>
              <a:gd name="connsiteY0" fmla="*/ 0 h 5562522"/>
              <a:gd name="connsiteX1" fmla="*/ 9540936 w 9540936"/>
              <a:gd name="connsiteY1" fmla="*/ 0 h 5562522"/>
              <a:gd name="connsiteX2" fmla="*/ 9540936 w 9540936"/>
              <a:gd name="connsiteY2" fmla="*/ 4293308 h 5562522"/>
              <a:gd name="connsiteX3" fmla="*/ 9510456 w 9540936"/>
              <a:gd name="connsiteY3" fmla="*/ 4311699 h 5562522"/>
              <a:gd name="connsiteX4" fmla="*/ 8992296 w 9540936"/>
              <a:gd name="connsiteY4" fmla="*/ 4570779 h 5562522"/>
              <a:gd name="connsiteX5" fmla="*/ 8367456 w 9540936"/>
              <a:gd name="connsiteY5" fmla="*/ 4814619 h 5562522"/>
              <a:gd name="connsiteX6" fmla="*/ 7742616 w 9540936"/>
              <a:gd name="connsiteY6" fmla="*/ 4875579 h 5562522"/>
              <a:gd name="connsiteX7" fmla="*/ 7239696 w 9540936"/>
              <a:gd name="connsiteY7" fmla="*/ 4753659 h 5562522"/>
              <a:gd name="connsiteX8" fmla="*/ 7011096 w 9540936"/>
              <a:gd name="connsiteY8" fmla="*/ 4616499 h 5562522"/>
              <a:gd name="connsiteX9" fmla="*/ 6691056 w 9540936"/>
              <a:gd name="connsiteY9" fmla="*/ 4387899 h 5562522"/>
              <a:gd name="connsiteX10" fmla="*/ 6188136 w 9540936"/>
              <a:gd name="connsiteY10" fmla="*/ 3915459 h 5562522"/>
              <a:gd name="connsiteX11" fmla="*/ 5913816 w 9540936"/>
              <a:gd name="connsiteY11" fmla="*/ 3610659 h 5562522"/>
              <a:gd name="connsiteX12" fmla="*/ 5395656 w 9540936"/>
              <a:gd name="connsiteY12" fmla="*/ 3260139 h 5562522"/>
              <a:gd name="connsiteX13" fmla="*/ 4831776 w 9540936"/>
              <a:gd name="connsiteY13" fmla="*/ 3138219 h 5562522"/>
              <a:gd name="connsiteX14" fmla="*/ 4450776 w 9540936"/>
              <a:gd name="connsiteY14" fmla="*/ 3183939 h 5562522"/>
              <a:gd name="connsiteX15" fmla="*/ 4039296 w 9540936"/>
              <a:gd name="connsiteY15" fmla="*/ 3382059 h 5562522"/>
              <a:gd name="connsiteX16" fmla="*/ 3688776 w 9540936"/>
              <a:gd name="connsiteY16" fmla="*/ 3808779 h 5562522"/>
              <a:gd name="connsiteX17" fmla="*/ 3353496 w 9540936"/>
              <a:gd name="connsiteY17" fmla="*/ 4372659 h 5562522"/>
              <a:gd name="connsiteX18" fmla="*/ 2896296 w 9540936"/>
              <a:gd name="connsiteY18" fmla="*/ 5027979 h 5562522"/>
              <a:gd name="connsiteX19" fmla="*/ 2378136 w 9540936"/>
              <a:gd name="connsiteY19" fmla="*/ 5424219 h 5562522"/>
              <a:gd name="connsiteX20" fmla="*/ 1844736 w 9540936"/>
              <a:gd name="connsiteY20" fmla="*/ 5561379 h 5562522"/>
              <a:gd name="connsiteX21" fmla="*/ 1448496 w 9540936"/>
              <a:gd name="connsiteY21" fmla="*/ 5469939 h 5562522"/>
              <a:gd name="connsiteX22" fmla="*/ 1052256 w 9540936"/>
              <a:gd name="connsiteY22" fmla="*/ 5149899 h 5562522"/>
              <a:gd name="connsiteX23" fmla="*/ 777936 w 9540936"/>
              <a:gd name="connsiteY23" fmla="*/ 4753659 h 5562522"/>
              <a:gd name="connsiteX24" fmla="*/ 625536 w 9540936"/>
              <a:gd name="connsiteY24" fmla="*/ 4113579 h 5562522"/>
              <a:gd name="connsiteX25" fmla="*/ 671256 w 9540936"/>
              <a:gd name="connsiteY25" fmla="*/ 3625899 h 5562522"/>
              <a:gd name="connsiteX26" fmla="*/ 915096 w 9540936"/>
              <a:gd name="connsiteY26" fmla="*/ 3229659 h 5562522"/>
              <a:gd name="connsiteX27" fmla="*/ 1387536 w 9540936"/>
              <a:gd name="connsiteY27" fmla="*/ 2757219 h 5562522"/>
              <a:gd name="connsiteX28" fmla="*/ 1814256 w 9540936"/>
              <a:gd name="connsiteY28" fmla="*/ 2223819 h 5562522"/>
              <a:gd name="connsiteX29" fmla="*/ 1936176 w 9540936"/>
              <a:gd name="connsiteY29" fmla="*/ 1720899 h 5562522"/>
              <a:gd name="connsiteX30" fmla="*/ 1890456 w 9540936"/>
              <a:gd name="connsiteY30" fmla="*/ 1477059 h 5562522"/>
              <a:gd name="connsiteX31" fmla="*/ 1844736 w 9540936"/>
              <a:gd name="connsiteY31" fmla="*/ 1278939 h 5562522"/>
              <a:gd name="connsiteX32" fmla="*/ 1768536 w 9540936"/>
              <a:gd name="connsiteY32" fmla="*/ 1126539 h 5562522"/>
              <a:gd name="connsiteX33" fmla="*/ 1646616 w 9540936"/>
              <a:gd name="connsiteY33" fmla="*/ 1004619 h 5562522"/>
              <a:gd name="connsiteX34" fmla="*/ 1494216 w 9540936"/>
              <a:gd name="connsiteY34" fmla="*/ 867459 h 5562522"/>
              <a:gd name="connsiteX35" fmla="*/ 1113216 w 9540936"/>
              <a:gd name="connsiteY35" fmla="*/ 608379 h 5562522"/>
              <a:gd name="connsiteX36" fmla="*/ 869376 w 9540936"/>
              <a:gd name="connsiteY36" fmla="*/ 501699 h 5562522"/>
              <a:gd name="connsiteX37" fmla="*/ 473136 w 9540936"/>
              <a:gd name="connsiteY37" fmla="*/ 318819 h 5562522"/>
              <a:gd name="connsiteX38" fmla="*/ 183576 w 9540936"/>
              <a:gd name="connsiteY38" fmla="*/ 135939 h 5562522"/>
              <a:gd name="connsiteX39" fmla="*/ 36891 w 9540936"/>
              <a:gd name="connsiteY39" fmla="*/ 29259 h 5562522"/>
              <a:gd name="connsiteX40" fmla="*/ 0 w 9540936"/>
              <a:gd name="connsiteY40" fmla="*/ 0 h 5562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40936" h="5562522">
                <a:moveTo>
                  <a:pt x="0" y="0"/>
                </a:moveTo>
                <a:lnTo>
                  <a:pt x="9540936" y="0"/>
                </a:lnTo>
                <a:lnTo>
                  <a:pt x="9540936" y="4293308"/>
                </a:lnTo>
                <a:lnTo>
                  <a:pt x="9510456" y="4311699"/>
                </a:lnTo>
                <a:cubicBezTo>
                  <a:pt x="9297096" y="4443779"/>
                  <a:pt x="9182796" y="4486959"/>
                  <a:pt x="8992296" y="4570779"/>
                </a:cubicBezTo>
                <a:cubicBezTo>
                  <a:pt x="8801796" y="4654599"/>
                  <a:pt x="8575736" y="4763819"/>
                  <a:pt x="8367456" y="4814619"/>
                </a:cubicBezTo>
                <a:cubicBezTo>
                  <a:pt x="8159176" y="4865419"/>
                  <a:pt x="7930576" y="4885739"/>
                  <a:pt x="7742616" y="4875579"/>
                </a:cubicBezTo>
                <a:cubicBezTo>
                  <a:pt x="7554656" y="4865419"/>
                  <a:pt x="7361616" y="4796839"/>
                  <a:pt x="7239696" y="4753659"/>
                </a:cubicBezTo>
                <a:cubicBezTo>
                  <a:pt x="7117776" y="4710479"/>
                  <a:pt x="7102536" y="4677459"/>
                  <a:pt x="7011096" y="4616499"/>
                </a:cubicBezTo>
                <a:cubicBezTo>
                  <a:pt x="6919656" y="4555539"/>
                  <a:pt x="6828216" y="4504739"/>
                  <a:pt x="6691056" y="4387899"/>
                </a:cubicBezTo>
                <a:cubicBezTo>
                  <a:pt x="6553896" y="4271059"/>
                  <a:pt x="6317676" y="4044999"/>
                  <a:pt x="6188136" y="3915459"/>
                </a:cubicBezTo>
                <a:cubicBezTo>
                  <a:pt x="6058596" y="3785919"/>
                  <a:pt x="6045896" y="3719879"/>
                  <a:pt x="5913816" y="3610659"/>
                </a:cubicBezTo>
                <a:cubicBezTo>
                  <a:pt x="5781736" y="3501439"/>
                  <a:pt x="5575996" y="3338879"/>
                  <a:pt x="5395656" y="3260139"/>
                </a:cubicBezTo>
                <a:cubicBezTo>
                  <a:pt x="5215316" y="3181399"/>
                  <a:pt x="4989256" y="3150919"/>
                  <a:pt x="4831776" y="3138219"/>
                </a:cubicBezTo>
                <a:cubicBezTo>
                  <a:pt x="4674296" y="3125519"/>
                  <a:pt x="4582856" y="3143299"/>
                  <a:pt x="4450776" y="3183939"/>
                </a:cubicBezTo>
                <a:cubicBezTo>
                  <a:pt x="4318696" y="3224579"/>
                  <a:pt x="4166296" y="3277919"/>
                  <a:pt x="4039296" y="3382059"/>
                </a:cubicBezTo>
                <a:cubicBezTo>
                  <a:pt x="3912296" y="3486199"/>
                  <a:pt x="3803076" y="3643679"/>
                  <a:pt x="3688776" y="3808779"/>
                </a:cubicBezTo>
                <a:cubicBezTo>
                  <a:pt x="3574476" y="3973879"/>
                  <a:pt x="3485576" y="4169459"/>
                  <a:pt x="3353496" y="4372659"/>
                </a:cubicBezTo>
                <a:cubicBezTo>
                  <a:pt x="3221416" y="4575859"/>
                  <a:pt x="3058856" y="4852719"/>
                  <a:pt x="2896296" y="5027979"/>
                </a:cubicBezTo>
                <a:cubicBezTo>
                  <a:pt x="2733736" y="5203239"/>
                  <a:pt x="2553396" y="5335319"/>
                  <a:pt x="2378136" y="5424219"/>
                </a:cubicBezTo>
                <a:cubicBezTo>
                  <a:pt x="2202876" y="5513119"/>
                  <a:pt x="1999676" y="5553759"/>
                  <a:pt x="1844736" y="5561379"/>
                </a:cubicBezTo>
                <a:cubicBezTo>
                  <a:pt x="1689796" y="5568999"/>
                  <a:pt x="1580576" y="5538519"/>
                  <a:pt x="1448496" y="5469939"/>
                </a:cubicBezTo>
                <a:cubicBezTo>
                  <a:pt x="1316416" y="5401359"/>
                  <a:pt x="1164016" y="5269279"/>
                  <a:pt x="1052256" y="5149899"/>
                </a:cubicBezTo>
                <a:cubicBezTo>
                  <a:pt x="940496" y="5030519"/>
                  <a:pt x="849056" y="4926379"/>
                  <a:pt x="777936" y="4753659"/>
                </a:cubicBezTo>
                <a:cubicBezTo>
                  <a:pt x="706816" y="4580939"/>
                  <a:pt x="643316" y="4301539"/>
                  <a:pt x="625536" y="4113579"/>
                </a:cubicBezTo>
                <a:cubicBezTo>
                  <a:pt x="607756" y="3925619"/>
                  <a:pt x="622996" y="3773219"/>
                  <a:pt x="671256" y="3625899"/>
                </a:cubicBezTo>
                <a:cubicBezTo>
                  <a:pt x="719516" y="3478579"/>
                  <a:pt x="795716" y="3374439"/>
                  <a:pt x="915096" y="3229659"/>
                </a:cubicBezTo>
                <a:cubicBezTo>
                  <a:pt x="1034476" y="3084879"/>
                  <a:pt x="1237676" y="2924859"/>
                  <a:pt x="1387536" y="2757219"/>
                </a:cubicBezTo>
                <a:cubicBezTo>
                  <a:pt x="1537396" y="2589579"/>
                  <a:pt x="1722816" y="2396539"/>
                  <a:pt x="1814256" y="2223819"/>
                </a:cubicBezTo>
                <a:cubicBezTo>
                  <a:pt x="1905696" y="2051099"/>
                  <a:pt x="1923476" y="1845359"/>
                  <a:pt x="1936176" y="1720899"/>
                </a:cubicBezTo>
                <a:cubicBezTo>
                  <a:pt x="1948876" y="1596439"/>
                  <a:pt x="1905696" y="1550719"/>
                  <a:pt x="1890456" y="1477059"/>
                </a:cubicBezTo>
                <a:cubicBezTo>
                  <a:pt x="1875216" y="1403399"/>
                  <a:pt x="1865056" y="1337359"/>
                  <a:pt x="1844736" y="1278939"/>
                </a:cubicBezTo>
                <a:cubicBezTo>
                  <a:pt x="1824416" y="1220519"/>
                  <a:pt x="1801556" y="1172259"/>
                  <a:pt x="1768536" y="1126539"/>
                </a:cubicBezTo>
                <a:cubicBezTo>
                  <a:pt x="1735516" y="1080819"/>
                  <a:pt x="1692336" y="1047799"/>
                  <a:pt x="1646616" y="1004619"/>
                </a:cubicBezTo>
                <a:cubicBezTo>
                  <a:pt x="1600896" y="961439"/>
                  <a:pt x="1583116" y="933499"/>
                  <a:pt x="1494216" y="867459"/>
                </a:cubicBezTo>
                <a:cubicBezTo>
                  <a:pt x="1405316" y="801419"/>
                  <a:pt x="1217356" y="669339"/>
                  <a:pt x="1113216" y="608379"/>
                </a:cubicBezTo>
                <a:cubicBezTo>
                  <a:pt x="1009076" y="547419"/>
                  <a:pt x="976056" y="549959"/>
                  <a:pt x="869376" y="501699"/>
                </a:cubicBezTo>
                <a:cubicBezTo>
                  <a:pt x="762696" y="453439"/>
                  <a:pt x="587436" y="379779"/>
                  <a:pt x="473136" y="318819"/>
                </a:cubicBezTo>
                <a:cubicBezTo>
                  <a:pt x="358836" y="257859"/>
                  <a:pt x="277556" y="201979"/>
                  <a:pt x="183576" y="135939"/>
                </a:cubicBezTo>
                <a:cubicBezTo>
                  <a:pt x="136586" y="102919"/>
                  <a:pt x="85151" y="66089"/>
                  <a:pt x="36891" y="29259"/>
                </a:cubicBezTo>
                <a:lnTo>
                  <a:pt x="0" y="0"/>
                </a:lnTo>
                <a:close/>
              </a:path>
            </a:pathLst>
          </a:custGeom>
          <a:solidFill>
            <a:srgbClr val="5F7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0" name="任意多边形: 形状 15"/>
          <p:cNvSpPr/>
          <p:nvPr/>
        </p:nvSpPr>
        <p:spPr>
          <a:xfrm>
            <a:off x="0" y="3533089"/>
            <a:ext cx="2937944" cy="1610862"/>
          </a:xfrm>
          <a:custGeom>
            <a:avLst/>
            <a:gdLst>
              <a:gd name="connsiteX0" fmla="*/ 1176808 w 7117236"/>
              <a:gd name="connsiteY0" fmla="*/ 455 h 3427773"/>
              <a:gd name="connsiteX1" fmla="*/ 1312716 w 7117236"/>
              <a:gd name="connsiteY1" fmla="*/ 10414 h 3427773"/>
              <a:gd name="connsiteX2" fmla="*/ 1640772 w 7117236"/>
              <a:gd name="connsiteY2" fmla="*/ 76025 h 3427773"/>
              <a:gd name="connsiteX3" fmla="*/ 1940708 w 7117236"/>
              <a:gd name="connsiteY3" fmla="*/ 244740 h 3427773"/>
              <a:gd name="connsiteX4" fmla="*/ 2090676 w 7117236"/>
              <a:gd name="connsiteY4" fmla="*/ 544676 h 3427773"/>
              <a:gd name="connsiteX5" fmla="*/ 2118795 w 7117236"/>
              <a:gd name="connsiteY5" fmla="*/ 919596 h 3427773"/>
              <a:gd name="connsiteX6" fmla="*/ 2146914 w 7117236"/>
              <a:gd name="connsiteY6" fmla="*/ 1275770 h 3427773"/>
              <a:gd name="connsiteX7" fmla="*/ 2221898 w 7117236"/>
              <a:gd name="connsiteY7" fmla="*/ 1631944 h 3427773"/>
              <a:gd name="connsiteX8" fmla="*/ 2371866 w 7117236"/>
              <a:gd name="connsiteY8" fmla="*/ 1931881 h 3427773"/>
              <a:gd name="connsiteX9" fmla="*/ 2606191 w 7117236"/>
              <a:gd name="connsiteY9" fmla="*/ 2166206 h 3427773"/>
              <a:gd name="connsiteX10" fmla="*/ 2803024 w 7117236"/>
              <a:gd name="connsiteY10" fmla="*/ 2306801 h 3427773"/>
              <a:gd name="connsiteX11" fmla="*/ 3168572 w 7117236"/>
              <a:gd name="connsiteY11" fmla="*/ 2466142 h 3427773"/>
              <a:gd name="connsiteX12" fmla="*/ 3440389 w 7117236"/>
              <a:gd name="connsiteY12" fmla="*/ 2522380 h 3427773"/>
              <a:gd name="connsiteX13" fmla="*/ 3730952 w 7117236"/>
              <a:gd name="connsiteY13" fmla="*/ 2541126 h 3427773"/>
              <a:gd name="connsiteX14" fmla="*/ 4171483 w 7117236"/>
              <a:gd name="connsiteY14" fmla="*/ 2484888 h 3427773"/>
              <a:gd name="connsiteX15" fmla="*/ 4499539 w 7117236"/>
              <a:gd name="connsiteY15" fmla="*/ 2428650 h 3427773"/>
              <a:gd name="connsiteX16" fmla="*/ 5015054 w 7117236"/>
              <a:gd name="connsiteY16" fmla="*/ 2344293 h 3427773"/>
              <a:gd name="connsiteX17" fmla="*/ 5474331 w 7117236"/>
              <a:gd name="connsiteY17" fmla="*/ 2344293 h 3427773"/>
              <a:gd name="connsiteX18" fmla="*/ 5942981 w 7117236"/>
              <a:gd name="connsiteY18" fmla="*/ 2400531 h 3427773"/>
              <a:gd name="connsiteX19" fmla="*/ 6271037 w 7117236"/>
              <a:gd name="connsiteY19" fmla="*/ 2494261 h 3427773"/>
              <a:gd name="connsiteX20" fmla="*/ 6608465 w 7117236"/>
              <a:gd name="connsiteY20" fmla="*/ 2634856 h 3427773"/>
              <a:gd name="connsiteX21" fmla="*/ 6861536 w 7117236"/>
              <a:gd name="connsiteY21" fmla="*/ 2794197 h 3427773"/>
              <a:gd name="connsiteX22" fmla="*/ 7020877 w 7117236"/>
              <a:gd name="connsiteY22" fmla="*/ 3009776 h 3427773"/>
              <a:gd name="connsiteX23" fmla="*/ 7095861 w 7117236"/>
              <a:gd name="connsiteY23" fmla="*/ 3300339 h 3427773"/>
              <a:gd name="connsiteX24" fmla="*/ 7114607 w 7117236"/>
              <a:gd name="connsiteY24" fmla="*/ 3422188 h 3427773"/>
              <a:gd name="connsiteX25" fmla="*/ 7117236 w 7117236"/>
              <a:gd name="connsiteY25" fmla="*/ 3427773 h 3427773"/>
              <a:gd name="connsiteX26" fmla="*/ 0 w 7117236"/>
              <a:gd name="connsiteY26" fmla="*/ 3427773 h 3427773"/>
              <a:gd name="connsiteX27" fmla="*/ 0 w 7117236"/>
              <a:gd name="connsiteY27" fmla="*/ 416508 h 3427773"/>
              <a:gd name="connsiteX28" fmla="*/ 44431 w 7117236"/>
              <a:gd name="connsiteY28" fmla="*/ 378305 h 3427773"/>
              <a:gd name="connsiteX29" fmla="*/ 122344 w 7117236"/>
              <a:gd name="connsiteY29" fmla="*/ 319724 h 3427773"/>
              <a:gd name="connsiteX30" fmla="*/ 356670 w 7117236"/>
              <a:gd name="connsiteY30" fmla="*/ 179128 h 3427773"/>
              <a:gd name="connsiteX31" fmla="*/ 525384 w 7117236"/>
              <a:gd name="connsiteY31" fmla="*/ 94771 h 3427773"/>
              <a:gd name="connsiteX32" fmla="*/ 797201 w 7117236"/>
              <a:gd name="connsiteY32" fmla="*/ 19787 h 3427773"/>
              <a:gd name="connsiteX33" fmla="*/ 1050272 w 7117236"/>
              <a:gd name="connsiteY33" fmla="*/ 1041 h 3427773"/>
              <a:gd name="connsiteX34" fmla="*/ 1176808 w 7117236"/>
              <a:gd name="connsiteY34" fmla="*/ 455 h 3427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17236" h="3427773">
                <a:moveTo>
                  <a:pt x="1176808" y="455"/>
                </a:moveTo>
                <a:cubicBezTo>
                  <a:pt x="1219377" y="1432"/>
                  <a:pt x="1263508" y="4166"/>
                  <a:pt x="1312716" y="10414"/>
                </a:cubicBezTo>
                <a:cubicBezTo>
                  <a:pt x="1411133" y="22912"/>
                  <a:pt x="1536106" y="36971"/>
                  <a:pt x="1640772" y="76025"/>
                </a:cubicBezTo>
                <a:cubicBezTo>
                  <a:pt x="1745437" y="115080"/>
                  <a:pt x="1865724" y="166631"/>
                  <a:pt x="1940708" y="244740"/>
                </a:cubicBezTo>
                <a:cubicBezTo>
                  <a:pt x="2015692" y="322848"/>
                  <a:pt x="2060995" y="432200"/>
                  <a:pt x="2090676" y="544676"/>
                </a:cubicBezTo>
                <a:cubicBezTo>
                  <a:pt x="2120357" y="657152"/>
                  <a:pt x="2109422" y="797747"/>
                  <a:pt x="2118795" y="919596"/>
                </a:cubicBezTo>
                <a:cubicBezTo>
                  <a:pt x="2128168" y="1041445"/>
                  <a:pt x="2129730" y="1157045"/>
                  <a:pt x="2146914" y="1275770"/>
                </a:cubicBezTo>
                <a:cubicBezTo>
                  <a:pt x="2164098" y="1394495"/>
                  <a:pt x="2184406" y="1522593"/>
                  <a:pt x="2221898" y="1631944"/>
                </a:cubicBezTo>
                <a:cubicBezTo>
                  <a:pt x="2259390" y="1741296"/>
                  <a:pt x="2307817" y="1842837"/>
                  <a:pt x="2371866" y="1931881"/>
                </a:cubicBezTo>
                <a:cubicBezTo>
                  <a:pt x="2435915" y="2020924"/>
                  <a:pt x="2534331" y="2103719"/>
                  <a:pt x="2606191" y="2166206"/>
                </a:cubicBezTo>
                <a:cubicBezTo>
                  <a:pt x="2678051" y="2228692"/>
                  <a:pt x="2709294" y="2256811"/>
                  <a:pt x="2803024" y="2306801"/>
                </a:cubicBezTo>
                <a:cubicBezTo>
                  <a:pt x="2896754" y="2356790"/>
                  <a:pt x="3062344" y="2430212"/>
                  <a:pt x="3168572" y="2466142"/>
                </a:cubicBezTo>
                <a:cubicBezTo>
                  <a:pt x="3274799" y="2502072"/>
                  <a:pt x="3346659" y="2509883"/>
                  <a:pt x="3440389" y="2522380"/>
                </a:cubicBezTo>
                <a:cubicBezTo>
                  <a:pt x="3534119" y="2534877"/>
                  <a:pt x="3609103" y="2547375"/>
                  <a:pt x="3730952" y="2541126"/>
                </a:cubicBezTo>
                <a:cubicBezTo>
                  <a:pt x="3852801" y="2534877"/>
                  <a:pt x="4043386" y="2503634"/>
                  <a:pt x="4171483" y="2484888"/>
                </a:cubicBezTo>
                <a:cubicBezTo>
                  <a:pt x="4299581" y="2466142"/>
                  <a:pt x="4499539" y="2428650"/>
                  <a:pt x="4499539" y="2428650"/>
                </a:cubicBezTo>
                <a:cubicBezTo>
                  <a:pt x="4640134" y="2405217"/>
                  <a:pt x="4852588" y="2358352"/>
                  <a:pt x="5015054" y="2344293"/>
                </a:cubicBezTo>
                <a:cubicBezTo>
                  <a:pt x="5177519" y="2330233"/>
                  <a:pt x="5319677" y="2334920"/>
                  <a:pt x="5474331" y="2344293"/>
                </a:cubicBezTo>
                <a:cubicBezTo>
                  <a:pt x="5628986" y="2353666"/>
                  <a:pt x="5810197" y="2375536"/>
                  <a:pt x="5942981" y="2400531"/>
                </a:cubicBezTo>
                <a:cubicBezTo>
                  <a:pt x="6075766" y="2425526"/>
                  <a:pt x="6160123" y="2455207"/>
                  <a:pt x="6271037" y="2494261"/>
                </a:cubicBezTo>
                <a:cubicBezTo>
                  <a:pt x="6381951" y="2533315"/>
                  <a:pt x="6510048" y="2584867"/>
                  <a:pt x="6608465" y="2634856"/>
                </a:cubicBezTo>
                <a:cubicBezTo>
                  <a:pt x="6706881" y="2684845"/>
                  <a:pt x="6792801" y="2731710"/>
                  <a:pt x="6861536" y="2794197"/>
                </a:cubicBezTo>
                <a:cubicBezTo>
                  <a:pt x="6930271" y="2856684"/>
                  <a:pt x="6981823" y="2925419"/>
                  <a:pt x="7020877" y="3009776"/>
                </a:cubicBezTo>
                <a:cubicBezTo>
                  <a:pt x="7059931" y="3094133"/>
                  <a:pt x="7080240" y="3231604"/>
                  <a:pt x="7095861" y="3300339"/>
                </a:cubicBezTo>
                <a:cubicBezTo>
                  <a:pt x="7111483" y="3369075"/>
                  <a:pt x="7100548" y="3312837"/>
                  <a:pt x="7114607" y="3422188"/>
                </a:cubicBezTo>
                <a:lnTo>
                  <a:pt x="7117236" y="3427773"/>
                </a:lnTo>
                <a:lnTo>
                  <a:pt x="0" y="3427773"/>
                </a:lnTo>
                <a:lnTo>
                  <a:pt x="0" y="416508"/>
                </a:lnTo>
                <a:lnTo>
                  <a:pt x="44431" y="378305"/>
                </a:lnTo>
                <a:cubicBezTo>
                  <a:pt x="66497" y="359950"/>
                  <a:pt x="91101" y="340813"/>
                  <a:pt x="122344" y="319724"/>
                </a:cubicBezTo>
                <a:cubicBezTo>
                  <a:pt x="184831" y="277545"/>
                  <a:pt x="289496" y="216621"/>
                  <a:pt x="356670" y="179128"/>
                </a:cubicBezTo>
                <a:cubicBezTo>
                  <a:pt x="423843" y="141636"/>
                  <a:pt x="451962" y="121328"/>
                  <a:pt x="525384" y="94771"/>
                </a:cubicBezTo>
                <a:cubicBezTo>
                  <a:pt x="598806" y="68215"/>
                  <a:pt x="709720" y="35409"/>
                  <a:pt x="797201" y="19787"/>
                </a:cubicBezTo>
                <a:cubicBezTo>
                  <a:pt x="884682" y="4166"/>
                  <a:pt x="964353" y="2604"/>
                  <a:pt x="1050272" y="1041"/>
                </a:cubicBezTo>
                <a:cubicBezTo>
                  <a:pt x="1093232" y="260"/>
                  <a:pt x="1134239" y="-521"/>
                  <a:pt x="1176808" y="455"/>
                </a:cubicBezTo>
                <a:close/>
              </a:path>
            </a:pathLst>
          </a:custGeom>
          <a:solidFill>
            <a:srgbClr val="5F7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80340" y="265430"/>
            <a:ext cx="8783320" cy="4613275"/>
          </a:xfrm>
          <a:prstGeom prst="rect">
            <a:avLst/>
          </a:prstGeom>
          <a:solidFill>
            <a:schemeClr val="bg1"/>
          </a:solidFill>
          <a:ln w="19050">
            <a:solidFill>
              <a:srgbClr val="5F76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-252988" y="-386145"/>
            <a:ext cx="1107120" cy="1107120"/>
          </a:xfrm>
          <a:prstGeom prst="ellipse">
            <a:avLst/>
          </a:prstGeom>
          <a:solidFill>
            <a:srgbClr val="5F7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8432105" y="4394784"/>
            <a:ext cx="862419" cy="862419"/>
          </a:xfrm>
          <a:prstGeom prst="ellipse">
            <a:avLst/>
          </a:prstGeom>
          <a:solidFill>
            <a:srgbClr val="5F7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657600" y="378460"/>
            <a:ext cx="1829435" cy="400050"/>
            <a:chOff x="5698" y="531"/>
            <a:chExt cx="2881" cy="630"/>
          </a:xfrm>
        </p:grpSpPr>
        <p:sp>
          <p:nvSpPr>
            <p:cNvPr id="39" name="文本框 38"/>
            <p:cNvSpPr txBox="1"/>
            <p:nvPr/>
          </p:nvSpPr>
          <p:spPr>
            <a:xfrm>
              <a:off x="6590" y="531"/>
              <a:ext cx="1099" cy="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</a:defRPr>
              </a:lvl1pPr>
            </a:lstStyle>
            <a:p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过程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5698" y="704"/>
              <a:ext cx="2881" cy="282"/>
              <a:chOff x="5698" y="704"/>
              <a:chExt cx="2881" cy="282"/>
            </a:xfrm>
          </p:grpSpPr>
          <p:sp>
            <p:nvSpPr>
              <p:cNvPr id="41" name="等腰三角形 40"/>
              <p:cNvSpPr/>
              <p:nvPr/>
            </p:nvSpPr>
            <p:spPr>
              <a:xfrm rot="16200000">
                <a:off x="5681" y="721"/>
                <a:ext cx="282" cy="248"/>
              </a:xfrm>
              <a:prstGeom prst="triangle">
                <a:avLst/>
              </a:prstGeom>
              <a:solidFill>
                <a:srgbClr val="5F7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42" name="等腰三角形 41"/>
              <p:cNvSpPr/>
              <p:nvPr/>
            </p:nvSpPr>
            <p:spPr>
              <a:xfrm rot="5400000" flipH="1">
                <a:off x="8314" y="721"/>
                <a:ext cx="282" cy="248"/>
              </a:xfrm>
              <a:prstGeom prst="triangle">
                <a:avLst/>
              </a:prstGeom>
              <a:solidFill>
                <a:srgbClr val="5F7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527F2A20-1137-9207-15C3-17DE4C4B0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78" y="1259107"/>
            <a:ext cx="7129083" cy="173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627601"/>
      </p:ext>
    </p:extLst>
  </p:cSld>
  <p:clrMapOvr>
    <a:masterClrMapping/>
  </p:clrMapOvr>
  <p:transition spd="slow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194945" y="343534"/>
            <a:ext cx="8579485" cy="465772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5F76A3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-889000" y="-1238885"/>
            <a:ext cx="10089515" cy="6274435"/>
            <a:chOff x="-1400" y="-1951"/>
            <a:chExt cx="15889" cy="9881"/>
          </a:xfrm>
        </p:grpSpPr>
        <p:sp>
          <p:nvSpPr>
            <p:cNvPr id="35" name="椭圆 34"/>
            <p:cNvSpPr/>
            <p:nvPr/>
          </p:nvSpPr>
          <p:spPr>
            <a:xfrm>
              <a:off x="-1400" y="-975"/>
              <a:ext cx="2565" cy="2565"/>
            </a:xfrm>
            <a:prstGeom prst="ellipse">
              <a:avLst/>
            </a:prstGeom>
            <a:solidFill>
              <a:srgbClr val="5F77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771" y="80"/>
              <a:ext cx="1068" cy="1068"/>
            </a:xfrm>
            <a:prstGeom prst="ellipse">
              <a:avLst/>
            </a:prstGeom>
            <a:solidFill>
              <a:srgbClr val="D1E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-323" y="3885"/>
              <a:ext cx="647" cy="647"/>
            </a:xfrm>
            <a:prstGeom prst="ellipse">
              <a:avLst/>
            </a:prstGeom>
            <a:solidFill>
              <a:srgbClr val="D1E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13064" y="6718"/>
              <a:ext cx="1221" cy="1212"/>
              <a:chOff x="11144470" y="5750554"/>
              <a:chExt cx="930738" cy="923598"/>
            </a:xfrm>
            <a:solidFill>
              <a:srgbClr val="D1E3EE"/>
            </a:solidFill>
          </p:grpSpPr>
          <p:sp>
            <p:nvSpPr>
              <p:cNvPr id="39" name="椭圆 38"/>
              <p:cNvSpPr/>
              <p:nvPr/>
            </p:nvSpPr>
            <p:spPr>
              <a:xfrm>
                <a:off x="11144470" y="5750554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11403916" y="5750554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11663362" y="5750554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11922808" y="5750554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11144470" y="600762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11403916" y="600762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11663362" y="6007620"/>
                <a:ext cx="152400" cy="152400"/>
              </a:xfrm>
              <a:prstGeom prst="ellipse">
                <a:avLst/>
              </a:prstGeom>
              <a:solidFill>
                <a:srgbClr val="5F7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11922808" y="600762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11144470" y="6264686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11403916" y="6264686"/>
                <a:ext cx="152400" cy="152400"/>
              </a:xfrm>
              <a:prstGeom prst="ellipse">
                <a:avLst/>
              </a:prstGeom>
              <a:solidFill>
                <a:srgbClr val="5F7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11663362" y="6264686"/>
                <a:ext cx="152400" cy="152400"/>
              </a:xfrm>
              <a:prstGeom prst="ellipse">
                <a:avLst/>
              </a:prstGeom>
              <a:solidFill>
                <a:srgbClr val="5F7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11922808" y="6264686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11144470" y="6521752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11403916" y="6521752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11663362" y="6521752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11922808" y="6521752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</p:grpSp>
        <p:sp>
          <p:nvSpPr>
            <p:cNvPr id="57" name="椭圆 56"/>
            <p:cNvSpPr/>
            <p:nvPr/>
          </p:nvSpPr>
          <p:spPr>
            <a:xfrm>
              <a:off x="136" y="5041"/>
              <a:ext cx="374" cy="374"/>
            </a:xfrm>
            <a:prstGeom prst="ellipse">
              <a:avLst/>
            </a:prstGeom>
            <a:solidFill>
              <a:srgbClr val="5F77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3663" y="510"/>
              <a:ext cx="827" cy="827"/>
            </a:xfrm>
            <a:prstGeom prst="ellipse">
              <a:avLst/>
            </a:prstGeom>
            <a:solidFill>
              <a:srgbClr val="D1E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13719" y="1719"/>
              <a:ext cx="374" cy="374"/>
            </a:xfrm>
            <a:prstGeom prst="ellipse">
              <a:avLst/>
            </a:prstGeom>
            <a:solidFill>
              <a:srgbClr val="5F77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8578" y="-195"/>
              <a:ext cx="1068" cy="1068"/>
            </a:xfrm>
            <a:prstGeom prst="ellipse">
              <a:avLst/>
            </a:prstGeom>
            <a:solidFill>
              <a:srgbClr val="D1E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7106" y="-1951"/>
              <a:ext cx="2565" cy="2565"/>
            </a:xfrm>
            <a:prstGeom prst="ellipse">
              <a:avLst/>
            </a:prstGeom>
            <a:solidFill>
              <a:srgbClr val="5F77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</p:grpSp>
      <p:cxnSp>
        <p:nvCxnSpPr>
          <p:cNvPr id="62" name="直接连接符 61"/>
          <p:cNvCxnSpPr/>
          <p:nvPr/>
        </p:nvCxnSpPr>
        <p:spPr>
          <a:xfrm>
            <a:off x="2005330" y="3179445"/>
            <a:ext cx="5165725" cy="0"/>
          </a:xfrm>
          <a:prstGeom prst="line">
            <a:avLst/>
          </a:prstGeom>
          <a:ln w="19050">
            <a:solidFill>
              <a:srgbClr val="5F76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851354" y="2363560"/>
            <a:ext cx="7905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5F76A3"/>
                </a:solidFill>
                <a:cs typeface="+mn-ea"/>
                <a:sym typeface="+mn-lt"/>
              </a:rPr>
              <a:t>实现过程中遇到的问题和解决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3830955" y="1261110"/>
            <a:ext cx="1480820" cy="902970"/>
            <a:chOff x="6307" y="2463"/>
            <a:chExt cx="1786" cy="1089"/>
          </a:xfrm>
        </p:grpSpPr>
        <p:sp>
          <p:nvSpPr>
            <p:cNvPr id="65" name="Oval 14"/>
            <p:cNvSpPr>
              <a:spLocks noChangeArrowheads="1"/>
            </p:cNvSpPr>
            <p:nvPr/>
          </p:nvSpPr>
          <p:spPr bwMode="auto">
            <a:xfrm>
              <a:off x="6580" y="2463"/>
              <a:ext cx="1240" cy="1089"/>
            </a:xfrm>
            <a:prstGeom prst="wedgeEllipseCallout">
              <a:avLst/>
            </a:prstGeom>
            <a:solidFill>
              <a:srgbClr val="5F76A3"/>
            </a:solidFill>
            <a:ln w="1905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>
                <a:solidFill>
                  <a:srgbClr val="6E9489"/>
                </a:solidFill>
                <a:cs typeface="+mn-ea"/>
                <a:sym typeface="+mn-lt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6307" y="2655"/>
              <a:ext cx="1786" cy="70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</p:grpSp>
    </p:spTree>
  </p:cSld>
  <p:clrMapOvr>
    <a:masterClrMapping/>
  </p:clrMapOvr>
  <p:transition spd="slow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 decel="100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decel="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decel="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decel="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4" grpId="1" animBg="1"/>
      <p:bldP spid="63" grpId="0"/>
      <p:bldP spid="6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E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: 形状 11"/>
          <p:cNvSpPr/>
          <p:nvPr/>
        </p:nvSpPr>
        <p:spPr>
          <a:xfrm>
            <a:off x="6423660" y="450"/>
            <a:ext cx="2720340" cy="1586003"/>
          </a:xfrm>
          <a:custGeom>
            <a:avLst/>
            <a:gdLst>
              <a:gd name="connsiteX0" fmla="*/ 0 w 9540936"/>
              <a:gd name="connsiteY0" fmla="*/ 0 h 5562522"/>
              <a:gd name="connsiteX1" fmla="*/ 9540936 w 9540936"/>
              <a:gd name="connsiteY1" fmla="*/ 0 h 5562522"/>
              <a:gd name="connsiteX2" fmla="*/ 9540936 w 9540936"/>
              <a:gd name="connsiteY2" fmla="*/ 4293308 h 5562522"/>
              <a:gd name="connsiteX3" fmla="*/ 9510456 w 9540936"/>
              <a:gd name="connsiteY3" fmla="*/ 4311699 h 5562522"/>
              <a:gd name="connsiteX4" fmla="*/ 8992296 w 9540936"/>
              <a:gd name="connsiteY4" fmla="*/ 4570779 h 5562522"/>
              <a:gd name="connsiteX5" fmla="*/ 8367456 w 9540936"/>
              <a:gd name="connsiteY5" fmla="*/ 4814619 h 5562522"/>
              <a:gd name="connsiteX6" fmla="*/ 7742616 w 9540936"/>
              <a:gd name="connsiteY6" fmla="*/ 4875579 h 5562522"/>
              <a:gd name="connsiteX7" fmla="*/ 7239696 w 9540936"/>
              <a:gd name="connsiteY7" fmla="*/ 4753659 h 5562522"/>
              <a:gd name="connsiteX8" fmla="*/ 7011096 w 9540936"/>
              <a:gd name="connsiteY8" fmla="*/ 4616499 h 5562522"/>
              <a:gd name="connsiteX9" fmla="*/ 6691056 w 9540936"/>
              <a:gd name="connsiteY9" fmla="*/ 4387899 h 5562522"/>
              <a:gd name="connsiteX10" fmla="*/ 6188136 w 9540936"/>
              <a:gd name="connsiteY10" fmla="*/ 3915459 h 5562522"/>
              <a:gd name="connsiteX11" fmla="*/ 5913816 w 9540936"/>
              <a:gd name="connsiteY11" fmla="*/ 3610659 h 5562522"/>
              <a:gd name="connsiteX12" fmla="*/ 5395656 w 9540936"/>
              <a:gd name="connsiteY12" fmla="*/ 3260139 h 5562522"/>
              <a:gd name="connsiteX13" fmla="*/ 4831776 w 9540936"/>
              <a:gd name="connsiteY13" fmla="*/ 3138219 h 5562522"/>
              <a:gd name="connsiteX14" fmla="*/ 4450776 w 9540936"/>
              <a:gd name="connsiteY14" fmla="*/ 3183939 h 5562522"/>
              <a:gd name="connsiteX15" fmla="*/ 4039296 w 9540936"/>
              <a:gd name="connsiteY15" fmla="*/ 3382059 h 5562522"/>
              <a:gd name="connsiteX16" fmla="*/ 3688776 w 9540936"/>
              <a:gd name="connsiteY16" fmla="*/ 3808779 h 5562522"/>
              <a:gd name="connsiteX17" fmla="*/ 3353496 w 9540936"/>
              <a:gd name="connsiteY17" fmla="*/ 4372659 h 5562522"/>
              <a:gd name="connsiteX18" fmla="*/ 2896296 w 9540936"/>
              <a:gd name="connsiteY18" fmla="*/ 5027979 h 5562522"/>
              <a:gd name="connsiteX19" fmla="*/ 2378136 w 9540936"/>
              <a:gd name="connsiteY19" fmla="*/ 5424219 h 5562522"/>
              <a:gd name="connsiteX20" fmla="*/ 1844736 w 9540936"/>
              <a:gd name="connsiteY20" fmla="*/ 5561379 h 5562522"/>
              <a:gd name="connsiteX21" fmla="*/ 1448496 w 9540936"/>
              <a:gd name="connsiteY21" fmla="*/ 5469939 h 5562522"/>
              <a:gd name="connsiteX22" fmla="*/ 1052256 w 9540936"/>
              <a:gd name="connsiteY22" fmla="*/ 5149899 h 5562522"/>
              <a:gd name="connsiteX23" fmla="*/ 777936 w 9540936"/>
              <a:gd name="connsiteY23" fmla="*/ 4753659 h 5562522"/>
              <a:gd name="connsiteX24" fmla="*/ 625536 w 9540936"/>
              <a:gd name="connsiteY24" fmla="*/ 4113579 h 5562522"/>
              <a:gd name="connsiteX25" fmla="*/ 671256 w 9540936"/>
              <a:gd name="connsiteY25" fmla="*/ 3625899 h 5562522"/>
              <a:gd name="connsiteX26" fmla="*/ 915096 w 9540936"/>
              <a:gd name="connsiteY26" fmla="*/ 3229659 h 5562522"/>
              <a:gd name="connsiteX27" fmla="*/ 1387536 w 9540936"/>
              <a:gd name="connsiteY27" fmla="*/ 2757219 h 5562522"/>
              <a:gd name="connsiteX28" fmla="*/ 1814256 w 9540936"/>
              <a:gd name="connsiteY28" fmla="*/ 2223819 h 5562522"/>
              <a:gd name="connsiteX29" fmla="*/ 1936176 w 9540936"/>
              <a:gd name="connsiteY29" fmla="*/ 1720899 h 5562522"/>
              <a:gd name="connsiteX30" fmla="*/ 1890456 w 9540936"/>
              <a:gd name="connsiteY30" fmla="*/ 1477059 h 5562522"/>
              <a:gd name="connsiteX31" fmla="*/ 1844736 w 9540936"/>
              <a:gd name="connsiteY31" fmla="*/ 1278939 h 5562522"/>
              <a:gd name="connsiteX32" fmla="*/ 1768536 w 9540936"/>
              <a:gd name="connsiteY32" fmla="*/ 1126539 h 5562522"/>
              <a:gd name="connsiteX33" fmla="*/ 1646616 w 9540936"/>
              <a:gd name="connsiteY33" fmla="*/ 1004619 h 5562522"/>
              <a:gd name="connsiteX34" fmla="*/ 1494216 w 9540936"/>
              <a:gd name="connsiteY34" fmla="*/ 867459 h 5562522"/>
              <a:gd name="connsiteX35" fmla="*/ 1113216 w 9540936"/>
              <a:gd name="connsiteY35" fmla="*/ 608379 h 5562522"/>
              <a:gd name="connsiteX36" fmla="*/ 869376 w 9540936"/>
              <a:gd name="connsiteY36" fmla="*/ 501699 h 5562522"/>
              <a:gd name="connsiteX37" fmla="*/ 473136 w 9540936"/>
              <a:gd name="connsiteY37" fmla="*/ 318819 h 5562522"/>
              <a:gd name="connsiteX38" fmla="*/ 183576 w 9540936"/>
              <a:gd name="connsiteY38" fmla="*/ 135939 h 5562522"/>
              <a:gd name="connsiteX39" fmla="*/ 36891 w 9540936"/>
              <a:gd name="connsiteY39" fmla="*/ 29259 h 5562522"/>
              <a:gd name="connsiteX40" fmla="*/ 0 w 9540936"/>
              <a:gd name="connsiteY40" fmla="*/ 0 h 5562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40936" h="5562522">
                <a:moveTo>
                  <a:pt x="0" y="0"/>
                </a:moveTo>
                <a:lnTo>
                  <a:pt x="9540936" y="0"/>
                </a:lnTo>
                <a:lnTo>
                  <a:pt x="9540936" y="4293308"/>
                </a:lnTo>
                <a:lnTo>
                  <a:pt x="9510456" y="4311699"/>
                </a:lnTo>
                <a:cubicBezTo>
                  <a:pt x="9297096" y="4443779"/>
                  <a:pt x="9182796" y="4486959"/>
                  <a:pt x="8992296" y="4570779"/>
                </a:cubicBezTo>
                <a:cubicBezTo>
                  <a:pt x="8801796" y="4654599"/>
                  <a:pt x="8575736" y="4763819"/>
                  <a:pt x="8367456" y="4814619"/>
                </a:cubicBezTo>
                <a:cubicBezTo>
                  <a:pt x="8159176" y="4865419"/>
                  <a:pt x="7930576" y="4885739"/>
                  <a:pt x="7742616" y="4875579"/>
                </a:cubicBezTo>
                <a:cubicBezTo>
                  <a:pt x="7554656" y="4865419"/>
                  <a:pt x="7361616" y="4796839"/>
                  <a:pt x="7239696" y="4753659"/>
                </a:cubicBezTo>
                <a:cubicBezTo>
                  <a:pt x="7117776" y="4710479"/>
                  <a:pt x="7102536" y="4677459"/>
                  <a:pt x="7011096" y="4616499"/>
                </a:cubicBezTo>
                <a:cubicBezTo>
                  <a:pt x="6919656" y="4555539"/>
                  <a:pt x="6828216" y="4504739"/>
                  <a:pt x="6691056" y="4387899"/>
                </a:cubicBezTo>
                <a:cubicBezTo>
                  <a:pt x="6553896" y="4271059"/>
                  <a:pt x="6317676" y="4044999"/>
                  <a:pt x="6188136" y="3915459"/>
                </a:cubicBezTo>
                <a:cubicBezTo>
                  <a:pt x="6058596" y="3785919"/>
                  <a:pt x="6045896" y="3719879"/>
                  <a:pt x="5913816" y="3610659"/>
                </a:cubicBezTo>
                <a:cubicBezTo>
                  <a:pt x="5781736" y="3501439"/>
                  <a:pt x="5575996" y="3338879"/>
                  <a:pt x="5395656" y="3260139"/>
                </a:cubicBezTo>
                <a:cubicBezTo>
                  <a:pt x="5215316" y="3181399"/>
                  <a:pt x="4989256" y="3150919"/>
                  <a:pt x="4831776" y="3138219"/>
                </a:cubicBezTo>
                <a:cubicBezTo>
                  <a:pt x="4674296" y="3125519"/>
                  <a:pt x="4582856" y="3143299"/>
                  <a:pt x="4450776" y="3183939"/>
                </a:cubicBezTo>
                <a:cubicBezTo>
                  <a:pt x="4318696" y="3224579"/>
                  <a:pt x="4166296" y="3277919"/>
                  <a:pt x="4039296" y="3382059"/>
                </a:cubicBezTo>
                <a:cubicBezTo>
                  <a:pt x="3912296" y="3486199"/>
                  <a:pt x="3803076" y="3643679"/>
                  <a:pt x="3688776" y="3808779"/>
                </a:cubicBezTo>
                <a:cubicBezTo>
                  <a:pt x="3574476" y="3973879"/>
                  <a:pt x="3485576" y="4169459"/>
                  <a:pt x="3353496" y="4372659"/>
                </a:cubicBezTo>
                <a:cubicBezTo>
                  <a:pt x="3221416" y="4575859"/>
                  <a:pt x="3058856" y="4852719"/>
                  <a:pt x="2896296" y="5027979"/>
                </a:cubicBezTo>
                <a:cubicBezTo>
                  <a:pt x="2733736" y="5203239"/>
                  <a:pt x="2553396" y="5335319"/>
                  <a:pt x="2378136" y="5424219"/>
                </a:cubicBezTo>
                <a:cubicBezTo>
                  <a:pt x="2202876" y="5513119"/>
                  <a:pt x="1999676" y="5553759"/>
                  <a:pt x="1844736" y="5561379"/>
                </a:cubicBezTo>
                <a:cubicBezTo>
                  <a:pt x="1689796" y="5568999"/>
                  <a:pt x="1580576" y="5538519"/>
                  <a:pt x="1448496" y="5469939"/>
                </a:cubicBezTo>
                <a:cubicBezTo>
                  <a:pt x="1316416" y="5401359"/>
                  <a:pt x="1164016" y="5269279"/>
                  <a:pt x="1052256" y="5149899"/>
                </a:cubicBezTo>
                <a:cubicBezTo>
                  <a:pt x="940496" y="5030519"/>
                  <a:pt x="849056" y="4926379"/>
                  <a:pt x="777936" y="4753659"/>
                </a:cubicBezTo>
                <a:cubicBezTo>
                  <a:pt x="706816" y="4580939"/>
                  <a:pt x="643316" y="4301539"/>
                  <a:pt x="625536" y="4113579"/>
                </a:cubicBezTo>
                <a:cubicBezTo>
                  <a:pt x="607756" y="3925619"/>
                  <a:pt x="622996" y="3773219"/>
                  <a:pt x="671256" y="3625899"/>
                </a:cubicBezTo>
                <a:cubicBezTo>
                  <a:pt x="719516" y="3478579"/>
                  <a:pt x="795716" y="3374439"/>
                  <a:pt x="915096" y="3229659"/>
                </a:cubicBezTo>
                <a:cubicBezTo>
                  <a:pt x="1034476" y="3084879"/>
                  <a:pt x="1237676" y="2924859"/>
                  <a:pt x="1387536" y="2757219"/>
                </a:cubicBezTo>
                <a:cubicBezTo>
                  <a:pt x="1537396" y="2589579"/>
                  <a:pt x="1722816" y="2396539"/>
                  <a:pt x="1814256" y="2223819"/>
                </a:cubicBezTo>
                <a:cubicBezTo>
                  <a:pt x="1905696" y="2051099"/>
                  <a:pt x="1923476" y="1845359"/>
                  <a:pt x="1936176" y="1720899"/>
                </a:cubicBezTo>
                <a:cubicBezTo>
                  <a:pt x="1948876" y="1596439"/>
                  <a:pt x="1905696" y="1550719"/>
                  <a:pt x="1890456" y="1477059"/>
                </a:cubicBezTo>
                <a:cubicBezTo>
                  <a:pt x="1875216" y="1403399"/>
                  <a:pt x="1865056" y="1337359"/>
                  <a:pt x="1844736" y="1278939"/>
                </a:cubicBezTo>
                <a:cubicBezTo>
                  <a:pt x="1824416" y="1220519"/>
                  <a:pt x="1801556" y="1172259"/>
                  <a:pt x="1768536" y="1126539"/>
                </a:cubicBezTo>
                <a:cubicBezTo>
                  <a:pt x="1735516" y="1080819"/>
                  <a:pt x="1692336" y="1047799"/>
                  <a:pt x="1646616" y="1004619"/>
                </a:cubicBezTo>
                <a:cubicBezTo>
                  <a:pt x="1600896" y="961439"/>
                  <a:pt x="1583116" y="933499"/>
                  <a:pt x="1494216" y="867459"/>
                </a:cubicBezTo>
                <a:cubicBezTo>
                  <a:pt x="1405316" y="801419"/>
                  <a:pt x="1217356" y="669339"/>
                  <a:pt x="1113216" y="608379"/>
                </a:cubicBezTo>
                <a:cubicBezTo>
                  <a:pt x="1009076" y="547419"/>
                  <a:pt x="976056" y="549959"/>
                  <a:pt x="869376" y="501699"/>
                </a:cubicBezTo>
                <a:cubicBezTo>
                  <a:pt x="762696" y="453439"/>
                  <a:pt x="587436" y="379779"/>
                  <a:pt x="473136" y="318819"/>
                </a:cubicBezTo>
                <a:cubicBezTo>
                  <a:pt x="358836" y="257859"/>
                  <a:pt x="277556" y="201979"/>
                  <a:pt x="183576" y="135939"/>
                </a:cubicBezTo>
                <a:cubicBezTo>
                  <a:pt x="136586" y="102919"/>
                  <a:pt x="85151" y="66089"/>
                  <a:pt x="36891" y="29259"/>
                </a:cubicBezTo>
                <a:lnTo>
                  <a:pt x="0" y="0"/>
                </a:lnTo>
                <a:close/>
              </a:path>
            </a:pathLst>
          </a:custGeom>
          <a:solidFill>
            <a:srgbClr val="5F7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0" name="任意多边形: 形状 15"/>
          <p:cNvSpPr/>
          <p:nvPr/>
        </p:nvSpPr>
        <p:spPr>
          <a:xfrm>
            <a:off x="0" y="3533089"/>
            <a:ext cx="2937944" cy="1610862"/>
          </a:xfrm>
          <a:custGeom>
            <a:avLst/>
            <a:gdLst>
              <a:gd name="connsiteX0" fmla="*/ 1176808 w 7117236"/>
              <a:gd name="connsiteY0" fmla="*/ 455 h 3427773"/>
              <a:gd name="connsiteX1" fmla="*/ 1312716 w 7117236"/>
              <a:gd name="connsiteY1" fmla="*/ 10414 h 3427773"/>
              <a:gd name="connsiteX2" fmla="*/ 1640772 w 7117236"/>
              <a:gd name="connsiteY2" fmla="*/ 76025 h 3427773"/>
              <a:gd name="connsiteX3" fmla="*/ 1940708 w 7117236"/>
              <a:gd name="connsiteY3" fmla="*/ 244740 h 3427773"/>
              <a:gd name="connsiteX4" fmla="*/ 2090676 w 7117236"/>
              <a:gd name="connsiteY4" fmla="*/ 544676 h 3427773"/>
              <a:gd name="connsiteX5" fmla="*/ 2118795 w 7117236"/>
              <a:gd name="connsiteY5" fmla="*/ 919596 h 3427773"/>
              <a:gd name="connsiteX6" fmla="*/ 2146914 w 7117236"/>
              <a:gd name="connsiteY6" fmla="*/ 1275770 h 3427773"/>
              <a:gd name="connsiteX7" fmla="*/ 2221898 w 7117236"/>
              <a:gd name="connsiteY7" fmla="*/ 1631944 h 3427773"/>
              <a:gd name="connsiteX8" fmla="*/ 2371866 w 7117236"/>
              <a:gd name="connsiteY8" fmla="*/ 1931881 h 3427773"/>
              <a:gd name="connsiteX9" fmla="*/ 2606191 w 7117236"/>
              <a:gd name="connsiteY9" fmla="*/ 2166206 h 3427773"/>
              <a:gd name="connsiteX10" fmla="*/ 2803024 w 7117236"/>
              <a:gd name="connsiteY10" fmla="*/ 2306801 h 3427773"/>
              <a:gd name="connsiteX11" fmla="*/ 3168572 w 7117236"/>
              <a:gd name="connsiteY11" fmla="*/ 2466142 h 3427773"/>
              <a:gd name="connsiteX12" fmla="*/ 3440389 w 7117236"/>
              <a:gd name="connsiteY12" fmla="*/ 2522380 h 3427773"/>
              <a:gd name="connsiteX13" fmla="*/ 3730952 w 7117236"/>
              <a:gd name="connsiteY13" fmla="*/ 2541126 h 3427773"/>
              <a:gd name="connsiteX14" fmla="*/ 4171483 w 7117236"/>
              <a:gd name="connsiteY14" fmla="*/ 2484888 h 3427773"/>
              <a:gd name="connsiteX15" fmla="*/ 4499539 w 7117236"/>
              <a:gd name="connsiteY15" fmla="*/ 2428650 h 3427773"/>
              <a:gd name="connsiteX16" fmla="*/ 5015054 w 7117236"/>
              <a:gd name="connsiteY16" fmla="*/ 2344293 h 3427773"/>
              <a:gd name="connsiteX17" fmla="*/ 5474331 w 7117236"/>
              <a:gd name="connsiteY17" fmla="*/ 2344293 h 3427773"/>
              <a:gd name="connsiteX18" fmla="*/ 5942981 w 7117236"/>
              <a:gd name="connsiteY18" fmla="*/ 2400531 h 3427773"/>
              <a:gd name="connsiteX19" fmla="*/ 6271037 w 7117236"/>
              <a:gd name="connsiteY19" fmla="*/ 2494261 h 3427773"/>
              <a:gd name="connsiteX20" fmla="*/ 6608465 w 7117236"/>
              <a:gd name="connsiteY20" fmla="*/ 2634856 h 3427773"/>
              <a:gd name="connsiteX21" fmla="*/ 6861536 w 7117236"/>
              <a:gd name="connsiteY21" fmla="*/ 2794197 h 3427773"/>
              <a:gd name="connsiteX22" fmla="*/ 7020877 w 7117236"/>
              <a:gd name="connsiteY22" fmla="*/ 3009776 h 3427773"/>
              <a:gd name="connsiteX23" fmla="*/ 7095861 w 7117236"/>
              <a:gd name="connsiteY23" fmla="*/ 3300339 h 3427773"/>
              <a:gd name="connsiteX24" fmla="*/ 7114607 w 7117236"/>
              <a:gd name="connsiteY24" fmla="*/ 3422188 h 3427773"/>
              <a:gd name="connsiteX25" fmla="*/ 7117236 w 7117236"/>
              <a:gd name="connsiteY25" fmla="*/ 3427773 h 3427773"/>
              <a:gd name="connsiteX26" fmla="*/ 0 w 7117236"/>
              <a:gd name="connsiteY26" fmla="*/ 3427773 h 3427773"/>
              <a:gd name="connsiteX27" fmla="*/ 0 w 7117236"/>
              <a:gd name="connsiteY27" fmla="*/ 416508 h 3427773"/>
              <a:gd name="connsiteX28" fmla="*/ 44431 w 7117236"/>
              <a:gd name="connsiteY28" fmla="*/ 378305 h 3427773"/>
              <a:gd name="connsiteX29" fmla="*/ 122344 w 7117236"/>
              <a:gd name="connsiteY29" fmla="*/ 319724 h 3427773"/>
              <a:gd name="connsiteX30" fmla="*/ 356670 w 7117236"/>
              <a:gd name="connsiteY30" fmla="*/ 179128 h 3427773"/>
              <a:gd name="connsiteX31" fmla="*/ 525384 w 7117236"/>
              <a:gd name="connsiteY31" fmla="*/ 94771 h 3427773"/>
              <a:gd name="connsiteX32" fmla="*/ 797201 w 7117236"/>
              <a:gd name="connsiteY32" fmla="*/ 19787 h 3427773"/>
              <a:gd name="connsiteX33" fmla="*/ 1050272 w 7117236"/>
              <a:gd name="connsiteY33" fmla="*/ 1041 h 3427773"/>
              <a:gd name="connsiteX34" fmla="*/ 1176808 w 7117236"/>
              <a:gd name="connsiteY34" fmla="*/ 455 h 3427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17236" h="3427773">
                <a:moveTo>
                  <a:pt x="1176808" y="455"/>
                </a:moveTo>
                <a:cubicBezTo>
                  <a:pt x="1219377" y="1432"/>
                  <a:pt x="1263508" y="4166"/>
                  <a:pt x="1312716" y="10414"/>
                </a:cubicBezTo>
                <a:cubicBezTo>
                  <a:pt x="1411133" y="22912"/>
                  <a:pt x="1536106" y="36971"/>
                  <a:pt x="1640772" y="76025"/>
                </a:cubicBezTo>
                <a:cubicBezTo>
                  <a:pt x="1745437" y="115080"/>
                  <a:pt x="1865724" y="166631"/>
                  <a:pt x="1940708" y="244740"/>
                </a:cubicBezTo>
                <a:cubicBezTo>
                  <a:pt x="2015692" y="322848"/>
                  <a:pt x="2060995" y="432200"/>
                  <a:pt x="2090676" y="544676"/>
                </a:cubicBezTo>
                <a:cubicBezTo>
                  <a:pt x="2120357" y="657152"/>
                  <a:pt x="2109422" y="797747"/>
                  <a:pt x="2118795" y="919596"/>
                </a:cubicBezTo>
                <a:cubicBezTo>
                  <a:pt x="2128168" y="1041445"/>
                  <a:pt x="2129730" y="1157045"/>
                  <a:pt x="2146914" y="1275770"/>
                </a:cubicBezTo>
                <a:cubicBezTo>
                  <a:pt x="2164098" y="1394495"/>
                  <a:pt x="2184406" y="1522593"/>
                  <a:pt x="2221898" y="1631944"/>
                </a:cubicBezTo>
                <a:cubicBezTo>
                  <a:pt x="2259390" y="1741296"/>
                  <a:pt x="2307817" y="1842837"/>
                  <a:pt x="2371866" y="1931881"/>
                </a:cubicBezTo>
                <a:cubicBezTo>
                  <a:pt x="2435915" y="2020924"/>
                  <a:pt x="2534331" y="2103719"/>
                  <a:pt x="2606191" y="2166206"/>
                </a:cubicBezTo>
                <a:cubicBezTo>
                  <a:pt x="2678051" y="2228692"/>
                  <a:pt x="2709294" y="2256811"/>
                  <a:pt x="2803024" y="2306801"/>
                </a:cubicBezTo>
                <a:cubicBezTo>
                  <a:pt x="2896754" y="2356790"/>
                  <a:pt x="3062344" y="2430212"/>
                  <a:pt x="3168572" y="2466142"/>
                </a:cubicBezTo>
                <a:cubicBezTo>
                  <a:pt x="3274799" y="2502072"/>
                  <a:pt x="3346659" y="2509883"/>
                  <a:pt x="3440389" y="2522380"/>
                </a:cubicBezTo>
                <a:cubicBezTo>
                  <a:pt x="3534119" y="2534877"/>
                  <a:pt x="3609103" y="2547375"/>
                  <a:pt x="3730952" y="2541126"/>
                </a:cubicBezTo>
                <a:cubicBezTo>
                  <a:pt x="3852801" y="2534877"/>
                  <a:pt x="4043386" y="2503634"/>
                  <a:pt x="4171483" y="2484888"/>
                </a:cubicBezTo>
                <a:cubicBezTo>
                  <a:pt x="4299581" y="2466142"/>
                  <a:pt x="4499539" y="2428650"/>
                  <a:pt x="4499539" y="2428650"/>
                </a:cubicBezTo>
                <a:cubicBezTo>
                  <a:pt x="4640134" y="2405217"/>
                  <a:pt x="4852588" y="2358352"/>
                  <a:pt x="5015054" y="2344293"/>
                </a:cubicBezTo>
                <a:cubicBezTo>
                  <a:pt x="5177519" y="2330233"/>
                  <a:pt x="5319677" y="2334920"/>
                  <a:pt x="5474331" y="2344293"/>
                </a:cubicBezTo>
                <a:cubicBezTo>
                  <a:pt x="5628986" y="2353666"/>
                  <a:pt x="5810197" y="2375536"/>
                  <a:pt x="5942981" y="2400531"/>
                </a:cubicBezTo>
                <a:cubicBezTo>
                  <a:pt x="6075766" y="2425526"/>
                  <a:pt x="6160123" y="2455207"/>
                  <a:pt x="6271037" y="2494261"/>
                </a:cubicBezTo>
                <a:cubicBezTo>
                  <a:pt x="6381951" y="2533315"/>
                  <a:pt x="6510048" y="2584867"/>
                  <a:pt x="6608465" y="2634856"/>
                </a:cubicBezTo>
                <a:cubicBezTo>
                  <a:pt x="6706881" y="2684845"/>
                  <a:pt x="6792801" y="2731710"/>
                  <a:pt x="6861536" y="2794197"/>
                </a:cubicBezTo>
                <a:cubicBezTo>
                  <a:pt x="6930271" y="2856684"/>
                  <a:pt x="6981823" y="2925419"/>
                  <a:pt x="7020877" y="3009776"/>
                </a:cubicBezTo>
                <a:cubicBezTo>
                  <a:pt x="7059931" y="3094133"/>
                  <a:pt x="7080240" y="3231604"/>
                  <a:pt x="7095861" y="3300339"/>
                </a:cubicBezTo>
                <a:cubicBezTo>
                  <a:pt x="7111483" y="3369075"/>
                  <a:pt x="7100548" y="3312837"/>
                  <a:pt x="7114607" y="3422188"/>
                </a:cubicBezTo>
                <a:lnTo>
                  <a:pt x="7117236" y="3427773"/>
                </a:lnTo>
                <a:lnTo>
                  <a:pt x="0" y="3427773"/>
                </a:lnTo>
                <a:lnTo>
                  <a:pt x="0" y="416508"/>
                </a:lnTo>
                <a:lnTo>
                  <a:pt x="44431" y="378305"/>
                </a:lnTo>
                <a:cubicBezTo>
                  <a:pt x="66497" y="359950"/>
                  <a:pt x="91101" y="340813"/>
                  <a:pt x="122344" y="319724"/>
                </a:cubicBezTo>
                <a:cubicBezTo>
                  <a:pt x="184831" y="277545"/>
                  <a:pt x="289496" y="216621"/>
                  <a:pt x="356670" y="179128"/>
                </a:cubicBezTo>
                <a:cubicBezTo>
                  <a:pt x="423843" y="141636"/>
                  <a:pt x="451962" y="121328"/>
                  <a:pt x="525384" y="94771"/>
                </a:cubicBezTo>
                <a:cubicBezTo>
                  <a:pt x="598806" y="68215"/>
                  <a:pt x="709720" y="35409"/>
                  <a:pt x="797201" y="19787"/>
                </a:cubicBezTo>
                <a:cubicBezTo>
                  <a:pt x="884682" y="4166"/>
                  <a:pt x="964353" y="2604"/>
                  <a:pt x="1050272" y="1041"/>
                </a:cubicBezTo>
                <a:cubicBezTo>
                  <a:pt x="1093232" y="260"/>
                  <a:pt x="1134239" y="-521"/>
                  <a:pt x="1176808" y="455"/>
                </a:cubicBezTo>
                <a:close/>
              </a:path>
            </a:pathLst>
          </a:custGeom>
          <a:solidFill>
            <a:srgbClr val="5F7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80340" y="265430"/>
            <a:ext cx="8783320" cy="4613275"/>
          </a:xfrm>
          <a:prstGeom prst="rect">
            <a:avLst/>
          </a:prstGeom>
          <a:solidFill>
            <a:schemeClr val="bg1"/>
          </a:solidFill>
          <a:ln w="19050">
            <a:solidFill>
              <a:srgbClr val="5F76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-252988" y="-386145"/>
            <a:ext cx="1107120" cy="1107120"/>
          </a:xfrm>
          <a:prstGeom prst="ellipse">
            <a:avLst/>
          </a:prstGeom>
          <a:solidFill>
            <a:srgbClr val="5F7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8432105" y="4394784"/>
            <a:ext cx="862419" cy="862419"/>
          </a:xfrm>
          <a:prstGeom prst="ellipse">
            <a:avLst/>
          </a:prstGeom>
          <a:solidFill>
            <a:srgbClr val="5F7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657600" y="378460"/>
            <a:ext cx="1829435" cy="400050"/>
            <a:chOff x="5698" y="531"/>
            <a:chExt cx="2881" cy="630"/>
          </a:xfrm>
        </p:grpSpPr>
        <p:sp>
          <p:nvSpPr>
            <p:cNvPr id="39" name="文本框 38"/>
            <p:cNvSpPr txBox="1"/>
            <p:nvPr/>
          </p:nvSpPr>
          <p:spPr>
            <a:xfrm>
              <a:off x="5984" y="531"/>
              <a:ext cx="2310" cy="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</a:defRPr>
              </a:lvl1pPr>
            </a:lstStyle>
            <a:p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问题与解决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5698" y="704"/>
              <a:ext cx="2881" cy="282"/>
              <a:chOff x="5698" y="704"/>
              <a:chExt cx="2881" cy="282"/>
            </a:xfrm>
          </p:grpSpPr>
          <p:sp>
            <p:nvSpPr>
              <p:cNvPr id="41" name="等腰三角形 40"/>
              <p:cNvSpPr/>
              <p:nvPr/>
            </p:nvSpPr>
            <p:spPr>
              <a:xfrm rot="16200000">
                <a:off x="5681" y="721"/>
                <a:ext cx="282" cy="248"/>
              </a:xfrm>
              <a:prstGeom prst="triangle">
                <a:avLst/>
              </a:prstGeom>
              <a:solidFill>
                <a:srgbClr val="5F7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42" name="等腰三角形 41"/>
              <p:cNvSpPr/>
              <p:nvPr/>
            </p:nvSpPr>
            <p:spPr>
              <a:xfrm rot="5400000" flipH="1">
                <a:off x="8314" y="721"/>
                <a:ext cx="282" cy="248"/>
              </a:xfrm>
              <a:prstGeom prst="triangle">
                <a:avLst/>
              </a:prstGeom>
              <a:solidFill>
                <a:srgbClr val="5F7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</p:grp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FF80E29B-0EB9-F6B0-1D6D-1A81CCADD0A2}"/>
              </a:ext>
            </a:extLst>
          </p:cNvPr>
          <p:cNvSpPr txBox="1"/>
          <p:nvPr/>
        </p:nvSpPr>
        <p:spPr>
          <a:xfrm>
            <a:off x="1058485" y="890270"/>
            <a:ext cx="735965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问题：在</a:t>
            </a:r>
            <a:r>
              <a:rPr lang="en-US" altLang="zh-CN" dirty="0"/>
              <a:t>AES</a:t>
            </a:r>
            <a:r>
              <a:rPr lang="zh-CN" altLang="en-US" dirty="0"/>
              <a:t>加密解密过程中，密钥的管理和安全性是至关重要的。如何安全地生成、存储和传输密钥是一个挑战，特别是在实际应用中需要考虑密钥的保护和管理。</a:t>
            </a:r>
          </a:p>
          <a:p>
            <a:r>
              <a:rPr lang="zh-CN" altLang="en-US" dirty="0"/>
              <a:t>解决方法：我采用了一种简单而有效的密钥管理方案，即在代码中硬编码密钥。虽然这种方法不够安全，但在学习和实验阶段可以接受。在实际应用中，应该采用更加安全的密钥管理方案，如使用密钥管理服务（</a:t>
            </a:r>
            <a:r>
              <a:rPr lang="en-US" altLang="zh-CN" dirty="0"/>
              <a:t>KMS</a:t>
            </a:r>
            <a:r>
              <a:rPr lang="zh-CN" altLang="en-US" dirty="0"/>
              <a:t>）或硬件安全模块（</a:t>
            </a:r>
            <a:r>
              <a:rPr lang="en-US" altLang="zh-CN" dirty="0"/>
              <a:t>HSM</a:t>
            </a:r>
            <a:r>
              <a:rPr lang="zh-CN" altLang="en-US" dirty="0"/>
              <a:t>）来保护密钥。</a:t>
            </a:r>
          </a:p>
          <a:p>
            <a:r>
              <a:rPr lang="zh-CN" altLang="en-US" dirty="0"/>
              <a:t>问题：</a:t>
            </a:r>
            <a:r>
              <a:rPr lang="en-US" altLang="zh-CN" dirty="0"/>
              <a:t>AES</a:t>
            </a:r>
            <a:r>
              <a:rPr lang="zh-CN" altLang="en-US" dirty="0"/>
              <a:t>算法要求明文的长度必须是块大小（通常为</a:t>
            </a:r>
            <a:r>
              <a:rPr lang="en-US" altLang="zh-CN" dirty="0"/>
              <a:t>128</a:t>
            </a:r>
            <a:r>
              <a:rPr lang="zh-CN" altLang="en-US" dirty="0"/>
              <a:t>位）的整数倍。因此，在加密过程中，如果明文长度不是块大小的整数倍，就需要进行填充操作。</a:t>
            </a:r>
          </a:p>
          <a:p>
            <a:r>
              <a:rPr lang="zh-CN" altLang="en-US" dirty="0"/>
              <a:t>解决方法：我选择了使用标准的</a:t>
            </a:r>
            <a:r>
              <a:rPr lang="en-US" altLang="zh-CN" dirty="0"/>
              <a:t>PKCS7</a:t>
            </a:r>
            <a:r>
              <a:rPr lang="zh-CN" altLang="en-US" dirty="0"/>
              <a:t>填充方案来填充明文。</a:t>
            </a:r>
            <a:r>
              <a:rPr lang="en-US" altLang="zh-CN" dirty="0"/>
              <a:t>PKCS7</a:t>
            </a:r>
            <a:r>
              <a:rPr lang="zh-CN" altLang="en-US" dirty="0"/>
              <a:t>填充方案是一种常见且简单的填充方案，通过在明文末尾添加填充字节，使得明文长度恰好为块大小的整数倍。</a:t>
            </a:r>
          </a:p>
        </p:txBody>
      </p:sp>
    </p:spTree>
  </p:cSld>
  <p:clrMapOvr>
    <a:masterClrMapping/>
  </p:clrMapOvr>
  <p:transition spd="slow" advClick="0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640578" y="507421"/>
            <a:ext cx="7862844" cy="4129557"/>
          </a:xfrm>
          <a:prstGeom prst="rect">
            <a:avLst/>
          </a:prstGeom>
          <a:solidFill>
            <a:schemeClr val="bg1"/>
          </a:solidFill>
          <a:ln w="57150">
            <a:solidFill>
              <a:srgbClr val="5F76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03475" y="1624099"/>
            <a:ext cx="318770" cy="297815"/>
          </a:xfrm>
          <a:prstGeom prst="rect">
            <a:avLst/>
          </a:prstGeom>
          <a:noFill/>
          <a:ln w="50800">
            <a:solidFill>
              <a:srgbClr val="5F76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90825" y="1556789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作品背景及意义</a:t>
            </a:r>
          </a:p>
        </p:txBody>
      </p:sp>
      <p:sp>
        <p:nvSpPr>
          <p:cNvPr id="27" name="矩形 26"/>
          <p:cNvSpPr/>
          <p:nvPr/>
        </p:nvSpPr>
        <p:spPr>
          <a:xfrm>
            <a:off x="4100345" y="1638069"/>
            <a:ext cx="318770" cy="297815"/>
          </a:xfrm>
          <a:prstGeom prst="rect">
            <a:avLst/>
          </a:prstGeom>
          <a:noFill/>
          <a:ln w="50800">
            <a:solidFill>
              <a:srgbClr val="5F76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534050" y="155678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作品介绍</a:t>
            </a:r>
          </a:p>
        </p:txBody>
      </p:sp>
      <p:sp>
        <p:nvSpPr>
          <p:cNvPr id="11" name="矩形 10"/>
          <p:cNvSpPr/>
          <p:nvPr/>
        </p:nvSpPr>
        <p:spPr>
          <a:xfrm>
            <a:off x="1103475" y="2367392"/>
            <a:ext cx="318770" cy="297815"/>
          </a:xfrm>
          <a:prstGeom prst="rect">
            <a:avLst/>
          </a:prstGeom>
          <a:noFill/>
          <a:ln w="50800">
            <a:solidFill>
              <a:srgbClr val="5F76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90825" y="230008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设计与实现方案</a:t>
            </a:r>
          </a:p>
        </p:txBody>
      </p:sp>
      <p:sp>
        <p:nvSpPr>
          <p:cNvPr id="16" name="矩形 15"/>
          <p:cNvSpPr/>
          <p:nvPr/>
        </p:nvSpPr>
        <p:spPr>
          <a:xfrm>
            <a:off x="4100345" y="2381362"/>
            <a:ext cx="318770" cy="297815"/>
          </a:xfrm>
          <a:prstGeom prst="rect">
            <a:avLst/>
          </a:prstGeom>
          <a:noFill/>
          <a:ln w="50800">
            <a:solidFill>
              <a:srgbClr val="5F76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534050" y="2285466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实现过程中遇到的问题和解决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3008630" y="635"/>
            <a:ext cx="3125470" cy="1478280"/>
            <a:chOff x="4738" y="1"/>
            <a:chExt cx="4922" cy="2328"/>
          </a:xfrm>
        </p:grpSpPr>
        <p:sp>
          <p:nvSpPr>
            <p:cNvPr id="25" name="任意多边形 24"/>
            <p:cNvSpPr/>
            <p:nvPr/>
          </p:nvSpPr>
          <p:spPr>
            <a:xfrm rot="16200000">
              <a:off x="6035" y="-1296"/>
              <a:ext cx="2329" cy="4922"/>
            </a:xfrm>
            <a:custGeom>
              <a:avLst/>
              <a:gdLst>
                <a:gd name="connsiteX0" fmla="*/ 1972085 w 1972085"/>
                <a:gd name="connsiteY0" fmla="*/ 0 h 4167573"/>
                <a:gd name="connsiteX1" fmla="*/ 1972085 w 1972085"/>
                <a:gd name="connsiteY1" fmla="*/ 4167573 h 4167573"/>
                <a:gd name="connsiteX2" fmla="*/ 1876065 w 1972085"/>
                <a:gd name="connsiteY2" fmla="*/ 4162724 h 4167573"/>
                <a:gd name="connsiteX3" fmla="*/ 0 w 1972085"/>
                <a:gd name="connsiteY3" fmla="*/ 2083786 h 4167573"/>
                <a:gd name="connsiteX4" fmla="*/ 1876065 w 1972085"/>
                <a:gd name="connsiteY4" fmla="*/ 4848 h 416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2085" h="4167573">
                  <a:moveTo>
                    <a:pt x="1972085" y="0"/>
                  </a:moveTo>
                  <a:lnTo>
                    <a:pt x="1972085" y="4167573"/>
                  </a:lnTo>
                  <a:lnTo>
                    <a:pt x="1876065" y="4162724"/>
                  </a:lnTo>
                  <a:cubicBezTo>
                    <a:pt x="822307" y="4055709"/>
                    <a:pt x="0" y="3165777"/>
                    <a:pt x="0" y="2083786"/>
                  </a:cubicBezTo>
                  <a:cubicBezTo>
                    <a:pt x="0" y="1001795"/>
                    <a:pt x="822307" y="111863"/>
                    <a:pt x="1876065" y="4848"/>
                  </a:cubicBezTo>
                  <a:close/>
                </a:path>
              </a:pathLst>
            </a:custGeom>
            <a:solidFill>
              <a:srgbClr val="5F76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974" y="566"/>
              <a:ext cx="2452" cy="1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500" b="1" dirty="0">
                  <a:solidFill>
                    <a:schemeClr val="bg1"/>
                  </a:solidFill>
                  <a:cs typeface="+mn-ea"/>
                  <a:sym typeface="+mn-lt"/>
                </a:rPr>
                <a:t>目录</a:t>
              </a:r>
            </a:p>
          </p:txBody>
        </p:sp>
      </p:grpSp>
      <p:sp>
        <p:nvSpPr>
          <p:cNvPr id="46" name="椭圆 45"/>
          <p:cNvSpPr/>
          <p:nvPr/>
        </p:nvSpPr>
        <p:spPr>
          <a:xfrm>
            <a:off x="8573768" y="1658985"/>
            <a:ext cx="303844" cy="303844"/>
          </a:xfrm>
          <a:prstGeom prst="ellipse">
            <a:avLst/>
          </a:prstGeom>
          <a:solidFill>
            <a:srgbClr val="D1E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-309245" y="3673475"/>
            <a:ext cx="1756410" cy="1757680"/>
            <a:chOff x="304799" y="673100"/>
            <a:chExt cx="4000500" cy="4000499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" name="同心圆 19"/>
            <p:cNvSpPr/>
            <p:nvPr/>
          </p:nvSpPr>
          <p:spPr>
            <a:xfrm>
              <a:off x="304799" y="673100"/>
              <a:ext cx="4000500" cy="4000499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1F3F2"/>
                </a:gs>
                <a:gs pos="55000">
                  <a:srgbClr val="F1F3F2"/>
                </a:gs>
                <a:gs pos="100000">
                  <a:srgbClr val="B2B2B2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solidFill>
              <a:srgbClr val="5F75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82880" y="112395"/>
            <a:ext cx="788035" cy="788670"/>
            <a:chOff x="304799" y="673100"/>
            <a:chExt cx="4000500" cy="4000499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8" name="同心圆 27"/>
            <p:cNvSpPr/>
            <p:nvPr/>
          </p:nvSpPr>
          <p:spPr>
            <a:xfrm>
              <a:off x="304799" y="673100"/>
              <a:ext cx="4000500" cy="4000499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1F3F2"/>
                </a:gs>
                <a:gs pos="55000">
                  <a:srgbClr val="F1F3F2"/>
                </a:gs>
                <a:gs pos="100000">
                  <a:srgbClr val="B2B2B2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solidFill>
              <a:srgbClr val="D1E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292860" y="4276090"/>
            <a:ext cx="551815" cy="552450"/>
            <a:chOff x="304799" y="673100"/>
            <a:chExt cx="4000500" cy="4000499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2" name="同心圆 31"/>
            <p:cNvSpPr/>
            <p:nvPr/>
          </p:nvSpPr>
          <p:spPr>
            <a:xfrm>
              <a:off x="304799" y="673100"/>
              <a:ext cx="4000500" cy="4000499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1F3F2"/>
                </a:gs>
                <a:gs pos="55000">
                  <a:srgbClr val="F1F3F2"/>
                </a:gs>
                <a:gs pos="100000">
                  <a:srgbClr val="B2B2B2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92113" y="760408"/>
              <a:ext cx="3825873" cy="3825877"/>
            </a:xfrm>
            <a:prstGeom prst="ellipse">
              <a:avLst/>
            </a:prstGeom>
            <a:solidFill>
              <a:srgbClr val="D1E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948930" y="-327025"/>
            <a:ext cx="1426210" cy="1427480"/>
            <a:chOff x="304799" y="673100"/>
            <a:chExt cx="4000500" cy="4000499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同心圆 35"/>
            <p:cNvSpPr/>
            <p:nvPr/>
          </p:nvSpPr>
          <p:spPr>
            <a:xfrm>
              <a:off x="304799" y="673100"/>
              <a:ext cx="4000500" cy="4000499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1F3F2"/>
                </a:gs>
                <a:gs pos="55000">
                  <a:srgbClr val="F1F3F2"/>
                </a:gs>
                <a:gs pos="100000">
                  <a:srgbClr val="B2B2B2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solidFill>
              <a:srgbClr val="5F75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cs typeface="+mn-ea"/>
                <a:sym typeface="+mn-lt"/>
              </a:endParaRPr>
            </a:p>
          </p:txBody>
        </p:sp>
      </p:grpSp>
      <p:sp>
        <p:nvSpPr>
          <p:cNvPr id="38" name="TextBox 4">
            <a:extLst>
              <a:ext uri="{FF2B5EF4-FFF2-40B4-BE49-F238E27FC236}">
                <a16:creationId xmlns:a16="http://schemas.microsoft.com/office/drawing/2014/main" id="{EB684C7E-20A7-9694-F2D4-694B922B40F4}"/>
              </a:ext>
            </a:extLst>
          </p:cNvPr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http://www.1ppt.com/hangye/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FAE2B79-2E3B-FBDA-865A-04124A73AB46}"/>
              </a:ext>
            </a:extLst>
          </p:cNvPr>
          <p:cNvSpPr/>
          <p:nvPr/>
        </p:nvSpPr>
        <p:spPr>
          <a:xfrm>
            <a:off x="1103475" y="3157899"/>
            <a:ext cx="318770" cy="297815"/>
          </a:xfrm>
          <a:prstGeom prst="rect">
            <a:avLst/>
          </a:prstGeom>
          <a:noFill/>
          <a:ln w="50800">
            <a:solidFill>
              <a:srgbClr val="5F76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60EA8B5-D55E-D40B-9FA5-F633802B0EA7}"/>
              </a:ext>
            </a:extLst>
          </p:cNvPr>
          <p:cNvSpPr txBox="1"/>
          <p:nvPr/>
        </p:nvSpPr>
        <p:spPr>
          <a:xfrm>
            <a:off x="1490825" y="309058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结论</a:t>
            </a:r>
          </a:p>
        </p:txBody>
      </p:sp>
    </p:spTree>
  </p:cSld>
  <p:clrMapOvr>
    <a:masterClrMapping/>
  </p:clrMapOvr>
  <p:transition spd="slow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46" grpId="0" animBg="1"/>
      <p:bldP spid="46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E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: 形状 11"/>
          <p:cNvSpPr/>
          <p:nvPr/>
        </p:nvSpPr>
        <p:spPr>
          <a:xfrm>
            <a:off x="6423660" y="450"/>
            <a:ext cx="2720340" cy="1586003"/>
          </a:xfrm>
          <a:custGeom>
            <a:avLst/>
            <a:gdLst>
              <a:gd name="connsiteX0" fmla="*/ 0 w 9540936"/>
              <a:gd name="connsiteY0" fmla="*/ 0 h 5562522"/>
              <a:gd name="connsiteX1" fmla="*/ 9540936 w 9540936"/>
              <a:gd name="connsiteY1" fmla="*/ 0 h 5562522"/>
              <a:gd name="connsiteX2" fmla="*/ 9540936 w 9540936"/>
              <a:gd name="connsiteY2" fmla="*/ 4293308 h 5562522"/>
              <a:gd name="connsiteX3" fmla="*/ 9510456 w 9540936"/>
              <a:gd name="connsiteY3" fmla="*/ 4311699 h 5562522"/>
              <a:gd name="connsiteX4" fmla="*/ 8992296 w 9540936"/>
              <a:gd name="connsiteY4" fmla="*/ 4570779 h 5562522"/>
              <a:gd name="connsiteX5" fmla="*/ 8367456 w 9540936"/>
              <a:gd name="connsiteY5" fmla="*/ 4814619 h 5562522"/>
              <a:gd name="connsiteX6" fmla="*/ 7742616 w 9540936"/>
              <a:gd name="connsiteY6" fmla="*/ 4875579 h 5562522"/>
              <a:gd name="connsiteX7" fmla="*/ 7239696 w 9540936"/>
              <a:gd name="connsiteY7" fmla="*/ 4753659 h 5562522"/>
              <a:gd name="connsiteX8" fmla="*/ 7011096 w 9540936"/>
              <a:gd name="connsiteY8" fmla="*/ 4616499 h 5562522"/>
              <a:gd name="connsiteX9" fmla="*/ 6691056 w 9540936"/>
              <a:gd name="connsiteY9" fmla="*/ 4387899 h 5562522"/>
              <a:gd name="connsiteX10" fmla="*/ 6188136 w 9540936"/>
              <a:gd name="connsiteY10" fmla="*/ 3915459 h 5562522"/>
              <a:gd name="connsiteX11" fmla="*/ 5913816 w 9540936"/>
              <a:gd name="connsiteY11" fmla="*/ 3610659 h 5562522"/>
              <a:gd name="connsiteX12" fmla="*/ 5395656 w 9540936"/>
              <a:gd name="connsiteY12" fmla="*/ 3260139 h 5562522"/>
              <a:gd name="connsiteX13" fmla="*/ 4831776 w 9540936"/>
              <a:gd name="connsiteY13" fmla="*/ 3138219 h 5562522"/>
              <a:gd name="connsiteX14" fmla="*/ 4450776 w 9540936"/>
              <a:gd name="connsiteY14" fmla="*/ 3183939 h 5562522"/>
              <a:gd name="connsiteX15" fmla="*/ 4039296 w 9540936"/>
              <a:gd name="connsiteY15" fmla="*/ 3382059 h 5562522"/>
              <a:gd name="connsiteX16" fmla="*/ 3688776 w 9540936"/>
              <a:gd name="connsiteY16" fmla="*/ 3808779 h 5562522"/>
              <a:gd name="connsiteX17" fmla="*/ 3353496 w 9540936"/>
              <a:gd name="connsiteY17" fmla="*/ 4372659 h 5562522"/>
              <a:gd name="connsiteX18" fmla="*/ 2896296 w 9540936"/>
              <a:gd name="connsiteY18" fmla="*/ 5027979 h 5562522"/>
              <a:gd name="connsiteX19" fmla="*/ 2378136 w 9540936"/>
              <a:gd name="connsiteY19" fmla="*/ 5424219 h 5562522"/>
              <a:gd name="connsiteX20" fmla="*/ 1844736 w 9540936"/>
              <a:gd name="connsiteY20" fmla="*/ 5561379 h 5562522"/>
              <a:gd name="connsiteX21" fmla="*/ 1448496 w 9540936"/>
              <a:gd name="connsiteY21" fmla="*/ 5469939 h 5562522"/>
              <a:gd name="connsiteX22" fmla="*/ 1052256 w 9540936"/>
              <a:gd name="connsiteY22" fmla="*/ 5149899 h 5562522"/>
              <a:gd name="connsiteX23" fmla="*/ 777936 w 9540936"/>
              <a:gd name="connsiteY23" fmla="*/ 4753659 h 5562522"/>
              <a:gd name="connsiteX24" fmla="*/ 625536 w 9540936"/>
              <a:gd name="connsiteY24" fmla="*/ 4113579 h 5562522"/>
              <a:gd name="connsiteX25" fmla="*/ 671256 w 9540936"/>
              <a:gd name="connsiteY25" fmla="*/ 3625899 h 5562522"/>
              <a:gd name="connsiteX26" fmla="*/ 915096 w 9540936"/>
              <a:gd name="connsiteY26" fmla="*/ 3229659 h 5562522"/>
              <a:gd name="connsiteX27" fmla="*/ 1387536 w 9540936"/>
              <a:gd name="connsiteY27" fmla="*/ 2757219 h 5562522"/>
              <a:gd name="connsiteX28" fmla="*/ 1814256 w 9540936"/>
              <a:gd name="connsiteY28" fmla="*/ 2223819 h 5562522"/>
              <a:gd name="connsiteX29" fmla="*/ 1936176 w 9540936"/>
              <a:gd name="connsiteY29" fmla="*/ 1720899 h 5562522"/>
              <a:gd name="connsiteX30" fmla="*/ 1890456 w 9540936"/>
              <a:gd name="connsiteY30" fmla="*/ 1477059 h 5562522"/>
              <a:gd name="connsiteX31" fmla="*/ 1844736 w 9540936"/>
              <a:gd name="connsiteY31" fmla="*/ 1278939 h 5562522"/>
              <a:gd name="connsiteX32" fmla="*/ 1768536 w 9540936"/>
              <a:gd name="connsiteY32" fmla="*/ 1126539 h 5562522"/>
              <a:gd name="connsiteX33" fmla="*/ 1646616 w 9540936"/>
              <a:gd name="connsiteY33" fmla="*/ 1004619 h 5562522"/>
              <a:gd name="connsiteX34" fmla="*/ 1494216 w 9540936"/>
              <a:gd name="connsiteY34" fmla="*/ 867459 h 5562522"/>
              <a:gd name="connsiteX35" fmla="*/ 1113216 w 9540936"/>
              <a:gd name="connsiteY35" fmla="*/ 608379 h 5562522"/>
              <a:gd name="connsiteX36" fmla="*/ 869376 w 9540936"/>
              <a:gd name="connsiteY36" fmla="*/ 501699 h 5562522"/>
              <a:gd name="connsiteX37" fmla="*/ 473136 w 9540936"/>
              <a:gd name="connsiteY37" fmla="*/ 318819 h 5562522"/>
              <a:gd name="connsiteX38" fmla="*/ 183576 w 9540936"/>
              <a:gd name="connsiteY38" fmla="*/ 135939 h 5562522"/>
              <a:gd name="connsiteX39" fmla="*/ 36891 w 9540936"/>
              <a:gd name="connsiteY39" fmla="*/ 29259 h 5562522"/>
              <a:gd name="connsiteX40" fmla="*/ 0 w 9540936"/>
              <a:gd name="connsiteY40" fmla="*/ 0 h 5562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40936" h="5562522">
                <a:moveTo>
                  <a:pt x="0" y="0"/>
                </a:moveTo>
                <a:lnTo>
                  <a:pt x="9540936" y="0"/>
                </a:lnTo>
                <a:lnTo>
                  <a:pt x="9540936" y="4293308"/>
                </a:lnTo>
                <a:lnTo>
                  <a:pt x="9510456" y="4311699"/>
                </a:lnTo>
                <a:cubicBezTo>
                  <a:pt x="9297096" y="4443779"/>
                  <a:pt x="9182796" y="4486959"/>
                  <a:pt x="8992296" y="4570779"/>
                </a:cubicBezTo>
                <a:cubicBezTo>
                  <a:pt x="8801796" y="4654599"/>
                  <a:pt x="8575736" y="4763819"/>
                  <a:pt x="8367456" y="4814619"/>
                </a:cubicBezTo>
                <a:cubicBezTo>
                  <a:pt x="8159176" y="4865419"/>
                  <a:pt x="7930576" y="4885739"/>
                  <a:pt x="7742616" y="4875579"/>
                </a:cubicBezTo>
                <a:cubicBezTo>
                  <a:pt x="7554656" y="4865419"/>
                  <a:pt x="7361616" y="4796839"/>
                  <a:pt x="7239696" y="4753659"/>
                </a:cubicBezTo>
                <a:cubicBezTo>
                  <a:pt x="7117776" y="4710479"/>
                  <a:pt x="7102536" y="4677459"/>
                  <a:pt x="7011096" y="4616499"/>
                </a:cubicBezTo>
                <a:cubicBezTo>
                  <a:pt x="6919656" y="4555539"/>
                  <a:pt x="6828216" y="4504739"/>
                  <a:pt x="6691056" y="4387899"/>
                </a:cubicBezTo>
                <a:cubicBezTo>
                  <a:pt x="6553896" y="4271059"/>
                  <a:pt x="6317676" y="4044999"/>
                  <a:pt x="6188136" y="3915459"/>
                </a:cubicBezTo>
                <a:cubicBezTo>
                  <a:pt x="6058596" y="3785919"/>
                  <a:pt x="6045896" y="3719879"/>
                  <a:pt x="5913816" y="3610659"/>
                </a:cubicBezTo>
                <a:cubicBezTo>
                  <a:pt x="5781736" y="3501439"/>
                  <a:pt x="5575996" y="3338879"/>
                  <a:pt x="5395656" y="3260139"/>
                </a:cubicBezTo>
                <a:cubicBezTo>
                  <a:pt x="5215316" y="3181399"/>
                  <a:pt x="4989256" y="3150919"/>
                  <a:pt x="4831776" y="3138219"/>
                </a:cubicBezTo>
                <a:cubicBezTo>
                  <a:pt x="4674296" y="3125519"/>
                  <a:pt x="4582856" y="3143299"/>
                  <a:pt x="4450776" y="3183939"/>
                </a:cubicBezTo>
                <a:cubicBezTo>
                  <a:pt x="4318696" y="3224579"/>
                  <a:pt x="4166296" y="3277919"/>
                  <a:pt x="4039296" y="3382059"/>
                </a:cubicBezTo>
                <a:cubicBezTo>
                  <a:pt x="3912296" y="3486199"/>
                  <a:pt x="3803076" y="3643679"/>
                  <a:pt x="3688776" y="3808779"/>
                </a:cubicBezTo>
                <a:cubicBezTo>
                  <a:pt x="3574476" y="3973879"/>
                  <a:pt x="3485576" y="4169459"/>
                  <a:pt x="3353496" y="4372659"/>
                </a:cubicBezTo>
                <a:cubicBezTo>
                  <a:pt x="3221416" y="4575859"/>
                  <a:pt x="3058856" y="4852719"/>
                  <a:pt x="2896296" y="5027979"/>
                </a:cubicBezTo>
                <a:cubicBezTo>
                  <a:pt x="2733736" y="5203239"/>
                  <a:pt x="2553396" y="5335319"/>
                  <a:pt x="2378136" y="5424219"/>
                </a:cubicBezTo>
                <a:cubicBezTo>
                  <a:pt x="2202876" y="5513119"/>
                  <a:pt x="1999676" y="5553759"/>
                  <a:pt x="1844736" y="5561379"/>
                </a:cubicBezTo>
                <a:cubicBezTo>
                  <a:pt x="1689796" y="5568999"/>
                  <a:pt x="1580576" y="5538519"/>
                  <a:pt x="1448496" y="5469939"/>
                </a:cubicBezTo>
                <a:cubicBezTo>
                  <a:pt x="1316416" y="5401359"/>
                  <a:pt x="1164016" y="5269279"/>
                  <a:pt x="1052256" y="5149899"/>
                </a:cubicBezTo>
                <a:cubicBezTo>
                  <a:pt x="940496" y="5030519"/>
                  <a:pt x="849056" y="4926379"/>
                  <a:pt x="777936" y="4753659"/>
                </a:cubicBezTo>
                <a:cubicBezTo>
                  <a:pt x="706816" y="4580939"/>
                  <a:pt x="643316" y="4301539"/>
                  <a:pt x="625536" y="4113579"/>
                </a:cubicBezTo>
                <a:cubicBezTo>
                  <a:pt x="607756" y="3925619"/>
                  <a:pt x="622996" y="3773219"/>
                  <a:pt x="671256" y="3625899"/>
                </a:cubicBezTo>
                <a:cubicBezTo>
                  <a:pt x="719516" y="3478579"/>
                  <a:pt x="795716" y="3374439"/>
                  <a:pt x="915096" y="3229659"/>
                </a:cubicBezTo>
                <a:cubicBezTo>
                  <a:pt x="1034476" y="3084879"/>
                  <a:pt x="1237676" y="2924859"/>
                  <a:pt x="1387536" y="2757219"/>
                </a:cubicBezTo>
                <a:cubicBezTo>
                  <a:pt x="1537396" y="2589579"/>
                  <a:pt x="1722816" y="2396539"/>
                  <a:pt x="1814256" y="2223819"/>
                </a:cubicBezTo>
                <a:cubicBezTo>
                  <a:pt x="1905696" y="2051099"/>
                  <a:pt x="1923476" y="1845359"/>
                  <a:pt x="1936176" y="1720899"/>
                </a:cubicBezTo>
                <a:cubicBezTo>
                  <a:pt x="1948876" y="1596439"/>
                  <a:pt x="1905696" y="1550719"/>
                  <a:pt x="1890456" y="1477059"/>
                </a:cubicBezTo>
                <a:cubicBezTo>
                  <a:pt x="1875216" y="1403399"/>
                  <a:pt x="1865056" y="1337359"/>
                  <a:pt x="1844736" y="1278939"/>
                </a:cubicBezTo>
                <a:cubicBezTo>
                  <a:pt x="1824416" y="1220519"/>
                  <a:pt x="1801556" y="1172259"/>
                  <a:pt x="1768536" y="1126539"/>
                </a:cubicBezTo>
                <a:cubicBezTo>
                  <a:pt x="1735516" y="1080819"/>
                  <a:pt x="1692336" y="1047799"/>
                  <a:pt x="1646616" y="1004619"/>
                </a:cubicBezTo>
                <a:cubicBezTo>
                  <a:pt x="1600896" y="961439"/>
                  <a:pt x="1583116" y="933499"/>
                  <a:pt x="1494216" y="867459"/>
                </a:cubicBezTo>
                <a:cubicBezTo>
                  <a:pt x="1405316" y="801419"/>
                  <a:pt x="1217356" y="669339"/>
                  <a:pt x="1113216" y="608379"/>
                </a:cubicBezTo>
                <a:cubicBezTo>
                  <a:pt x="1009076" y="547419"/>
                  <a:pt x="976056" y="549959"/>
                  <a:pt x="869376" y="501699"/>
                </a:cubicBezTo>
                <a:cubicBezTo>
                  <a:pt x="762696" y="453439"/>
                  <a:pt x="587436" y="379779"/>
                  <a:pt x="473136" y="318819"/>
                </a:cubicBezTo>
                <a:cubicBezTo>
                  <a:pt x="358836" y="257859"/>
                  <a:pt x="277556" y="201979"/>
                  <a:pt x="183576" y="135939"/>
                </a:cubicBezTo>
                <a:cubicBezTo>
                  <a:pt x="136586" y="102919"/>
                  <a:pt x="85151" y="66089"/>
                  <a:pt x="36891" y="29259"/>
                </a:cubicBezTo>
                <a:lnTo>
                  <a:pt x="0" y="0"/>
                </a:lnTo>
                <a:close/>
              </a:path>
            </a:pathLst>
          </a:custGeom>
          <a:solidFill>
            <a:srgbClr val="5F7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0" name="任意多边形: 形状 15"/>
          <p:cNvSpPr/>
          <p:nvPr/>
        </p:nvSpPr>
        <p:spPr>
          <a:xfrm>
            <a:off x="0" y="3533089"/>
            <a:ext cx="2937944" cy="1610862"/>
          </a:xfrm>
          <a:custGeom>
            <a:avLst/>
            <a:gdLst>
              <a:gd name="connsiteX0" fmla="*/ 1176808 w 7117236"/>
              <a:gd name="connsiteY0" fmla="*/ 455 h 3427773"/>
              <a:gd name="connsiteX1" fmla="*/ 1312716 w 7117236"/>
              <a:gd name="connsiteY1" fmla="*/ 10414 h 3427773"/>
              <a:gd name="connsiteX2" fmla="*/ 1640772 w 7117236"/>
              <a:gd name="connsiteY2" fmla="*/ 76025 h 3427773"/>
              <a:gd name="connsiteX3" fmla="*/ 1940708 w 7117236"/>
              <a:gd name="connsiteY3" fmla="*/ 244740 h 3427773"/>
              <a:gd name="connsiteX4" fmla="*/ 2090676 w 7117236"/>
              <a:gd name="connsiteY4" fmla="*/ 544676 h 3427773"/>
              <a:gd name="connsiteX5" fmla="*/ 2118795 w 7117236"/>
              <a:gd name="connsiteY5" fmla="*/ 919596 h 3427773"/>
              <a:gd name="connsiteX6" fmla="*/ 2146914 w 7117236"/>
              <a:gd name="connsiteY6" fmla="*/ 1275770 h 3427773"/>
              <a:gd name="connsiteX7" fmla="*/ 2221898 w 7117236"/>
              <a:gd name="connsiteY7" fmla="*/ 1631944 h 3427773"/>
              <a:gd name="connsiteX8" fmla="*/ 2371866 w 7117236"/>
              <a:gd name="connsiteY8" fmla="*/ 1931881 h 3427773"/>
              <a:gd name="connsiteX9" fmla="*/ 2606191 w 7117236"/>
              <a:gd name="connsiteY9" fmla="*/ 2166206 h 3427773"/>
              <a:gd name="connsiteX10" fmla="*/ 2803024 w 7117236"/>
              <a:gd name="connsiteY10" fmla="*/ 2306801 h 3427773"/>
              <a:gd name="connsiteX11" fmla="*/ 3168572 w 7117236"/>
              <a:gd name="connsiteY11" fmla="*/ 2466142 h 3427773"/>
              <a:gd name="connsiteX12" fmla="*/ 3440389 w 7117236"/>
              <a:gd name="connsiteY12" fmla="*/ 2522380 h 3427773"/>
              <a:gd name="connsiteX13" fmla="*/ 3730952 w 7117236"/>
              <a:gd name="connsiteY13" fmla="*/ 2541126 h 3427773"/>
              <a:gd name="connsiteX14" fmla="*/ 4171483 w 7117236"/>
              <a:gd name="connsiteY14" fmla="*/ 2484888 h 3427773"/>
              <a:gd name="connsiteX15" fmla="*/ 4499539 w 7117236"/>
              <a:gd name="connsiteY15" fmla="*/ 2428650 h 3427773"/>
              <a:gd name="connsiteX16" fmla="*/ 5015054 w 7117236"/>
              <a:gd name="connsiteY16" fmla="*/ 2344293 h 3427773"/>
              <a:gd name="connsiteX17" fmla="*/ 5474331 w 7117236"/>
              <a:gd name="connsiteY17" fmla="*/ 2344293 h 3427773"/>
              <a:gd name="connsiteX18" fmla="*/ 5942981 w 7117236"/>
              <a:gd name="connsiteY18" fmla="*/ 2400531 h 3427773"/>
              <a:gd name="connsiteX19" fmla="*/ 6271037 w 7117236"/>
              <a:gd name="connsiteY19" fmla="*/ 2494261 h 3427773"/>
              <a:gd name="connsiteX20" fmla="*/ 6608465 w 7117236"/>
              <a:gd name="connsiteY20" fmla="*/ 2634856 h 3427773"/>
              <a:gd name="connsiteX21" fmla="*/ 6861536 w 7117236"/>
              <a:gd name="connsiteY21" fmla="*/ 2794197 h 3427773"/>
              <a:gd name="connsiteX22" fmla="*/ 7020877 w 7117236"/>
              <a:gd name="connsiteY22" fmla="*/ 3009776 h 3427773"/>
              <a:gd name="connsiteX23" fmla="*/ 7095861 w 7117236"/>
              <a:gd name="connsiteY23" fmla="*/ 3300339 h 3427773"/>
              <a:gd name="connsiteX24" fmla="*/ 7114607 w 7117236"/>
              <a:gd name="connsiteY24" fmla="*/ 3422188 h 3427773"/>
              <a:gd name="connsiteX25" fmla="*/ 7117236 w 7117236"/>
              <a:gd name="connsiteY25" fmla="*/ 3427773 h 3427773"/>
              <a:gd name="connsiteX26" fmla="*/ 0 w 7117236"/>
              <a:gd name="connsiteY26" fmla="*/ 3427773 h 3427773"/>
              <a:gd name="connsiteX27" fmla="*/ 0 w 7117236"/>
              <a:gd name="connsiteY27" fmla="*/ 416508 h 3427773"/>
              <a:gd name="connsiteX28" fmla="*/ 44431 w 7117236"/>
              <a:gd name="connsiteY28" fmla="*/ 378305 h 3427773"/>
              <a:gd name="connsiteX29" fmla="*/ 122344 w 7117236"/>
              <a:gd name="connsiteY29" fmla="*/ 319724 h 3427773"/>
              <a:gd name="connsiteX30" fmla="*/ 356670 w 7117236"/>
              <a:gd name="connsiteY30" fmla="*/ 179128 h 3427773"/>
              <a:gd name="connsiteX31" fmla="*/ 525384 w 7117236"/>
              <a:gd name="connsiteY31" fmla="*/ 94771 h 3427773"/>
              <a:gd name="connsiteX32" fmla="*/ 797201 w 7117236"/>
              <a:gd name="connsiteY32" fmla="*/ 19787 h 3427773"/>
              <a:gd name="connsiteX33" fmla="*/ 1050272 w 7117236"/>
              <a:gd name="connsiteY33" fmla="*/ 1041 h 3427773"/>
              <a:gd name="connsiteX34" fmla="*/ 1176808 w 7117236"/>
              <a:gd name="connsiteY34" fmla="*/ 455 h 3427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17236" h="3427773">
                <a:moveTo>
                  <a:pt x="1176808" y="455"/>
                </a:moveTo>
                <a:cubicBezTo>
                  <a:pt x="1219377" y="1432"/>
                  <a:pt x="1263508" y="4166"/>
                  <a:pt x="1312716" y="10414"/>
                </a:cubicBezTo>
                <a:cubicBezTo>
                  <a:pt x="1411133" y="22912"/>
                  <a:pt x="1536106" y="36971"/>
                  <a:pt x="1640772" y="76025"/>
                </a:cubicBezTo>
                <a:cubicBezTo>
                  <a:pt x="1745437" y="115080"/>
                  <a:pt x="1865724" y="166631"/>
                  <a:pt x="1940708" y="244740"/>
                </a:cubicBezTo>
                <a:cubicBezTo>
                  <a:pt x="2015692" y="322848"/>
                  <a:pt x="2060995" y="432200"/>
                  <a:pt x="2090676" y="544676"/>
                </a:cubicBezTo>
                <a:cubicBezTo>
                  <a:pt x="2120357" y="657152"/>
                  <a:pt x="2109422" y="797747"/>
                  <a:pt x="2118795" y="919596"/>
                </a:cubicBezTo>
                <a:cubicBezTo>
                  <a:pt x="2128168" y="1041445"/>
                  <a:pt x="2129730" y="1157045"/>
                  <a:pt x="2146914" y="1275770"/>
                </a:cubicBezTo>
                <a:cubicBezTo>
                  <a:pt x="2164098" y="1394495"/>
                  <a:pt x="2184406" y="1522593"/>
                  <a:pt x="2221898" y="1631944"/>
                </a:cubicBezTo>
                <a:cubicBezTo>
                  <a:pt x="2259390" y="1741296"/>
                  <a:pt x="2307817" y="1842837"/>
                  <a:pt x="2371866" y="1931881"/>
                </a:cubicBezTo>
                <a:cubicBezTo>
                  <a:pt x="2435915" y="2020924"/>
                  <a:pt x="2534331" y="2103719"/>
                  <a:pt x="2606191" y="2166206"/>
                </a:cubicBezTo>
                <a:cubicBezTo>
                  <a:pt x="2678051" y="2228692"/>
                  <a:pt x="2709294" y="2256811"/>
                  <a:pt x="2803024" y="2306801"/>
                </a:cubicBezTo>
                <a:cubicBezTo>
                  <a:pt x="2896754" y="2356790"/>
                  <a:pt x="3062344" y="2430212"/>
                  <a:pt x="3168572" y="2466142"/>
                </a:cubicBezTo>
                <a:cubicBezTo>
                  <a:pt x="3274799" y="2502072"/>
                  <a:pt x="3346659" y="2509883"/>
                  <a:pt x="3440389" y="2522380"/>
                </a:cubicBezTo>
                <a:cubicBezTo>
                  <a:pt x="3534119" y="2534877"/>
                  <a:pt x="3609103" y="2547375"/>
                  <a:pt x="3730952" y="2541126"/>
                </a:cubicBezTo>
                <a:cubicBezTo>
                  <a:pt x="3852801" y="2534877"/>
                  <a:pt x="4043386" y="2503634"/>
                  <a:pt x="4171483" y="2484888"/>
                </a:cubicBezTo>
                <a:cubicBezTo>
                  <a:pt x="4299581" y="2466142"/>
                  <a:pt x="4499539" y="2428650"/>
                  <a:pt x="4499539" y="2428650"/>
                </a:cubicBezTo>
                <a:cubicBezTo>
                  <a:pt x="4640134" y="2405217"/>
                  <a:pt x="4852588" y="2358352"/>
                  <a:pt x="5015054" y="2344293"/>
                </a:cubicBezTo>
                <a:cubicBezTo>
                  <a:pt x="5177519" y="2330233"/>
                  <a:pt x="5319677" y="2334920"/>
                  <a:pt x="5474331" y="2344293"/>
                </a:cubicBezTo>
                <a:cubicBezTo>
                  <a:pt x="5628986" y="2353666"/>
                  <a:pt x="5810197" y="2375536"/>
                  <a:pt x="5942981" y="2400531"/>
                </a:cubicBezTo>
                <a:cubicBezTo>
                  <a:pt x="6075766" y="2425526"/>
                  <a:pt x="6160123" y="2455207"/>
                  <a:pt x="6271037" y="2494261"/>
                </a:cubicBezTo>
                <a:cubicBezTo>
                  <a:pt x="6381951" y="2533315"/>
                  <a:pt x="6510048" y="2584867"/>
                  <a:pt x="6608465" y="2634856"/>
                </a:cubicBezTo>
                <a:cubicBezTo>
                  <a:pt x="6706881" y="2684845"/>
                  <a:pt x="6792801" y="2731710"/>
                  <a:pt x="6861536" y="2794197"/>
                </a:cubicBezTo>
                <a:cubicBezTo>
                  <a:pt x="6930271" y="2856684"/>
                  <a:pt x="6981823" y="2925419"/>
                  <a:pt x="7020877" y="3009776"/>
                </a:cubicBezTo>
                <a:cubicBezTo>
                  <a:pt x="7059931" y="3094133"/>
                  <a:pt x="7080240" y="3231604"/>
                  <a:pt x="7095861" y="3300339"/>
                </a:cubicBezTo>
                <a:cubicBezTo>
                  <a:pt x="7111483" y="3369075"/>
                  <a:pt x="7100548" y="3312837"/>
                  <a:pt x="7114607" y="3422188"/>
                </a:cubicBezTo>
                <a:lnTo>
                  <a:pt x="7117236" y="3427773"/>
                </a:lnTo>
                <a:lnTo>
                  <a:pt x="0" y="3427773"/>
                </a:lnTo>
                <a:lnTo>
                  <a:pt x="0" y="416508"/>
                </a:lnTo>
                <a:lnTo>
                  <a:pt x="44431" y="378305"/>
                </a:lnTo>
                <a:cubicBezTo>
                  <a:pt x="66497" y="359950"/>
                  <a:pt x="91101" y="340813"/>
                  <a:pt x="122344" y="319724"/>
                </a:cubicBezTo>
                <a:cubicBezTo>
                  <a:pt x="184831" y="277545"/>
                  <a:pt x="289496" y="216621"/>
                  <a:pt x="356670" y="179128"/>
                </a:cubicBezTo>
                <a:cubicBezTo>
                  <a:pt x="423843" y="141636"/>
                  <a:pt x="451962" y="121328"/>
                  <a:pt x="525384" y="94771"/>
                </a:cubicBezTo>
                <a:cubicBezTo>
                  <a:pt x="598806" y="68215"/>
                  <a:pt x="709720" y="35409"/>
                  <a:pt x="797201" y="19787"/>
                </a:cubicBezTo>
                <a:cubicBezTo>
                  <a:pt x="884682" y="4166"/>
                  <a:pt x="964353" y="2604"/>
                  <a:pt x="1050272" y="1041"/>
                </a:cubicBezTo>
                <a:cubicBezTo>
                  <a:pt x="1093232" y="260"/>
                  <a:pt x="1134239" y="-521"/>
                  <a:pt x="1176808" y="455"/>
                </a:cubicBezTo>
                <a:close/>
              </a:path>
            </a:pathLst>
          </a:custGeom>
          <a:solidFill>
            <a:srgbClr val="5F7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80340" y="265430"/>
            <a:ext cx="8783320" cy="4613275"/>
          </a:xfrm>
          <a:prstGeom prst="rect">
            <a:avLst/>
          </a:prstGeom>
          <a:solidFill>
            <a:schemeClr val="bg1"/>
          </a:solidFill>
          <a:ln w="19050">
            <a:solidFill>
              <a:srgbClr val="5F76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-252988" y="-386145"/>
            <a:ext cx="1107120" cy="1107120"/>
          </a:xfrm>
          <a:prstGeom prst="ellipse">
            <a:avLst/>
          </a:prstGeom>
          <a:solidFill>
            <a:srgbClr val="5F7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8432105" y="4394784"/>
            <a:ext cx="862419" cy="862419"/>
          </a:xfrm>
          <a:prstGeom prst="ellipse">
            <a:avLst/>
          </a:prstGeom>
          <a:solidFill>
            <a:srgbClr val="5F7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657600" y="378460"/>
            <a:ext cx="1829435" cy="400050"/>
            <a:chOff x="5698" y="531"/>
            <a:chExt cx="2881" cy="630"/>
          </a:xfrm>
        </p:grpSpPr>
        <p:sp>
          <p:nvSpPr>
            <p:cNvPr id="39" name="文本框 38"/>
            <p:cNvSpPr txBox="1"/>
            <p:nvPr/>
          </p:nvSpPr>
          <p:spPr>
            <a:xfrm>
              <a:off x="6590" y="531"/>
              <a:ext cx="1099" cy="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</a:defRPr>
              </a:lvl1pPr>
            </a:lstStyle>
            <a:p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总结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5698" y="704"/>
              <a:ext cx="2881" cy="282"/>
              <a:chOff x="5698" y="704"/>
              <a:chExt cx="2881" cy="282"/>
            </a:xfrm>
          </p:grpSpPr>
          <p:sp>
            <p:nvSpPr>
              <p:cNvPr id="41" name="等腰三角形 40"/>
              <p:cNvSpPr/>
              <p:nvPr/>
            </p:nvSpPr>
            <p:spPr>
              <a:xfrm rot="16200000">
                <a:off x="5681" y="721"/>
                <a:ext cx="282" cy="248"/>
              </a:xfrm>
              <a:prstGeom prst="triangle">
                <a:avLst/>
              </a:prstGeom>
              <a:solidFill>
                <a:srgbClr val="5F7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42" name="等腰三角形 41"/>
              <p:cNvSpPr/>
              <p:nvPr/>
            </p:nvSpPr>
            <p:spPr>
              <a:xfrm rot="5400000" flipH="1">
                <a:off x="8314" y="721"/>
                <a:ext cx="282" cy="248"/>
              </a:xfrm>
              <a:prstGeom prst="triangle">
                <a:avLst/>
              </a:prstGeom>
              <a:solidFill>
                <a:srgbClr val="5F7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181735" y="3093720"/>
            <a:ext cx="135255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请添加你的标题内容请添加你的标题内容请添加标题内容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308735" y="2761615"/>
            <a:ext cx="1099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121660" y="2761615"/>
            <a:ext cx="1099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28" name="矩形 27"/>
          <p:cNvSpPr/>
          <p:nvPr/>
        </p:nvSpPr>
        <p:spPr>
          <a:xfrm>
            <a:off x="2994660" y="3093720"/>
            <a:ext cx="135255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请添加你的标题内容请添加你的标题内容请添加标题内容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884420" y="2761615"/>
            <a:ext cx="1099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31" name="矩形 30"/>
          <p:cNvSpPr/>
          <p:nvPr/>
        </p:nvSpPr>
        <p:spPr>
          <a:xfrm>
            <a:off x="4757420" y="3093720"/>
            <a:ext cx="135255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请添加你的标题内容请添加你的标题内容请添加标题内容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731000" y="2761615"/>
            <a:ext cx="1099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32" name="矩形 31"/>
          <p:cNvSpPr/>
          <p:nvPr/>
        </p:nvSpPr>
        <p:spPr>
          <a:xfrm>
            <a:off x="6604000" y="3093720"/>
            <a:ext cx="135255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请添加你的标题内容请添加你的标题内容请添加标题内容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4BDAAB0-96AF-4146-25AB-A75D561EC07A}"/>
              </a:ext>
            </a:extLst>
          </p:cNvPr>
          <p:cNvSpPr txBox="1"/>
          <p:nvPr/>
        </p:nvSpPr>
        <p:spPr>
          <a:xfrm>
            <a:off x="645160" y="732888"/>
            <a:ext cx="798449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       这次实验，代码是从密钥扩展开始写的。因为这一部分是相对独立的。列混合运算这个过程要注意溢出是要即使异或</a:t>
            </a:r>
            <a:r>
              <a:rPr lang="en-US" altLang="zh-CN" sz="1600" dirty="0"/>
              <a:t>0X1B</a:t>
            </a:r>
            <a:r>
              <a:rPr lang="zh-CN" altLang="en-US" sz="1600" dirty="0"/>
              <a:t>。实验代码相对比</a:t>
            </a:r>
            <a:r>
              <a:rPr lang="en-US" altLang="zh-CN" sz="1600" dirty="0"/>
              <a:t>DES</a:t>
            </a:r>
            <a:r>
              <a:rPr lang="zh-CN" altLang="en-US" sz="1600" dirty="0"/>
              <a:t>的要多，原因我想是</a:t>
            </a:r>
            <a:r>
              <a:rPr lang="en-US" altLang="zh-CN" sz="1600" dirty="0"/>
              <a:t>AES</a:t>
            </a:r>
            <a:r>
              <a:rPr lang="zh-CN" altLang="en-US" sz="1600" dirty="0"/>
              <a:t>加解密过程是不对称的，每个加密过程都要写一个相对应的解密过程才行，而</a:t>
            </a:r>
            <a:r>
              <a:rPr lang="en-US" altLang="zh-CN" sz="1600" dirty="0"/>
              <a:t>DES</a:t>
            </a:r>
            <a:r>
              <a:rPr lang="zh-CN" altLang="en-US" sz="1600" dirty="0"/>
              <a:t>却是加密解密一视同仁，都是进行一种操作行为，只是解密的过程密钥是加密过程的逆序。  </a:t>
            </a:r>
          </a:p>
          <a:p>
            <a:r>
              <a:rPr lang="zh-CN" altLang="en-US" sz="1600" dirty="0"/>
              <a:t>       通过本次实验，我对</a:t>
            </a:r>
            <a:r>
              <a:rPr lang="en-US" altLang="zh-CN" sz="1600" dirty="0"/>
              <a:t>AES</a:t>
            </a:r>
            <a:r>
              <a:rPr lang="zh-CN" altLang="en-US" sz="1600" dirty="0"/>
              <a:t>密码的加密解密过程有了更深入的理解，并学习到了如何在实际项目中应用对称加密算法。同时，我也意识到了在实现加密算法时需要考虑的安全性和效率等问题，以及如何选择合适的加密库和填充方案。</a:t>
            </a:r>
          </a:p>
          <a:p>
            <a:r>
              <a:rPr lang="zh-CN" altLang="en-US" sz="1600" dirty="0"/>
              <a:t>总的来说，本次实验为我提供了一个良好的学习机会，使我更加熟悉了密码学和加密算法的基本概念，也提高了我的编程能力和解决问题的能力。在未来的学习和工作中，我将继续深入研究加密算法，并努力提高自己在信息安全领域的专业水平。</a:t>
            </a:r>
          </a:p>
        </p:txBody>
      </p:sp>
    </p:spTree>
  </p:cSld>
  <p:clrMapOvr>
    <a:masterClrMapping/>
  </p:clrMapOvr>
  <p:transition spd="slow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椭圆 40"/>
          <p:cNvSpPr/>
          <p:nvPr/>
        </p:nvSpPr>
        <p:spPr>
          <a:xfrm>
            <a:off x="6962140" y="4697730"/>
            <a:ext cx="227330" cy="227330"/>
          </a:xfrm>
          <a:prstGeom prst="ellipse">
            <a:avLst/>
          </a:prstGeom>
          <a:solidFill>
            <a:srgbClr val="D1E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8573768" y="1658985"/>
            <a:ext cx="303844" cy="303844"/>
          </a:xfrm>
          <a:prstGeom prst="ellipse">
            <a:avLst/>
          </a:prstGeom>
          <a:solidFill>
            <a:srgbClr val="D1E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40578" y="507421"/>
            <a:ext cx="7862844" cy="4129557"/>
          </a:xfrm>
          <a:prstGeom prst="rect">
            <a:avLst/>
          </a:prstGeom>
          <a:solidFill>
            <a:schemeClr val="bg1"/>
          </a:solidFill>
          <a:ln w="57150">
            <a:solidFill>
              <a:srgbClr val="5F76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675255" y="675640"/>
            <a:ext cx="3793490" cy="3793490"/>
          </a:xfrm>
          <a:prstGeom prst="ellipse">
            <a:avLst/>
          </a:prstGeom>
          <a:solidFill>
            <a:srgbClr val="5F76A3"/>
          </a:solidFill>
          <a:ln>
            <a:noFill/>
          </a:ln>
          <a:effectLst>
            <a:outerShdw blurRad="254000" dist="190500" dir="81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873735" y="2148293"/>
            <a:ext cx="779944" cy="779944"/>
          </a:xfrm>
          <a:prstGeom prst="ellipse">
            <a:avLst/>
          </a:prstGeom>
          <a:solidFill>
            <a:srgbClr val="5F76A3"/>
          </a:solidFill>
          <a:ln>
            <a:noFill/>
          </a:ln>
          <a:effectLst>
            <a:outerShdw blurRad="203200" dist="127000" dir="81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1567323" y="3924112"/>
            <a:ext cx="302085" cy="302085"/>
          </a:xfrm>
          <a:prstGeom prst="ellipse">
            <a:avLst/>
          </a:prstGeom>
          <a:solidFill>
            <a:srgbClr val="D1E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7400614" y="2760247"/>
            <a:ext cx="534585" cy="534585"/>
          </a:xfrm>
          <a:prstGeom prst="ellipse">
            <a:avLst/>
          </a:prstGeom>
          <a:solidFill>
            <a:srgbClr val="5F7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2804160" y="1968521"/>
            <a:ext cx="35356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4400">
                <a:solidFill>
                  <a:schemeClr val="bg1"/>
                </a:solidFill>
                <a:latin typeface="汉真广标" pitchFamily="49" charset="-122"/>
                <a:ea typeface="汉真广标" pitchFamily="49" charset="-122"/>
                <a:cs typeface="思源黑体 CN Medium" panose="020B0600000000000000" charset="-122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谢谢大家观看</a:t>
            </a:r>
          </a:p>
        </p:txBody>
      </p:sp>
      <p:sp>
        <p:nvSpPr>
          <p:cNvPr id="86" name="文本框 85"/>
          <p:cNvSpPr txBox="1"/>
          <p:nvPr/>
        </p:nvSpPr>
        <p:spPr>
          <a:xfrm>
            <a:off x="3517866" y="1161429"/>
            <a:ext cx="2108270" cy="8206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THANKS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876040" y="3427095"/>
            <a:ext cx="1392555" cy="276860"/>
            <a:chOff x="6098" y="5397"/>
            <a:chExt cx="2193" cy="436"/>
          </a:xfrm>
        </p:grpSpPr>
        <p:sp>
          <p:nvSpPr>
            <p:cNvPr id="89" name="圆角矩形 88"/>
            <p:cNvSpPr/>
            <p:nvPr/>
          </p:nvSpPr>
          <p:spPr>
            <a:xfrm>
              <a:off x="6098" y="5422"/>
              <a:ext cx="2193" cy="3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6201" y="5397"/>
              <a:ext cx="1987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rgbClr val="5F76A3"/>
                  </a:solidFill>
                  <a:cs typeface="+mn-ea"/>
                  <a:sym typeface="+mn-lt"/>
                </a:rPr>
                <a:t>汇报人：李昊伦</a:t>
              </a:r>
              <a:endParaRPr lang="en-US" altLang="zh-CN" sz="1200" dirty="0">
                <a:solidFill>
                  <a:srgbClr val="5F76A3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-321310" y="-281305"/>
            <a:ext cx="1410970" cy="1412240"/>
            <a:chOff x="304799" y="673100"/>
            <a:chExt cx="4000500" cy="4000499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" name="同心圆 10"/>
            <p:cNvSpPr/>
            <p:nvPr/>
          </p:nvSpPr>
          <p:spPr>
            <a:xfrm>
              <a:off x="304799" y="673100"/>
              <a:ext cx="4000500" cy="4000499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1F3F2"/>
                </a:gs>
                <a:gs pos="55000">
                  <a:srgbClr val="F1F3F2"/>
                </a:gs>
                <a:gs pos="100000">
                  <a:srgbClr val="B2B2B2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solidFill>
              <a:srgbClr val="D1E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948930" y="-327025"/>
            <a:ext cx="1426210" cy="1427480"/>
            <a:chOff x="304799" y="673100"/>
            <a:chExt cx="4000500" cy="4000499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799" y="673100"/>
              <a:ext cx="4000500" cy="4000499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rgbClr val="F1F3F2"/>
                </a:gs>
                <a:gs pos="55000">
                  <a:srgbClr val="F1F3F2"/>
                </a:gs>
                <a:gs pos="100000">
                  <a:srgbClr val="B2B2B2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solidFill>
              <a:srgbClr val="5F75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cs typeface="+mn-ea"/>
                <a:sym typeface="+mn-lt"/>
              </a:endParaRPr>
            </a:p>
          </p:txBody>
        </p:sp>
      </p:grpSp>
      <p:sp>
        <p:nvSpPr>
          <p:cNvPr id="25" name="椭圆 24"/>
          <p:cNvSpPr/>
          <p:nvPr/>
        </p:nvSpPr>
        <p:spPr>
          <a:xfrm>
            <a:off x="2594610" y="3950335"/>
            <a:ext cx="363220" cy="363220"/>
          </a:xfrm>
          <a:prstGeom prst="ellipse">
            <a:avLst/>
          </a:prstGeom>
          <a:solidFill>
            <a:srgbClr val="5F7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-605790" y="2853690"/>
            <a:ext cx="1980565" cy="2155190"/>
            <a:chOff x="-727" y="3040"/>
            <a:chExt cx="2766" cy="3009"/>
          </a:xfrm>
        </p:grpSpPr>
        <p:grpSp>
          <p:nvGrpSpPr>
            <p:cNvPr id="6" name="组合 5"/>
            <p:cNvGrpSpPr/>
            <p:nvPr/>
          </p:nvGrpSpPr>
          <p:grpSpPr>
            <a:xfrm>
              <a:off x="-727" y="3040"/>
              <a:ext cx="2766" cy="2768"/>
              <a:chOff x="304799" y="673100"/>
              <a:chExt cx="4000500" cy="4000499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" name="同心圆 6"/>
              <p:cNvSpPr/>
              <p:nvPr/>
            </p:nvSpPr>
            <p:spPr>
              <a:xfrm>
                <a:off x="304799" y="673100"/>
                <a:ext cx="4000500" cy="4000499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rgbClr val="F1F3F2"/>
                  </a:gs>
                  <a:gs pos="55000">
                    <a:srgbClr val="F1F3F2"/>
                  </a:gs>
                  <a:gs pos="100000">
                    <a:srgbClr val="B2B2B2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solidFill>
                <a:srgbClr val="5F75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990" y="5179"/>
              <a:ext cx="869" cy="870"/>
              <a:chOff x="304799" y="673100"/>
              <a:chExt cx="4000500" cy="4000499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4" name="同心圆 13"/>
              <p:cNvSpPr/>
              <p:nvPr/>
            </p:nvSpPr>
            <p:spPr>
              <a:xfrm>
                <a:off x="304799" y="673100"/>
                <a:ext cx="4000500" cy="4000499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rgbClr val="F1F3F2"/>
                  </a:gs>
                  <a:gs pos="55000">
                    <a:srgbClr val="F1F3F2"/>
                  </a:gs>
                  <a:gs pos="100000">
                    <a:srgbClr val="B2B2B2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392113" y="760408"/>
                <a:ext cx="3825873" cy="3825877"/>
              </a:xfrm>
              <a:prstGeom prst="ellipse">
                <a:avLst/>
              </a:prstGeom>
              <a:solidFill>
                <a:srgbClr val="D1E3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p:transition spd="slow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nimBg="1"/>
      <p:bldP spid="41" grpId="1" animBg="1"/>
      <p:bldP spid="46" grpId="0" bldLvl="0" animBg="1"/>
      <p:bldP spid="46" grpId="1" animBg="1"/>
      <p:bldP spid="24" grpId="0" bldLvl="0" animBg="1"/>
      <p:bldP spid="24" grpId="1" animBg="1"/>
      <p:bldP spid="37" grpId="0" bldLvl="0" animBg="1"/>
      <p:bldP spid="37" grpId="1" animBg="1"/>
      <p:bldP spid="77" grpId="0" bldLvl="0" animBg="1"/>
      <p:bldP spid="77" grpId="1" animBg="1"/>
      <p:bldP spid="78" grpId="0" bldLvl="0" animBg="1"/>
      <p:bldP spid="78" grpId="1" animBg="1"/>
      <p:bldP spid="83" grpId="0" bldLvl="0" animBg="1"/>
      <p:bldP spid="83" grpId="1" animBg="1"/>
      <p:bldP spid="85" grpId="0"/>
      <p:bldP spid="85" grpId="1"/>
      <p:bldP spid="86" grpId="0"/>
      <p:bldP spid="86" grpId="1"/>
      <p:bldP spid="25" grpId="0" bldLvl="0" animBg="1"/>
      <p:bldP spid="2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281940" y="243205"/>
            <a:ext cx="8579485" cy="4657725"/>
          </a:xfrm>
          <a:prstGeom prst="rect">
            <a:avLst/>
          </a:prstGeom>
          <a:solidFill>
            <a:schemeClr val="bg1"/>
          </a:solidFill>
          <a:ln w="53975" cap="flat" cmpd="sng" algn="ctr">
            <a:solidFill>
              <a:srgbClr val="5F76A3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cs typeface="+mn-ea"/>
              <a:sym typeface="+mn-lt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-889000" y="-1238885"/>
            <a:ext cx="10089515" cy="6274435"/>
            <a:chOff x="-1400" y="-1951"/>
            <a:chExt cx="15889" cy="9881"/>
          </a:xfrm>
        </p:grpSpPr>
        <p:sp>
          <p:nvSpPr>
            <p:cNvPr id="35" name="椭圆 34"/>
            <p:cNvSpPr/>
            <p:nvPr/>
          </p:nvSpPr>
          <p:spPr>
            <a:xfrm>
              <a:off x="-1400" y="-975"/>
              <a:ext cx="2565" cy="2565"/>
            </a:xfrm>
            <a:prstGeom prst="ellipse">
              <a:avLst/>
            </a:prstGeom>
            <a:solidFill>
              <a:srgbClr val="5F77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771" y="80"/>
              <a:ext cx="1068" cy="1068"/>
            </a:xfrm>
            <a:prstGeom prst="ellipse">
              <a:avLst/>
            </a:prstGeom>
            <a:solidFill>
              <a:srgbClr val="D1E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-323" y="3885"/>
              <a:ext cx="647" cy="647"/>
            </a:xfrm>
            <a:prstGeom prst="ellipse">
              <a:avLst/>
            </a:prstGeom>
            <a:solidFill>
              <a:srgbClr val="D1E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13064" y="6718"/>
              <a:ext cx="1221" cy="1212"/>
              <a:chOff x="11144470" y="5750554"/>
              <a:chExt cx="930738" cy="923598"/>
            </a:xfrm>
            <a:solidFill>
              <a:srgbClr val="D1E3EE"/>
            </a:solidFill>
          </p:grpSpPr>
          <p:sp>
            <p:nvSpPr>
              <p:cNvPr id="39" name="椭圆 38"/>
              <p:cNvSpPr/>
              <p:nvPr/>
            </p:nvSpPr>
            <p:spPr>
              <a:xfrm>
                <a:off x="11144470" y="5750554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11403916" y="5750554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11663362" y="5750554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11922808" y="5750554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11144470" y="600762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11403916" y="600762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11663362" y="6007620"/>
                <a:ext cx="152400" cy="152400"/>
              </a:xfrm>
              <a:prstGeom prst="ellipse">
                <a:avLst/>
              </a:prstGeom>
              <a:solidFill>
                <a:srgbClr val="5F7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11922808" y="600762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11144470" y="6264686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11403916" y="6264686"/>
                <a:ext cx="152400" cy="152400"/>
              </a:xfrm>
              <a:prstGeom prst="ellipse">
                <a:avLst/>
              </a:prstGeom>
              <a:solidFill>
                <a:srgbClr val="5F7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11663362" y="6264686"/>
                <a:ext cx="152400" cy="152400"/>
              </a:xfrm>
              <a:prstGeom prst="ellipse">
                <a:avLst/>
              </a:prstGeom>
              <a:solidFill>
                <a:srgbClr val="5F7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11922808" y="6264686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11144470" y="6521752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11403916" y="6521752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11663362" y="6521752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11922808" y="6521752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</p:grpSp>
        <p:sp>
          <p:nvSpPr>
            <p:cNvPr id="57" name="椭圆 56"/>
            <p:cNvSpPr/>
            <p:nvPr/>
          </p:nvSpPr>
          <p:spPr>
            <a:xfrm>
              <a:off x="136" y="5041"/>
              <a:ext cx="374" cy="374"/>
            </a:xfrm>
            <a:prstGeom prst="ellipse">
              <a:avLst/>
            </a:prstGeom>
            <a:solidFill>
              <a:srgbClr val="5F77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3663" y="510"/>
              <a:ext cx="827" cy="827"/>
            </a:xfrm>
            <a:prstGeom prst="ellipse">
              <a:avLst/>
            </a:prstGeom>
            <a:solidFill>
              <a:srgbClr val="D1E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13719" y="1719"/>
              <a:ext cx="374" cy="374"/>
            </a:xfrm>
            <a:prstGeom prst="ellipse">
              <a:avLst/>
            </a:prstGeom>
            <a:solidFill>
              <a:srgbClr val="5F77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8578" y="-195"/>
              <a:ext cx="1068" cy="1068"/>
            </a:xfrm>
            <a:prstGeom prst="ellipse">
              <a:avLst/>
            </a:prstGeom>
            <a:solidFill>
              <a:srgbClr val="D1E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7106" y="-1951"/>
              <a:ext cx="2565" cy="2565"/>
            </a:xfrm>
            <a:prstGeom prst="ellipse">
              <a:avLst/>
            </a:prstGeom>
            <a:solidFill>
              <a:srgbClr val="5F77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1873250" y="2348865"/>
            <a:ext cx="53975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5F76A3"/>
                </a:solidFill>
                <a:cs typeface="+mn-ea"/>
                <a:sym typeface="+mn-lt"/>
              </a:rPr>
              <a:t>作品背景及意义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3830955" y="1261110"/>
            <a:ext cx="1480820" cy="902970"/>
            <a:chOff x="6307" y="2463"/>
            <a:chExt cx="1786" cy="1089"/>
          </a:xfrm>
        </p:grpSpPr>
        <p:sp>
          <p:nvSpPr>
            <p:cNvPr id="65" name="Oval 14"/>
            <p:cNvSpPr>
              <a:spLocks noChangeArrowheads="1"/>
            </p:cNvSpPr>
            <p:nvPr/>
          </p:nvSpPr>
          <p:spPr bwMode="auto">
            <a:xfrm>
              <a:off x="6580" y="2463"/>
              <a:ext cx="1240" cy="1089"/>
            </a:xfrm>
            <a:prstGeom prst="wedgeEllipseCallout">
              <a:avLst/>
            </a:prstGeom>
            <a:solidFill>
              <a:srgbClr val="5F76A3"/>
            </a:solidFill>
            <a:ln w="1905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>
                <a:solidFill>
                  <a:srgbClr val="6E9489"/>
                </a:solidFill>
                <a:cs typeface="+mn-ea"/>
                <a:sym typeface="+mn-lt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6307" y="2655"/>
              <a:ext cx="1786" cy="70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29B5A77-BAC2-CF76-FB3E-37C41BD8891C}"/>
              </a:ext>
            </a:extLst>
          </p:cNvPr>
          <p:cNvCxnSpPr/>
          <p:nvPr/>
        </p:nvCxnSpPr>
        <p:spPr>
          <a:xfrm>
            <a:off x="2005330" y="3179445"/>
            <a:ext cx="5165725" cy="0"/>
          </a:xfrm>
          <a:prstGeom prst="line">
            <a:avLst/>
          </a:prstGeom>
          <a:ln w="19050">
            <a:solidFill>
              <a:srgbClr val="5F76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 decel="100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decel="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decel="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decel="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4" grpId="1" animBg="1"/>
      <p:bldP spid="63" grpId="0"/>
      <p:bldP spid="6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E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: 形状 11"/>
          <p:cNvSpPr/>
          <p:nvPr/>
        </p:nvSpPr>
        <p:spPr>
          <a:xfrm>
            <a:off x="6423660" y="450"/>
            <a:ext cx="2720340" cy="1586003"/>
          </a:xfrm>
          <a:custGeom>
            <a:avLst/>
            <a:gdLst>
              <a:gd name="connsiteX0" fmla="*/ 0 w 9540936"/>
              <a:gd name="connsiteY0" fmla="*/ 0 h 5562522"/>
              <a:gd name="connsiteX1" fmla="*/ 9540936 w 9540936"/>
              <a:gd name="connsiteY1" fmla="*/ 0 h 5562522"/>
              <a:gd name="connsiteX2" fmla="*/ 9540936 w 9540936"/>
              <a:gd name="connsiteY2" fmla="*/ 4293308 h 5562522"/>
              <a:gd name="connsiteX3" fmla="*/ 9510456 w 9540936"/>
              <a:gd name="connsiteY3" fmla="*/ 4311699 h 5562522"/>
              <a:gd name="connsiteX4" fmla="*/ 8992296 w 9540936"/>
              <a:gd name="connsiteY4" fmla="*/ 4570779 h 5562522"/>
              <a:gd name="connsiteX5" fmla="*/ 8367456 w 9540936"/>
              <a:gd name="connsiteY5" fmla="*/ 4814619 h 5562522"/>
              <a:gd name="connsiteX6" fmla="*/ 7742616 w 9540936"/>
              <a:gd name="connsiteY6" fmla="*/ 4875579 h 5562522"/>
              <a:gd name="connsiteX7" fmla="*/ 7239696 w 9540936"/>
              <a:gd name="connsiteY7" fmla="*/ 4753659 h 5562522"/>
              <a:gd name="connsiteX8" fmla="*/ 7011096 w 9540936"/>
              <a:gd name="connsiteY8" fmla="*/ 4616499 h 5562522"/>
              <a:gd name="connsiteX9" fmla="*/ 6691056 w 9540936"/>
              <a:gd name="connsiteY9" fmla="*/ 4387899 h 5562522"/>
              <a:gd name="connsiteX10" fmla="*/ 6188136 w 9540936"/>
              <a:gd name="connsiteY10" fmla="*/ 3915459 h 5562522"/>
              <a:gd name="connsiteX11" fmla="*/ 5913816 w 9540936"/>
              <a:gd name="connsiteY11" fmla="*/ 3610659 h 5562522"/>
              <a:gd name="connsiteX12" fmla="*/ 5395656 w 9540936"/>
              <a:gd name="connsiteY12" fmla="*/ 3260139 h 5562522"/>
              <a:gd name="connsiteX13" fmla="*/ 4831776 w 9540936"/>
              <a:gd name="connsiteY13" fmla="*/ 3138219 h 5562522"/>
              <a:gd name="connsiteX14" fmla="*/ 4450776 w 9540936"/>
              <a:gd name="connsiteY14" fmla="*/ 3183939 h 5562522"/>
              <a:gd name="connsiteX15" fmla="*/ 4039296 w 9540936"/>
              <a:gd name="connsiteY15" fmla="*/ 3382059 h 5562522"/>
              <a:gd name="connsiteX16" fmla="*/ 3688776 w 9540936"/>
              <a:gd name="connsiteY16" fmla="*/ 3808779 h 5562522"/>
              <a:gd name="connsiteX17" fmla="*/ 3353496 w 9540936"/>
              <a:gd name="connsiteY17" fmla="*/ 4372659 h 5562522"/>
              <a:gd name="connsiteX18" fmla="*/ 2896296 w 9540936"/>
              <a:gd name="connsiteY18" fmla="*/ 5027979 h 5562522"/>
              <a:gd name="connsiteX19" fmla="*/ 2378136 w 9540936"/>
              <a:gd name="connsiteY19" fmla="*/ 5424219 h 5562522"/>
              <a:gd name="connsiteX20" fmla="*/ 1844736 w 9540936"/>
              <a:gd name="connsiteY20" fmla="*/ 5561379 h 5562522"/>
              <a:gd name="connsiteX21" fmla="*/ 1448496 w 9540936"/>
              <a:gd name="connsiteY21" fmla="*/ 5469939 h 5562522"/>
              <a:gd name="connsiteX22" fmla="*/ 1052256 w 9540936"/>
              <a:gd name="connsiteY22" fmla="*/ 5149899 h 5562522"/>
              <a:gd name="connsiteX23" fmla="*/ 777936 w 9540936"/>
              <a:gd name="connsiteY23" fmla="*/ 4753659 h 5562522"/>
              <a:gd name="connsiteX24" fmla="*/ 625536 w 9540936"/>
              <a:gd name="connsiteY24" fmla="*/ 4113579 h 5562522"/>
              <a:gd name="connsiteX25" fmla="*/ 671256 w 9540936"/>
              <a:gd name="connsiteY25" fmla="*/ 3625899 h 5562522"/>
              <a:gd name="connsiteX26" fmla="*/ 915096 w 9540936"/>
              <a:gd name="connsiteY26" fmla="*/ 3229659 h 5562522"/>
              <a:gd name="connsiteX27" fmla="*/ 1387536 w 9540936"/>
              <a:gd name="connsiteY27" fmla="*/ 2757219 h 5562522"/>
              <a:gd name="connsiteX28" fmla="*/ 1814256 w 9540936"/>
              <a:gd name="connsiteY28" fmla="*/ 2223819 h 5562522"/>
              <a:gd name="connsiteX29" fmla="*/ 1936176 w 9540936"/>
              <a:gd name="connsiteY29" fmla="*/ 1720899 h 5562522"/>
              <a:gd name="connsiteX30" fmla="*/ 1890456 w 9540936"/>
              <a:gd name="connsiteY30" fmla="*/ 1477059 h 5562522"/>
              <a:gd name="connsiteX31" fmla="*/ 1844736 w 9540936"/>
              <a:gd name="connsiteY31" fmla="*/ 1278939 h 5562522"/>
              <a:gd name="connsiteX32" fmla="*/ 1768536 w 9540936"/>
              <a:gd name="connsiteY32" fmla="*/ 1126539 h 5562522"/>
              <a:gd name="connsiteX33" fmla="*/ 1646616 w 9540936"/>
              <a:gd name="connsiteY33" fmla="*/ 1004619 h 5562522"/>
              <a:gd name="connsiteX34" fmla="*/ 1494216 w 9540936"/>
              <a:gd name="connsiteY34" fmla="*/ 867459 h 5562522"/>
              <a:gd name="connsiteX35" fmla="*/ 1113216 w 9540936"/>
              <a:gd name="connsiteY35" fmla="*/ 608379 h 5562522"/>
              <a:gd name="connsiteX36" fmla="*/ 869376 w 9540936"/>
              <a:gd name="connsiteY36" fmla="*/ 501699 h 5562522"/>
              <a:gd name="connsiteX37" fmla="*/ 473136 w 9540936"/>
              <a:gd name="connsiteY37" fmla="*/ 318819 h 5562522"/>
              <a:gd name="connsiteX38" fmla="*/ 183576 w 9540936"/>
              <a:gd name="connsiteY38" fmla="*/ 135939 h 5562522"/>
              <a:gd name="connsiteX39" fmla="*/ 36891 w 9540936"/>
              <a:gd name="connsiteY39" fmla="*/ 29259 h 5562522"/>
              <a:gd name="connsiteX40" fmla="*/ 0 w 9540936"/>
              <a:gd name="connsiteY40" fmla="*/ 0 h 5562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40936" h="5562522">
                <a:moveTo>
                  <a:pt x="0" y="0"/>
                </a:moveTo>
                <a:lnTo>
                  <a:pt x="9540936" y="0"/>
                </a:lnTo>
                <a:lnTo>
                  <a:pt x="9540936" y="4293308"/>
                </a:lnTo>
                <a:lnTo>
                  <a:pt x="9510456" y="4311699"/>
                </a:lnTo>
                <a:cubicBezTo>
                  <a:pt x="9297096" y="4443779"/>
                  <a:pt x="9182796" y="4486959"/>
                  <a:pt x="8992296" y="4570779"/>
                </a:cubicBezTo>
                <a:cubicBezTo>
                  <a:pt x="8801796" y="4654599"/>
                  <a:pt x="8575736" y="4763819"/>
                  <a:pt x="8367456" y="4814619"/>
                </a:cubicBezTo>
                <a:cubicBezTo>
                  <a:pt x="8159176" y="4865419"/>
                  <a:pt x="7930576" y="4885739"/>
                  <a:pt x="7742616" y="4875579"/>
                </a:cubicBezTo>
                <a:cubicBezTo>
                  <a:pt x="7554656" y="4865419"/>
                  <a:pt x="7361616" y="4796839"/>
                  <a:pt x="7239696" y="4753659"/>
                </a:cubicBezTo>
                <a:cubicBezTo>
                  <a:pt x="7117776" y="4710479"/>
                  <a:pt x="7102536" y="4677459"/>
                  <a:pt x="7011096" y="4616499"/>
                </a:cubicBezTo>
                <a:cubicBezTo>
                  <a:pt x="6919656" y="4555539"/>
                  <a:pt x="6828216" y="4504739"/>
                  <a:pt x="6691056" y="4387899"/>
                </a:cubicBezTo>
                <a:cubicBezTo>
                  <a:pt x="6553896" y="4271059"/>
                  <a:pt x="6317676" y="4044999"/>
                  <a:pt x="6188136" y="3915459"/>
                </a:cubicBezTo>
                <a:cubicBezTo>
                  <a:pt x="6058596" y="3785919"/>
                  <a:pt x="6045896" y="3719879"/>
                  <a:pt x="5913816" y="3610659"/>
                </a:cubicBezTo>
                <a:cubicBezTo>
                  <a:pt x="5781736" y="3501439"/>
                  <a:pt x="5575996" y="3338879"/>
                  <a:pt x="5395656" y="3260139"/>
                </a:cubicBezTo>
                <a:cubicBezTo>
                  <a:pt x="5215316" y="3181399"/>
                  <a:pt x="4989256" y="3150919"/>
                  <a:pt x="4831776" y="3138219"/>
                </a:cubicBezTo>
                <a:cubicBezTo>
                  <a:pt x="4674296" y="3125519"/>
                  <a:pt x="4582856" y="3143299"/>
                  <a:pt x="4450776" y="3183939"/>
                </a:cubicBezTo>
                <a:cubicBezTo>
                  <a:pt x="4318696" y="3224579"/>
                  <a:pt x="4166296" y="3277919"/>
                  <a:pt x="4039296" y="3382059"/>
                </a:cubicBezTo>
                <a:cubicBezTo>
                  <a:pt x="3912296" y="3486199"/>
                  <a:pt x="3803076" y="3643679"/>
                  <a:pt x="3688776" y="3808779"/>
                </a:cubicBezTo>
                <a:cubicBezTo>
                  <a:pt x="3574476" y="3973879"/>
                  <a:pt x="3485576" y="4169459"/>
                  <a:pt x="3353496" y="4372659"/>
                </a:cubicBezTo>
                <a:cubicBezTo>
                  <a:pt x="3221416" y="4575859"/>
                  <a:pt x="3058856" y="4852719"/>
                  <a:pt x="2896296" y="5027979"/>
                </a:cubicBezTo>
                <a:cubicBezTo>
                  <a:pt x="2733736" y="5203239"/>
                  <a:pt x="2553396" y="5335319"/>
                  <a:pt x="2378136" y="5424219"/>
                </a:cubicBezTo>
                <a:cubicBezTo>
                  <a:pt x="2202876" y="5513119"/>
                  <a:pt x="1999676" y="5553759"/>
                  <a:pt x="1844736" y="5561379"/>
                </a:cubicBezTo>
                <a:cubicBezTo>
                  <a:pt x="1689796" y="5568999"/>
                  <a:pt x="1580576" y="5538519"/>
                  <a:pt x="1448496" y="5469939"/>
                </a:cubicBezTo>
                <a:cubicBezTo>
                  <a:pt x="1316416" y="5401359"/>
                  <a:pt x="1164016" y="5269279"/>
                  <a:pt x="1052256" y="5149899"/>
                </a:cubicBezTo>
                <a:cubicBezTo>
                  <a:pt x="940496" y="5030519"/>
                  <a:pt x="849056" y="4926379"/>
                  <a:pt x="777936" y="4753659"/>
                </a:cubicBezTo>
                <a:cubicBezTo>
                  <a:pt x="706816" y="4580939"/>
                  <a:pt x="643316" y="4301539"/>
                  <a:pt x="625536" y="4113579"/>
                </a:cubicBezTo>
                <a:cubicBezTo>
                  <a:pt x="607756" y="3925619"/>
                  <a:pt x="622996" y="3773219"/>
                  <a:pt x="671256" y="3625899"/>
                </a:cubicBezTo>
                <a:cubicBezTo>
                  <a:pt x="719516" y="3478579"/>
                  <a:pt x="795716" y="3374439"/>
                  <a:pt x="915096" y="3229659"/>
                </a:cubicBezTo>
                <a:cubicBezTo>
                  <a:pt x="1034476" y="3084879"/>
                  <a:pt x="1237676" y="2924859"/>
                  <a:pt x="1387536" y="2757219"/>
                </a:cubicBezTo>
                <a:cubicBezTo>
                  <a:pt x="1537396" y="2589579"/>
                  <a:pt x="1722816" y="2396539"/>
                  <a:pt x="1814256" y="2223819"/>
                </a:cubicBezTo>
                <a:cubicBezTo>
                  <a:pt x="1905696" y="2051099"/>
                  <a:pt x="1923476" y="1845359"/>
                  <a:pt x="1936176" y="1720899"/>
                </a:cubicBezTo>
                <a:cubicBezTo>
                  <a:pt x="1948876" y="1596439"/>
                  <a:pt x="1905696" y="1550719"/>
                  <a:pt x="1890456" y="1477059"/>
                </a:cubicBezTo>
                <a:cubicBezTo>
                  <a:pt x="1875216" y="1403399"/>
                  <a:pt x="1865056" y="1337359"/>
                  <a:pt x="1844736" y="1278939"/>
                </a:cubicBezTo>
                <a:cubicBezTo>
                  <a:pt x="1824416" y="1220519"/>
                  <a:pt x="1801556" y="1172259"/>
                  <a:pt x="1768536" y="1126539"/>
                </a:cubicBezTo>
                <a:cubicBezTo>
                  <a:pt x="1735516" y="1080819"/>
                  <a:pt x="1692336" y="1047799"/>
                  <a:pt x="1646616" y="1004619"/>
                </a:cubicBezTo>
                <a:cubicBezTo>
                  <a:pt x="1600896" y="961439"/>
                  <a:pt x="1583116" y="933499"/>
                  <a:pt x="1494216" y="867459"/>
                </a:cubicBezTo>
                <a:cubicBezTo>
                  <a:pt x="1405316" y="801419"/>
                  <a:pt x="1217356" y="669339"/>
                  <a:pt x="1113216" y="608379"/>
                </a:cubicBezTo>
                <a:cubicBezTo>
                  <a:pt x="1009076" y="547419"/>
                  <a:pt x="976056" y="549959"/>
                  <a:pt x="869376" y="501699"/>
                </a:cubicBezTo>
                <a:cubicBezTo>
                  <a:pt x="762696" y="453439"/>
                  <a:pt x="587436" y="379779"/>
                  <a:pt x="473136" y="318819"/>
                </a:cubicBezTo>
                <a:cubicBezTo>
                  <a:pt x="358836" y="257859"/>
                  <a:pt x="277556" y="201979"/>
                  <a:pt x="183576" y="135939"/>
                </a:cubicBezTo>
                <a:cubicBezTo>
                  <a:pt x="136586" y="102919"/>
                  <a:pt x="85151" y="66089"/>
                  <a:pt x="36891" y="29259"/>
                </a:cubicBezTo>
                <a:lnTo>
                  <a:pt x="0" y="0"/>
                </a:lnTo>
                <a:close/>
              </a:path>
            </a:pathLst>
          </a:custGeom>
          <a:solidFill>
            <a:srgbClr val="5F7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0" name="任意多边形: 形状 15"/>
          <p:cNvSpPr/>
          <p:nvPr/>
        </p:nvSpPr>
        <p:spPr>
          <a:xfrm>
            <a:off x="0" y="3533089"/>
            <a:ext cx="2937944" cy="1610862"/>
          </a:xfrm>
          <a:custGeom>
            <a:avLst/>
            <a:gdLst>
              <a:gd name="connsiteX0" fmla="*/ 1176808 w 7117236"/>
              <a:gd name="connsiteY0" fmla="*/ 455 h 3427773"/>
              <a:gd name="connsiteX1" fmla="*/ 1312716 w 7117236"/>
              <a:gd name="connsiteY1" fmla="*/ 10414 h 3427773"/>
              <a:gd name="connsiteX2" fmla="*/ 1640772 w 7117236"/>
              <a:gd name="connsiteY2" fmla="*/ 76025 h 3427773"/>
              <a:gd name="connsiteX3" fmla="*/ 1940708 w 7117236"/>
              <a:gd name="connsiteY3" fmla="*/ 244740 h 3427773"/>
              <a:gd name="connsiteX4" fmla="*/ 2090676 w 7117236"/>
              <a:gd name="connsiteY4" fmla="*/ 544676 h 3427773"/>
              <a:gd name="connsiteX5" fmla="*/ 2118795 w 7117236"/>
              <a:gd name="connsiteY5" fmla="*/ 919596 h 3427773"/>
              <a:gd name="connsiteX6" fmla="*/ 2146914 w 7117236"/>
              <a:gd name="connsiteY6" fmla="*/ 1275770 h 3427773"/>
              <a:gd name="connsiteX7" fmla="*/ 2221898 w 7117236"/>
              <a:gd name="connsiteY7" fmla="*/ 1631944 h 3427773"/>
              <a:gd name="connsiteX8" fmla="*/ 2371866 w 7117236"/>
              <a:gd name="connsiteY8" fmla="*/ 1931881 h 3427773"/>
              <a:gd name="connsiteX9" fmla="*/ 2606191 w 7117236"/>
              <a:gd name="connsiteY9" fmla="*/ 2166206 h 3427773"/>
              <a:gd name="connsiteX10" fmla="*/ 2803024 w 7117236"/>
              <a:gd name="connsiteY10" fmla="*/ 2306801 h 3427773"/>
              <a:gd name="connsiteX11" fmla="*/ 3168572 w 7117236"/>
              <a:gd name="connsiteY11" fmla="*/ 2466142 h 3427773"/>
              <a:gd name="connsiteX12" fmla="*/ 3440389 w 7117236"/>
              <a:gd name="connsiteY12" fmla="*/ 2522380 h 3427773"/>
              <a:gd name="connsiteX13" fmla="*/ 3730952 w 7117236"/>
              <a:gd name="connsiteY13" fmla="*/ 2541126 h 3427773"/>
              <a:gd name="connsiteX14" fmla="*/ 4171483 w 7117236"/>
              <a:gd name="connsiteY14" fmla="*/ 2484888 h 3427773"/>
              <a:gd name="connsiteX15" fmla="*/ 4499539 w 7117236"/>
              <a:gd name="connsiteY15" fmla="*/ 2428650 h 3427773"/>
              <a:gd name="connsiteX16" fmla="*/ 5015054 w 7117236"/>
              <a:gd name="connsiteY16" fmla="*/ 2344293 h 3427773"/>
              <a:gd name="connsiteX17" fmla="*/ 5474331 w 7117236"/>
              <a:gd name="connsiteY17" fmla="*/ 2344293 h 3427773"/>
              <a:gd name="connsiteX18" fmla="*/ 5942981 w 7117236"/>
              <a:gd name="connsiteY18" fmla="*/ 2400531 h 3427773"/>
              <a:gd name="connsiteX19" fmla="*/ 6271037 w 7117236"/>
              <a:gd name="connsiteY19" fmla="*/ 2494261 h 3427773"/>
              <a:gd name="connsiteX20" fmla="*/ 6608465 w 7117236"/>
              <a:gd name="connsiteY20" fmla="*/ 2634856 h 3427773"/>
              <a:gd name="connsiteX21" fmla="*/ 6861536 w 7117236"/>
              <a:gd name="connsiteY21" fmla="*/ 2794197 h 3427773"/>
              <a:gd name="connsiteX22" fmla="*/ 7020877 w 7117236"/>
              <a:gd name="connsiteY22" fmla="*/ 3009776 h 3427773"/>
              <a:gd name="connsiteX23" fmla="*/ 7095861 w 7117236"/>
              <a:gd name="connsiteY23" fmla="*/ 3300339 h 3427773"/>
              <a:gd name="connsiteX24" fmla="*/ 7114607 w 7117236"/>
              <a:gd name="connsiteY24" fmla="*/ 3422188 h 3427773"/>
              <a:gd name="connsiteX25" fmla="*/ 7117236 w 7117236"/>
              <a:gd name="connsiteY25" fmla="*/ 3427773 h 3427773"/>
              <a:gd name="connsiteX26" fmla="*/ 0 w 7117236"/>
              <a:gd name="connsiteY26" fmla="*/ 3427773 h 3427773"/>
              <a:gd name="connsiteX27" fmla="*/ 0 w 7117236"/>
              <a:gd name="connsiteY27" fmla="*/ 416508 h 3427773"/>
              <a:gd name="connsiteX28" fmla="*/ 44431 w 7117236"/>
              <a:gd name="connsiteY28" fmla="*/ 378305 h 3427773"/>
              <a:gd name="connsiteX29" fmla="*/ 122344 w 7117236"/>
              <a:gd name="connsiteY29" fmla="*/ 319724 h 3427773"/>
              <a:gd name="connsiteX30" fmla="*/ 356670 w 7117236"/>
              <a:gd name="connsiteY30" fmla="*/ 179128 h 3427773"/>
              <a:gd name="connsiteX31" fmla="*/ 525384 w 7117236"/>
              <a:gd name="connsiteY31" fmla="*/ 94771 h 3427773"/>
              <a:gd name="connsiteX32" fmla="*/ 797201 w 7117236"/>
              <a:gd name="connsiteY32" fmla="*/ 19787 h 3427773"/>
              <a:gd name="connsiteX33" fmla="*/ 1050272 w 7117236"/>
              <a:gd name="connsiteY33" fmla="*/ 1041 h 3427773"/>
              <a:gd name="connsiteX34" fmla="*/ 1176808 w 7117236"/>
              <a:gd name="connsiteY34" fmla="*/ 455 h 3427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17236" h="3427773">
                <a:moveTo>
                  <a:pt x="1176808" y="455"/>
                </a:moveTo>
                <a:cubicBezTo>
                  <a:pt x="1219377" y="1432"/>
                  <a:pt x="1263508" y="4166"/>
                  <a:pt x="1312716" y="10414"/>
                </a:cubicBezTo>
                <a:cubicBezTo>
                  <a:pt x="1411133" y="22912"/>
                  <a:pt x="1536106" y="36971"/>
                  <a:pt x="1640772" y="76025"/>
                </a:cubicBezTo>
                <a:cubicBezTo>
                  <a:pt x="1745437" y="115080"/>
                  <a:pt x="1865724" y="166631"/>
                  <a:pt x="1940708" y="244740"/>
                </a:cubicBezTo>
                <a:cubicBezTo>
                  <a:pt x="2015692" y="322848"/>
                  <a:pt x="2060995" y="432200"/>
                  <a:pt x="2090676" y="544676"/>
                </a:cubicBezTo>
                <a:cubicBezTo>
                  <a:pt x="2120357" y="657152"/>
                  <a:pt x="2109422" y="797747"/>
                  <a:pt x="2118795" y="919596"/>
                </a:cubicBezTo>
                <a:cubicBezTo>
                  <a:pt x="2128168" y="1041445"/>
                  <a:pt x="2129730" y="1157045"/>
                  <a:pt x="2146914" y="1275770"/>
                </a:cubicBezTo>
                <a:cubicBezTo>
                  <a:pt x="2164098" y="1394495"/>
                  <a:pt x="2184406" y="1522593"/>
                  <a:pt x="2221898" y="1631944"/>
                </a:cubicBezTo>
                <a:cubicBezTo>
                  <a:pt x="2259390" y="1741296"/>
                  <a:pt x="2307817" y="1842837"/>
                  <a:pt x="2371866" y="1931881"/>
                </a:cubicBezTo>
                <a:cubicBezTo>
                  <a:pt x="2435915" y="2020924"/>
                  <a:pt x="2534331" y="2103719"/>
                  <a:pt x="2606191" y="2166206"/>
                </a:cubicBezTo>
                <a:cubicBezTo>
                  <a:pt x="2678051" y="2228692"/>
                  <a:pt x="2709294" y="2256811"/>
                  <a:pt x="2803024" y="2306801"/>
                </a:cubicBezTo>
                <a:cubicBezTo>
                  <a:pt x="2896754" y="2356790"/>
                  <a:pt x="3062344" y="2430212"/>
                  <a:pt x="3168572" y="2466142"/>
                </a:cubicBezTo>
                <a:cubicBezTo>
                  <a:pt x="3274799" y="2502072"/>
                  <a:pt x="3346659" y="2509883"/>
                  <a:pt x="3440389" y="2522380"/>
                </a:cubicBezTo>
                <a:cubicBezTo>
                  <a:pt x="3534119" y="2534877"/>
                  <a:pt x="3609103" y="2547375"/>
                  <a:pt x="3730952" y="2541126"/>
                </a:cubicBezTo>
                <a:cubicBezTo>
                  <a:pt x="3852801" y="2534877"/>
                  <a:pt x="4043386" y="2503634"/>
                  <a:pt x="4171483" y="2484888"/>
                </a:cubicBezTo>
                <a:cubicBezTo>
                  <a:pt x="4299581" y="2466142"/>
                  <a:pt x="4499539" y="2428650"/>
                  <a:pt x="4499539" y="2428650"/>
                </a:cubicBezTo>
                <a:cubicBezTo>
                  <a:pt x="4640134" y="2405217"/>
                  <a:pt x="4852588" y="2358352"/>
                  <a:pt x="5015054" y="2344293"/>
                </a:cubicBezTo>
                <a:cubicBezTo>
                  <a:pt x="5177519" y="2330233"/>
                  <a:pt x="5319677" y="2334920"/>
                  <a:pt x="5474331" y="2344293"/>
                </a:cubicBezTo>
                <a:cubicBezTo>
                  <a:pt x="5628986" y="2353666"/>
                  <a:pt x="5810197" y="2375536"/>
                  <a:pt x="5942981" y="2400531"/>
                </a:cubicBezTo>
                <a:cubicBezTo>
                  <a:pt x="6075766" y="2425526"/>
                  <a:pt x="6160123" y="2455207"/>
                  <a:pt x="6271037" y="2494261"/>
                </a:cubicBezTo>
                <a:cubicBezTo>
                  <a:pt x="6381951" y="2533315"/>
                  <a:pt x="6510048" y="2584867"/>
                  <a:pt x="6608465" y="2634856"/>
                </a:cubicBezTo>
                <a:cubicBezTo>
                  <a:pt x="6706881" y="2684845"/>
                  <a:pt x="6792801" y="2731710"/>
                  <a:pt x="6861536" y="2794197"/>
                </a:cubicBezTo>
                <a:cubicBezTo>
                  <a:pt x="6930271" y="2856684"/>
                  <a:pt x="6981823" y="2925419"/>
                  <a:pt x="7020877" y="3009776"/>
                </a:cubicBezTo>
                <a:cubicBezTo>
                  <a:pt x="7059931" y="3094133"/>
                  <a:pt x="7080240" y="3231604"/>
                  <a:pt x="7095861" y="3300339"/>
                </a:cubicBezTo>
                <a:cubicBezTo>
                  <a:pt x="7111483" y="3369075"/>
                  <a:pt x="7100548" y="3312837"/>
                  <a:pt x="7114607" y="3422188"/>
                </a:cubicBezTo>
                <a:lnTo>
                  <a:pt x="7117236" y="3427773"/>
                </a:lnTo>
                <a:lnTo>
                  <a:pt x="0" y="3427773"/>
                </a:lnTo>
                <a:lnTo>
                  <a:pt x="0" y="416508"/>
                </a:lnTo>
                <a:lnTo>
                  <a:pt x="44431" y="378305"/>
                </a:lnTo>
                <a:cubicBezTo>
                  <a:pt x="66497" y="359950"/>
                  <a:pt x="91101" y="340813"/>
                  <a:pt x="122344" y="319724"/>
                </a:cubicBezTo>
                <a:cubicBezTo>
                  <a:pt x="184831" y="277545"/>
                  <a:pt x="289496" y="216621"/>
                  <a:pt x="356670" y="179128"/>
                </a:cubicBezTo>
                <a:cubicBezTo>
                  <a:pt x="423843" y="141636"/>
                  <a:pt x="451962" y="121328"/>
                  <a:pt x="525384" y="94771"/>
                </a:cubicBezTo>
                <a:cubicBezTo>
                  <a:pt x="598806" y="68215"/>
                  <a:pt x="709720" y="35409"/>
                  <a:pt x="797201" y="19787"/>
                </a:cubicBezTo>
                <a:cubicBezTo>
                  <a:pt x="884682" y="4166"/>
                  <a:pt x="964353" y="2604"/>
                  <a:pt x="1050272" y="1041"/>
                </a:cubicBezTo>
                <a:cubicBezTo>
                  <a:pt x="1093232" y="260"/>
                  <a:pt x="1134239" y="-521"/>
                  <a:pt x="1176808" y="455"/>
                </a:cubicBezTo>
                <a:close/>
              </a:path>
            </a:pathLst>
          </a:custGeom>
          <a:solidFill>
            <a:srgbClr val="5F7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80340" y="265430"/>
            <a:ext cx="8783320" cy="4613275"/>
          </a:xfrm>
          <a:prstGeom prst="rect">
            <a:avLst/>
          </a:prstGeom>
          <a:solidFill>
            <a:schemeClr val="bg1"/>
          </a:solidFill>
          <a:ln w="19050">
            <a:solidFill>
              <a:srgbClr val="5F76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-252988" y="-386145"/>
            <a:ext cx="1107120" cy="1107120"/>
          </a:xfrm>
          <a:prstGeom prst="ellipse">
            <a:avLst/>
          </a:prstGeom>
          <a:solidFill>
            <a:srgbClr val="5F7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8432105" y="4394784"/>
            <a:ext cx="862419" cy="862419"/>
          </a:xfrm>
          <a:prstGeom prst="ellipse">
            <a:avLst/>
          </a:prstGeom>
          <a:solidFill>
            <a:srgbClr val="5F7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418840" y="343830"/>
            <a:ext cx="2299335" cy="400050"/>
            <a:chOff x="5314" y="531"/>
            <a:chExt cx="3621" cy="630"/>
          </a:xfrm>
        </p:grpSpPr>
        <p:sp>
          <p:nvSpPr>
            <p:cNvPr id="39" name="文本框 38"/>
            <p:cNvSpPr txBox="1"/>
            <p:nvPr/>
          </p:nvSpPr>
          <p:spPr>
            <a:xfrm>
              <a:off x="5580" y="531"/>
              <a:ext cx="3118" cy="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作品背景及意义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5314" y="704"/>
              <a:ext cx="3621" cy="282"/>
              <a:chOff x="5314" y="704"/>
              <a:chExt cx="3621" cy="282"/>
            </a:xfrm>
          </p:grpSpPr>
          <p:sp>
            <p:nvSpPr>
              <p:cNvPr id="41" name="等腰三角形 40"/>
              <p:cNvSpPr/>
              <p:nvPr/>
            </p:nvSpPr>
            <p:spPr>
              <a:xfrm rot="16200000">
                <a:off x="5297" y="721"/>
                <a:ext cx="282" cy="248"/>
              </a:xfrm>
              <a:prstGeom prst="triangle">
                <a:avLst/>
              </a:prstGeom>
              <a:solidFill>
                <a:srgbClr val="5F7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42" name="等腰三角形 41"/>
              <p:cNvSpPr/>
              <p:nvPr/>
            </p:nvSpPr>
            <p:spPr>
              <a:xfrm rot="5400000" flipH="1">
                <a:off x="8670" y="721"/>
                <a:ext cx="282" cy="248"/>
              </a:xfrm>
              <a:prstGeom prst="triangle">
                <a:avLst/>
              </a:prstGeom>
              <a:solidFill>
                <a:srgbClr val="5F7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2" name="组合 61"/>
          <p:cNvGrpSpPr/>
          <p:nvPr/>
        </p:nvGrpSpPr>
        <p:grpSpPr>
          <a:xfrm>
            <a:off x="417586" y="1209136"/>
            <a:ext cx="2939772" cy="3261360"/>
            <a:chOff x="6533" y="2135"/>
            <a:chExt cx="2067" cy="5375"/>
          </a:xfrm>
        </p:grpSpPr>
        <p:sp>
          <p:nvSpPr>
            <p:cNvPr id="44" name="矩形 43"/>
            <p:cNvSpPr/>
            <p:nvPr/>
          </p:nvSpPr>
          <p:spPr>
            <a:xfrm>
              <a:off x="6533" y="2135"/>
              <a:ext cx="2067" cy="537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6609" y="2464"/>
              <a:ext cx="1979" cy="5033"/>
              <a:chOff x="6723" y="2430"/>
              <a:chExt cx="1979" cy="5033"/>
            </a:xfrm>
          </p:grpSpPr>
          <p:sp>
            <p:nvSpPr>
              <p:cNvPr id="47" name="Freeform 6"/>
              <p:cNvSpPr>
                <a:spLocks noEditPoints="1"/>
              </p:cNvSpPr>
              <p:nvPr/>
            </p:nvSpPr>
            <p:spPr bwMode="auto">
              <a:xfrm>
                <a:off x="6795" y="2430"/>
                <a:ext cx="236" cy="433"/>
              </a:xfrm>
              <a:custGeom>
                <a:avLst/>
                <a:gdLst>
                  <a:gd name="T0" fmla="*/ 1550 w 3428"/>
                  <a:gd name="T1" fmla="*/ 1093 h 2559"/>
                  <a:gd name="T2" fmla="*/ 1371 w 3428"/>
                  <a:gd name="T3" fmla="*/ 1254 h 2559"/>
                  <a:gd name="T4" fmla="*/ 1302 w 3428"/>
                  <a:gd name="T5" fmla="*/ 1492 h 2559"/>
                  <a:gd name="T6" fmla="*/ 1368 w 3428"/>
                  <a:gd name="T7" fmla="*/ 1726 h 2559"/>
                  <a:gd name="T8" fmla="*/ 1470 w 3428"/>
                  <a:gd name="T9" fmla="*/ 1826 h 2559"/>
                  <a:gd name="T10" fmla="*/ 1379 w 3428"/>
                  <a:gd name="T11" fmla="*/ 1605 h 2559"/>
                  <a:gd name="T12" fmla="*/ 1421 w 3428"/>
                  <a:gd name="T13" fmla="*/ 1360 h 2559"/>
                  <a:gd name="T14" fmla="*/ 1583 w 3428"/>
                  <a:gd name="T15" fmla="*/ 1180 h 2559"/>
                  <a:gd name="T16" fmla="*/ 1820 w 3428"/>
                  <a:gd name="T17" fmla="*/ 1111 h 2559"/>
                  <a:gd name="T18" fmla="*/ 2064 w 3428"/>
                  <a:gd name="T19" fmla="*/ 1184 h 2559"/>
                  <a:gd name="T20" fmla="*/ 1850 w 3428"/>
                  <a:gd name="T21" fmla="*/ 1061 h 2559"/>
                  <a:gd name="T22" fmla="*/ 1871 w 3428"/>
                  <a:gd name="T23" fmla="*/ 881 h 2559"/>
                  <a:gd name="T24" fmla="*/ 2142 w 3428"/>
                  <a:gd name="T25" fmla="*/ 1011 h 2559"/>
                  <a:gd name="T26" fmla="*/ 2321 w 3428"/>
                  <a:gd name="T27" fmla="*/ 1249 h 2559"/>
                  <a:gd name="T28" fmla="*/ 2367 w 3428"/>
                  <a:gd name="T29" fmla="*/ 1556 h 2559"/>
                  <a:gd name="T30" fmla="*/ 2263 w 3428"/>
                  <a:gd name="T31" fmla="*/ 1841 h 2559"/>
                  <a:gd name="T32" fmla="*/ 2043 w 3428"/>
                  <a:gd name="T33" fmla="*/ 2041 h 2559"/>
                  <a:gd name="T34" fmla="*/ 1745 w 3428"/>
                  <a:gd name="T35" fmla="*/ 2117 h 2559"/>
                  <a:gd name="T36" fmla="*/ 1448 w 3428"/>
                  <a:gd name="T37" fmla="*/ 2041 h 2559"/>
                  <a:gd name="T38" fmla="*/ 1227 w 3428"/>
                  <a:gd name="T39" fmla="*/ 1841 h 2559"/>
                  <a:gd name="T40" fmla="*/ 1124 w 3428"/>
                  <a:gd name="T41" fmla="*/ 1556 h 2559"/>
                  <a:gd name="T42" fmla="*/ 1169 w 3428"/>
                  <a:gd name="T43" fmla="*/ 1249 h 2559"/>
                  <a:gd name="T44" fmla="*/ 1348 w 3428"/>
                  <a:gd name="T45" fmla="*/ 1011 h 2559"/>
                  <a:gd name="T46" fmla="*/ 1620 w 3428"/>
                  <a:gd name="T47" fmla="*/ 881 h 2559"/>
                  <a:gd name="T48" fmla="*/ 1597 w 3428"/>
                  <a:gd name="T49" fmla="*/ 681 h 2559"/>
                  <a:gd name="T50" fmla="*/ 1270 w 3428"/>
                  <a:gd name="T51" fmla="*/ 819 h 2559"/>
                  <a:gd name="T52" fmla="*/ 1032 w 3428"/>
                  <a:gd name="T53" fmla="*/ 1077 h 2559"/>
                  <a:gd name="T54" fmla="*/ 923 w 3428"/>
                  <a:gd name="T55" fmla="*/ 1417 h 2559"/>
                  <a:gd name="T56" fmla="*/ 972 w 3428"/>
                  <a:gd name="T57" fmla="*/ 1779 h 2559"/>
                  <a:gd name="T58" fmla="*/ 1162 w 3428"/>
                  <a:gd name="T59" fmla="*/ 2074 h 2559"/>
                  <a:gd name="T60" fmla="*/ 1458 w 3428"/>
                  <a:gd name="T61" fmla="*/ 2264 h 2559"/>
                  <a:gd name="T62" fmla="*/ 1820 w 3428"/>
                  <a:gd name="T63" fmla="*/ 2313 h 2559"/>
                  <a:gd name="T64" fmla="*/ 2161 w 3428"/>
                  <a:gd name="T65" fmla="*/ 2204 h 2559"/>
                  <a:gd name="T66" fmla="*/ 2419 w 3428"/>
                  <a:gd name="T67" fmla="*/ 1967 h 2559"/>
                  <a:gd name="T68" fmla="*/ 2558 w 3428"/>
                  <a:gd name="T69" fmla="*/ 1640 h 2559"/>
                  <a:gd name="T70" fmla="*/ 2541 w 3428"/>
                  <a:gd name="T71" fmla="*/ 1273 h 2559"/>
                  <a:gd name="T72" fmla="*/ 2377 w 3428"/>
                  <a:gd name="T73" fmla="*/ 961 h 2559"/>
                  <a:gd name="T74" fmla="*/ 2099 w 3428"/>
                  <a:gd name="T75" fmla="*/ 747 h 2559"/>
                  <a:gd name="T76" fmla="*/ 1745 w 3428"/>
                  <a:gd name="T77" fmla="*/ 668 h 2559"/>
                  <a:gd name="T78" fmla="*/ 0 w 3428"/>
                  <a:gd name="T79" fmla="*/ 649 h 2559"/>
                  <a:gd name="T80" fmla="*/ 2227 w 3428"/>
                  <a:gd name="T81" fmla="*/ 28 h 2559"/>
                  <a:gd name="T82" fmla="*/ 2324 w 3428"/>
                  <a:gd name="T83" fmla="*/ 164 h 2559"/>
                  <a:gd name="T84" fmla="*/ 3298 w 3428"/>
                  <a:gd name="T85" fmla="*/ 250 h 2559"/>
                  <a:gd name="T86" fmla="*/ 3415 w 3428"/>
                  <a:gd name="T87" fmla="*/ 367 h 2559"/>
                  <a:gd name="T88" fmla="*/ 3415 w 3428"/>
                  <a:gd name="T89" fmla="*/ 2429 h 2559"/>
                  <a:gd name="T90" fmla="*/ 3298 w 3428"/>
                  <a:gd name="T91" fmla="*/ 2546 h 2559"/>
                  <a:gd name="T92" fmla="*/ 130 w 3428"/>
                  <a:gd name="T93" fmla="*/ 2546 h 2559"/>
                  <a:gd name="T94" fmla="*/ 13 w 3428"/>
                  <a:gd name="T95" fmla="*/ 2429 h 2559"/>
                  <a:gd name="T96" fmla="*/ 546 w 3428"/>
                  <a:gd name="T97" fmla="*/ 2295 h 2559"/>
                  <a:gd name="T98" fmla="*/ 601 w 3428"/>
                  <a:gd name="T99" fmla="*/ 2223 h 2559"/>
                  <a:gd name="T100" fmla="*/ 564 w 3428"/>
                  <a:gd name="T101" fmla="*/ 510 h 2559"/>
                  <a:gd name="T102" fmla="*/ 3 w 3428"/>
                  <a:gd name="T103" fmla="*/ 401 h 2559"/>
                  <a:gd name="T104" fmla="*/ 99 w 3428"/>
                  <a:gd name="T105" fmla="*/ 265 h 2559"/>
                  <a:gd name="T106" fmla="*/ 219 w 3428"/>
                  <a:gd name="T107" fmla="*/ 207 h 2559"/>
                  <a:gd name="T108" fmla="*/ 335 w 3428"/>
                  <a:gd name="T109" fmla="*/ 99 h 2559"/>
                  <a:gd name="T110" fmla="*/ 767 w 3428"/>
                  <a:gd name="T111" fmla="*/ 99 h 2559"/>
                  <a:gd name="T112" fmla="*/ 883 w 3428"/>
                  <a:gd name="T113" fmla="*/ 207 h 2559"/>
                  <a:gd name="T114" fmla="*/ 1114 w 3428"/>
                  <a:gd name="T115" fmla="*/ 130 h 2559"/>
                  <a:gd name="T116" fmla="*/ 1232 w 3428"/>
                  <a:gd name="T117" fmla="*/ 13 h 2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428" h="2559">
                    <a:moveTo>
                      <a:pt x="1745" y="1049"/>
                    </a:moveTo>
                    <a:lnTo>
                      <a:pt x="1694" y="1052"/>
                    </a:lnTo>
                    <a:lnTo>
                      <a:pt x="1644" y="1061"/>
                    </a:lnTo>
                    <a:lnTo>
                      <a:pt x="1595" y="1074"/>
                    </a:lnTo>
                    <a:lnTo>
                      <a:pt x="1550" y="1093"/>
                    </a:lnTo>
                    <a:lnTo>
                      <a:pt x="1507" y="1118"/>
                    </a:lnTo>
                    <a:lnTo>
                      <a:pt x="1468" y="1146"/>
                    </a:lnTo>
                    <a:lnTo>
                      <a:pt x="1431" y="1179"/>
                    </a:lnTo>
                    <a:lnTo>
                      <a:pt x="1399" y="1215"/>
                    </a:lnTo>
                    <a:lnTo>
                      <a:pt x="1371" y="1254"/>
                    </a:lnTo>
                    <a:lnTo>
                      <a:pt x="1346" y="1298"/>
                    </a:lnTo>
                    <a:lnTo>
                      <a:pt x="1327" y="1342"/>
                    </a:lnTo>
                    <a:lnTo>
                      <a:pt x="1313" y="1391"/>
                    </a:lnTo>
                    <a:lnTo>
                      <a:pt x="1305" y="1441"/>
                    </a:lnTo>
                    <a:lnTo>
                      <a:pt x="1302" y="1492"/>
                    </a:lnTo>
                    <a:lnTo>
                      <a:pt x="1305" y="1543"/>
                    </a:lnTo>
                    <a:lnTo>
                      <a:pt x="1313" y="1592"/>
                    </a:lnTo>
                    <a:lnTo>
                      <a:pt x="1327" y="1640"/>
                    </a:lnTo>
                    <a:lnTo>
                      <a:pt x="1345" y="1684"/>
                    </a:lnTo>
                    <a:lnTo>
                      <a:pt x="1368" y="1726"/>
                    </a:lnTo>
                    <a:lnTo>
                      <a:pt x="1396" y="1765"/>
                    </a:lnTo>
                    <a:lnTo>
                      <a:pt x="1428" y="1801"/>
                    </a:lnTo>
                    <a:lnTo>
                      <a:pt x="1463" y="1833"/>
                    </a:lnTo>
                    <a:lnTo>
                      <a:pt x="1502" y="1862"/>
                    </a:lnTo>
                    <a:lnTo>
                      <a:pt x="1470" y="1826"/>
                    </a:lnTo>
                    <a:lnTo>
                      <a:pt x="1443" y="1787"/>
                    </a:lnTo>
                    <a:lnTo>
                      <a:pt x="1420" y="1745"/>
                    </a:lnTo>
                    <a:lnTo>
                      <a:pt x="1401" y="1701"/>
                    </a:lnTo>
                    <a:lnTo>
                      <a:pt x="1388" y="1653"/>
                    </a:lnTo>
                    <a:lnTo>
                      <a:pt x="1379" y="1605"/>
                    </a:lnTo>
                    <a:lnTo>
                      <a:pt x="1376" y="1555"/>
                    </a:lnTo>
                    <a:lnTo>
                      <a:pt x="1379" y="1503"/>
                    </a:lnTo>
                    <a:lnTo>
                      <a:pt x="1388" y="1453"/>
                    </a:lnTo>
                    <a:lnTo>
                      <a:pt x="1402" y="1405"/>
                    </a:lnTo>
                    <a:lnTo>
                      <a:pt x="1421" y="1360"/>
                    </a:lnTo>
                    <a:lnTo>
                      <a:pt x="1446" y="1317"/>
                    </a:lnTo>
                    <a:lnTo>
                      <a:pt x="1473" y="1278"/>
                    </a:lnTo>
                    <a:lnTo>
                      <a:pt x="1506" y="1242"/>
                    </a:lnTo>
                    <a:lnTo>
                      <a:pt x="1542" y="1209"/>
                    </a:lnTo>
                    <a:lnTo>
                      <a:pt x="1583" y="1180"/>
                    </a:lnTo>
                    <a:lnTo>
                      <a:pt x="1625" y="1156"/>
                    </a:lnTo>
                    <a:lnTo>
                      <a:pt x="1671" y="1137"/>
                    </a:lnTo>
                    <a:lnTo>
                      <a:pt x="1718" y="1123"/>
                    </a:lnTo>
                    <a:lnTo>
                      <a:pt x="1768" y="1115"/>
                    </a:lnTo>
                    <a:lnTo>
                      <a:pt x="1820" y="1111"/>
                    </a:lnTo>
                    <a:lnTo>
                      <a:pt x="1873" y="1115"/>
                    </a:lnTo>
                    <a:lnTo>
                      <a:pt x="1925" y="1124"/>
                    </a:lnTo>
                    <a:lnTo>
                      <a:pt x="1974" y="1139"/>
                    </a:lnTo>
                    <a:lnTo>
                      <a:pt x="2020" y="1159"/>
                    </a:lnTo>
                    <a:lnTo>
                      <a:pt x="2064" y="1184"/>
                    </a:lnTo>
                    <a:lnTo>
                      <a:pt x="2028" y="1151"/>
                    </a:lnTo>
                    <a:lnTo>
                      <a:pt x="1988" y="1121"/>
                    </a:lnTo>
                    <a:lnTo>
                      <a:pt x="1944" y="1096"/>
                    </a:lnTo>
                    <a:lnTo>
                      <a:pt x="1898" y="1075"/>
                    </a:lnTo>
                    <a:lnTo>
                      <a:pt x="1850" y="1061"/>
                    </a:lnTo>
                    <a:lnTo>
                      <a:pt x="1798" y="1052"/>
                    </a:lnTo>
                    <a:lnTo>
                      <a:pt x="1745" y="1049"/>
                    </a:lnTo>
                    <a:close/>
                    <a:moveTo>
                      <a:pt x="1745" y="868"/>
                    </a:moveTo>
                    <a:lnTo>
                      <a:pt x="1809" y="871"/>
                    </a:lnTo>
                    <a:lnTo>
                      <a:pt x="1871" y="881"/>
                    </a:lnTo>
                    <a:lnTo>
                      <a:pt x="1931" y="897"/>
                    </a:lnTo>
                    <a:lnTo>
                      <a:pt x="1989" y="917"/>
                    </a:lnTo>
                    <a:lnTo>
                      <a:pt x="2043" y="943"/>
                    </a:lnTo>
                    <a:lnTo>
                      <a:pt x="2095" y="975"/>
                    </a:lnTo>
                    <a:lnTo>
                      <a:pt x="2142" y="1011"/>
                    </a:lnTo>
                    <a:lnTo>
                      <a:pt x="2187" y="1051"/>
                    </a:lnTo>
                    <a:lnTo>
                      <a:pt x="2227" y="1096"/>
                    </a:lnTo>
                    <a:lnTo>
                      <a:pt x="2263" y="1143"/>
                    </a:lnTo>
                    <a:lnTo>
                      <a:pt x="2295" y="1195"/>
                    </a:lnTo>
                    <a:lnTo>
                      <a:pt x="2321" y="1249"/>
                    </a:lnTo>
                    <a:lnTo>
                      <a:pt x="2343" y="1306"/>
                    </a:lnTo>
                    <a:lnTo>
                      <a:pt x="2357" y="1366"/>
                    </a:lnTo>
                    <a:lnTo>
                      <a:pt x="2367" y="1429"/>
                    </a:lnTo>
                    <a:lnTo>
                      <a:pt x="2370" y="1492"/>
                    </a:lnTo>
                    <a:lnTo>
                      <a:pt x="2367" y="1556"/>
                    </a:lnTo>
                    <a:lnTo>
                      <a:pt x="2357" y="1617"/>
                    </a:lnTo>
                    <a:lnTo>
                      <a:pt x="2343" y="1678"/>
                    </a:lnTo>
                    <a:lnTo>
                      <a:pt x="2321" y="1735"/>
                    </a:lnTo>
                    <a:lnTo>
                      <a:pt x="2295" y="1790"/>
                    </a:lnTo>
                    <a:lnTo>
                      <a:pt x="2263" y="1841"/>
                    </a:lnTo>
                    <a:lnTo>
                      <a:pt x="2227" y="1889"/>
                    </a:lnTo>
                    <a:lnTo>
                      <a:pt x="2187" y="1934"/>
                    </a:lnTo>
                    <a:lnTo>
                      <a:pt x="2142" y="1974"/>
                    </a:lnTo>
                    <a:lnTo>
                      <a:pt x="2095" y="2010"/>
                    </a:lnTo>
                    <a:lnTo>
                      <a:pt x="2043" y="2041"/>
                    </a:lnTo>
                    <a:lnTo>
                      <a:pt x="1989" y="2067"/>
                    </a:lnTo>
                    <a:lnTo>
                      <a:pt x="1931" y="2088"/>
                    </a:lnTo>
                    <a:lnTo>
                      <a:pt x="1871" y="2104"/>
                    </a:lnTo>
                    <a:lnTo>
                      <a:pt x="1809" y="2114"/>
                    </a:lnTo>
                    <a:lnTo>
                      <a:pt x="1745" y="2117"/>
                    </a:lnTo>
                    <a:lnTo>
                      <a:pt x="1681" y="2114"/>
                    </a:lnTo>
                    <a:lnTo>
                      <a:pt x="1620" y="2104"/>
                    </a:lnTo>
                    <a:lnTo>
                      <a:pt x="1559" y="2088"/>
                    </a:lnTo>
                    <a:lnTo>
                      <a:pt x="1502" y="2067"/>
                    </a:lnTo>
                    <a:lnTo>
                      <a:pt x="1448" y="2041"/>
                    </a:lnTo>
                    <a:lnTo>
                      <a:pt x="1396" y="2010"/>
                    </a:lnTo>
                    <a:lnTo>
                      <a:pt x="1348" y="1974"/>
                    </a:lnTo>
                    <a:lnTo>
                      <a:pt x="1304" y="1934"/>
                    </a:lnTo>
                    <a:lnTo>
                      <a:pt x="1264" y="1889"/>
                    </a:lnTo>
                    <a:lnTo>
                      <a:pt x="1227" y="1841"/>
                    </a:lnTo>
                    <a:lnTo>
                      <a:pt x="1196" y="1790"/>
                    </a:lnTo>
                    <a:lnTo>
                      <a:pt x="1169" y="1735"/>
                    </a:lnTo>
                    <a:lnTo>
                      <a:pt x="1148" y="1678"/>
                    </a:lnTo>
                    <a:lnTo>
                      <a:pt x="1133" y="1617"/>
                    </a:lnTo>
                    <a:lnTo>
                      <a:pt x="1124" y="1556"/>
                    </a:lnTo>
                    <a:lnTo>
                      <a:pt x="1120" y="1492"/>
                    </a:lnTo>
                    <a:lnTo>
                      <a:pt x="1124" y="1429"/>
                    </a:lnTo>
                    <a:lnTo>
                      <a:pt x="1133" y="1366"/>
                    </a:lnTo>
                    <a:lnTo>
                      <a:pt x="1148" y="1307"/>
                    </a:lnTo>
                    <a:lnTo>
                      <a:pt x="1169" y="1249"/>
                    </a:lnTo>
                    <a:lnTo>
                      <a:pt x="1196" y="1195"/>
                    </a:lnTo>
                    <a:lnTo>
                      <a:pt x="1227" y="1143"/>
                    </a:lnTo>
                    <a:lnTo>
                      <a:pt x="1264" y="1096"/>
                    </a:lnTo>
                    <a:lnTo>
                      <a:pt x="1304" y="1051"/>
                    </a:lnTo>
                    <a:lnTo>
                      <a:pt x="1348" y="1011"/>
                    </a:lnTo>
                    <a:lnTo>
                      <a:pt x="1396" y="975"/>
                    </a:lnTo>
                    <a:lnTo>
                      <a:pt x="1448" y="943"/>
                    </a:lnTo>
                    <a:lnTo>
                      <a:pt x="1502" y="917"/>
                    </a:lnTo>
                    <a:lnTo>
                      <a:pt x="1559" y="897"/>
                    </a:lnTo>
                    <a:lnTo>
                      <a:pt x="1620" y="881"/>
                    </a:lnTo>
                    <a:lnTo>
                      <a:pt x="1681" y="871"/>
                    </a:lnTo>
                    <a:lnTo>
                      <a:pt x="1745" y="868"/>
                    </a:lnTo>
                    <a:close/>
                    <a:moveTo>
                      <a:pt x="1745" y="668"/>
                    </a:moveTo>
                    <a:lnTo>
                      <a:pt x="1671" y="671"/>
                    </a:lnTo>
                    <a:lnTo>
                      <a:pt x="1597" y="681"/>
                    </a:lnTo>
                    <a:lnTo>
                      <a:pt x="1526" y="698"/>
                    </a:lnTo>
                    <a:lnTo>
                      <a:pt x="1458" y="720"/>
                    </a:lnTo>
                    <a:lnTo>
                      <a:pt x="1392" y="747"/>
                    </a:lnTo>
                    <a:lnTo>
                      <a:pt x="1329" y="780"/>
                    </a:lnTo>
                    <a:lnTo>
                      <a:pt x="1270" y="819"/>
                    </a:lnTo>
                    <a:lnTo>
                      <a:pt x="1214" y="862"/>
                    </a:lnTo>
                    <a:lnTo>
                      <a:pt x="1162" y="909"/>
                    </a:lnTo>
                    <a:lnTo>
                      <a:pt x="1114" y="961"/>
                    </a:lnTo>
                    <a:lnTo>
                      <a:pt x="1072" y="1017"/>
                    </a:lnTo>
                    <a:lnTo>
                      <a:pt x="1032" y="1077"/>
                    </a:lnTo>
                    <a:lnTo>
                      <a:pt x="1000" y="1139"/>
                    </a:lnTo>
                    <a:lnTo>
                      <a:pt x="972" y="1205"/>
                    </a:lnTo>
                    <a:lnTo>
                      <a:pt x="950" y="1273"/>
                    </a:lnTo>
                    <a:lnTo>
                      <a:pt x="933" y="1344"/>
                    </a:lnTo>
                    <a:lnTo>
                      <a:pt x="923" y="1417"/>
                    </a:lnTo>
                    <a:lnTo>
                      <a:pt x="920" y="1491"/>
                    </a:lnTo>
                    <a:lnTo>
                      <a:pt x="923" y="1567"/>
                    </a:lnTo>
                    <a:lnTo>
                      <a:pt x="933" y="1640"/>
                    </a:lnTo>
                    <a:lnTo>
                      <a:pt x="950" y="1710"/>
                    </a:lnTo>
                    <a:lnTo>
                      <a:pt x="972" y="1779"/>
                    </a:lnTo>
                    <a:lnTo>
                      <a:pt x="1000" y="1845"/>
                    </a:lnTo>
                    <a:lnTo>
                      <a:pt x="1032" y="1907"/>
                    </a:lnTo>
                    <a:lnTo>
                      <a:pt x="1072" y="1967"/>
                    </a:lnTo>
                    <a:lnTo>
                      <a:pt x="1114" y="2023"/>
                    </a:lnTo>
                    <a:lnTo>
                      <a:pt x="1162" y="2074"/>
                    </a:lnTo>
                    <a:lnTo>
                      <a:pt x="1214" y="2122"/>
                    </a:lnTo>
                    <a:lnTo>
                      <a:pt x="1270" y="2164"/>
                    </a:lnTo>
                    <a:lnTo>
                      <a:pt x="1329" y="2204"/>
                    </a:lnTo>
                    <a:lnTo>
                      <a:pt x="1392" y="2236"/>
                    </a:lnTo>
                    <a:lnTo>
                      <a:pt x="1458" y="2264"/>
                    </a:lnTo>
                    <a:lnTo>
                      <a:pt x="1526" y="2286"/>
                    </a:lnTo>
                    <a:lnTo>
                      <a:pt x="1597" y="2303"/>
                    </a:lnTo>
                    <a:lnTo>
                      <a:pt x="1671" y="2313"/>
                    </a:lnTo>
                    <a:lnTo>
                      <a:pt x="1745" y="2316"/>
                    </a:lnTo>
                    <a:lnTo>
                      <a:pt x="1820" y="2313"/>
                    </a:lnTo>
                    <a:lnTo>
                      <a:pt x="1893" y="2303"/>
                    </a:lnTo>
                    <a:lnTo>
                      <a:pt x="1964" y="2286"/>
                    </a:lnTo>
                    <a:lnTo>
                      <a:pt x="2033" y="2264"/>
                    </a:lnTo>
                    <a:lnTo>
                      <a:pt x="2099" y="2236"/>
                    </a:lnTo>
                    <a:lnTo>
                      <a:pt x="2161" y="2204"/>
                    </a:lnTo>
                    <a:lnTo>
                      <a:pt x="2221" y="2164"/>
                    </a:lnTo>
                    <a:lnTo>
                      <a:pt x="2277" y="2122"/>
                    </a:lnTo>
                    <a:lnTo>
                      <a:pt x="2329" y="2074"/>
                    </a:lnTo>
                    <a:lnTo>
                      <a:pt x="2377" y="2023"/>
                    </a:lnTo>
                    <a:lnTo>
                      <a:pt x="2419" y="1967"/>
                    </a:lnTo>
                    <a:lnTo>
                      <a:pt x="2458" y="1907"/>
                    </a:lnTo>
                    <a:lnTo>
                      <a:pt x="2491" y="1845"/>
                    </a:lnTo>
                    <a:lnTo>
                      <a:pt x="2519" y="1779"/>
                    </a:lnTo>
                    <a:lnTo>
                      <a:pt x="2541" y="1710"/>
                    </a:lnTo>
                    <a:lnTo>
                      <a:pt x="2558" y="1640"/>
                    </a:lnTo>
                    <a:lnTo>
                      <a:pt x="2567" y="1567"/>
                    </a:lnTo>
                    <a:lnTo>
                      <a:pt x="2571" y="1491"/>
                    </a:lnTo>
                    <a:lnTo>
                      <a:pt x="2567" y="1417"/>
                    </a:lnTo>
                    <a:lnTo>
                      <a:pt x="2558" y="1344"/>
                    </a:lnTo>
                    <a:lnTo>
                      <a:pt x="2541" y="1273"/>
                    </a:lnTo>
                    <a:lnTo>
                      <a:pt x="2519" y="1205"/>
                    </a:lnTo>
                    <a:lnTo>
                      <a:pt x="2491" y="1139"/>
                    </a:lnTo>
                    <a:lnTo>
                      <a:pt x="2458" y="1077"/>
                    </a:lnTo>
                    <a:lnTo>
                      <a:pt x="2419" y="1017"/>
                    </a:lnTo>
                    <a:lnTo>
                      <a:pt x="2377" y="961"/>
                    </a:lnTo>
                    <a:lnTo>
                      <a:pt x="2329" y="909"/>
                    </a:lnTo>
                    <a:lnTo>
                      <a:pt x="2277" y="862"/>
                    </a:lnTo>
                    <a:lnTo>
                      <a:pt x="2221" y="819"/>
                    </a:lnTo>
                    <a:lnTo>
                      <a:pt x="2161" y="780"/>
                    </a:lnTo>
                    <a:lnTo>
                      <a:pt x="2099" y="747"/>
                    </a:lnTo>
                    <a:lnTo>
                      <a:pt x="2033" y="720"/>
                    </a:lnTo>
                    <a:lnTo>
                      <a:pt x="1964" y="698"/>
                    </a:lnTo>
                    <a:lnTo>
                      <a:pt x="1893" y="681"/>
                    </a:lnTo>
                    <a:lnTo>
                      <a:pt x="1820" y="671"/>
                    </a:lnTo>
                    <a:lnTo>
                      <a:pt x="1745" y="668"/>
                    </a:lnTo>
                    <a:close/>
                    <a:moveTo>
                      <a:pt x="0" y="649"/>
                    </a:moveTo>
                    <a:lnTo>
                      <a:pt x="452" y="649"/>
                    </a:lnTo>
                    <a:lnTo>
                      <a:pt x="452" y="2147"/>
                    </a:lnTo>
                    <a:lnTo>
                      <a:pt x="0" y="2147"/>
                    </a:lnTo>
                    <a:lnTo>
                      <a:pt x="0" y="649"/>
                    </a:lnTo>
                    <a:close/>
                    <a:moveTo>
                      <a:pt x="1302" y="0"/>
                    </a:moveTo>
                    <a:lnTo>
                      <a:pt x="2126" y="0"/>
                    </a:lnTo>
                    <a:lnTo>
                      <a:pt x="2162" y="3"/>
                    </a:lnTo>
                    <a:lnTo>
                      <a:pt x="2196" y="13"/>
                    </a:lnTo>
                    <a:lnTo>
                      <a:pt x="2227" y="28"/>
                    </a:lnTo>
                    <a:lnTo>
                      <a:pt x="2256" y="48"/>
                    </a:lnTo>
                    <a:lnTo>
                      <a:pt x="2279" y="71"/>
                    </a:lnTo>
                    <a:lnTo>
                      <a:pt x="2299" y="100"/>
                    </a:lnTo>
                    <a:lnTo>
                      <a:pt x="2314" y="130"/>
                    </a:lnTo>
                    <a:lnTo>
                      <a:pt x="2324" y="164"/>
                    </a:lnTo>
                    <a:lnTo>
                      <a:pt x="2327" y="200"/>
                    </a:lnTo>
                    <a:lnTo>
                      <a:pt x="2327" y="237"/>
                    </a:lnTo>
                    <a:lnTo>
                      <a:pt x="3228" y="237"/>
                    </a:lnTo>
                    <a:lnTo>
                      <a:pt x="3264" y="240"/>
                    </a:lnTo>
                    <a:lnTo>
                      <a:pt x="3298" y="250"/>
                    </a:lnTo>
                    <a:lnTo>
                      <a:pt x="3329" y="265"/>
                    </a:lnTo>
                    <a:lnTo>
                      <a:pt x="3357" y="285"/>
                    </a:lnTo>
                    <a:lnTo>
                      <a:pt x="3381" y="308"/>
                    </a:lnTo>
                    <a:lnTo>
                      <a:pt x="3400" y="337"/>
                    </a:lnTo>
                    <a:lnTo>
                      <a:pt x="3415" y="367"/>
                    </a:lnTo>
                    <a:lnTo>
                      <a:pt x="3425" y="401"/>
                    </a:lnTo>
                    <a:lnTo>
                      <a:pt x="3428" y="437"/>
                    </a:lnTo>
                    <a:lnTo>
                      <a:pt x="3428" y="2360"/>
                    </a:lnTo>
                    <a:lnTo>
                      <a:pt x="3425" y="2396"/>
                    </a:lnTo>
                    <a:lnTo>
                      <a:pt x="3415" y="2429"/>
                    </a:lnTo>
                    <a:lnTo>
                      <a:pt x="3400" y="2461"/>
                    </a:lnTo>
                    <a:lnTo>
                      <a:pt x="3381" y="2488"/>
                    </a:lnTo>
                    <a:lnTo>
                      <a:pt x="3357" y="2513"/>
                    </a:lnTo>
                    <a:lnTo>
                      <a:pt x="3329" y="2532"/>
                    </a:lnTo>
                    <a:lnTo>
                      <a:pt x="3298" y="2546"/>
                    </a:lnTo>
                    <a:lnTo>
                      <a:pt x="3264" y="2556"/>
                    </a:lnTo>
                    <a:lnTo>
                      <a:pt x="3228" y="2559"/>
                    </a:lnTo>
                    <a:lnTo>
                      <a:pt x="200" y="2559"/>
                    </a:lnTo>
                    <a:lnTo>
                      <a:pt x="164" y="2556"/>
                    </a:lnTo>
                    <a:lnTo>
                      <a:pt x="130" y="2546"/>
                    </a:lnTo>
                    <a:lnTo>
                      <a:pt x="99" y="2532"/>
                    </a:lnTo>
                    <a:lnTo>
                      <a:pt x="71" y="2513"/>
                    </a:lnTo>
                    <a:lnTo>
                      <a:pt x="47" y="2488"/>
                    </a:lnTo>
                    <a:lnTo>
                      <a:pt x="28" y="2461"/>
                    </a:lnTo>
                    <a:lnTo>
                      <a:pt x="13" y="2429"/>
                    </a:lnTo>
                    <a:lnTo>
                      <a:pt x="3" y="2396"/>
                    </a:lnTo>
                    <a:lnTo>
                      <a:pt x="0" y="2360"/>
                    </a:lnTo>
                    <a:lnTo>
                      <a:pt x="0" y="2297"/>
                    </a:lnTo>
                    <a:lnTo>
                      <a:pt x="527" y="2297"/>
                    </a:lnTo>
                    <a:lnTo>
                      <a:pt x="546" y="2295"/>
                    </a:lnTo>
                    <a:lnTo>
                      <a:pt x="564" y="2287"/>
                    </a:lnTo>
                    <a:lnTo>
                      <a:pt x="580" y="2276"/>
                    </a:lnTo>
                    <a:lnTo>
                      <a:pt x="591" y="2260"/>
                    </a:lnTo>
                    <a:lnTo>
                      <a:pt x="599" y="2243"/>
                    </a:lnTo>
                    <a:lnTo>
                      <a:pt x="601" y="2223"/>
                    </a:lnTo>
                    <a:lnTo>
                      <a:pt x="601" y="575"/>
                    </a:lnTo>
                    <a:lnTo>
                      <a:pt x="599" y="555"/>
                    </a:lnTo>
                    <a:lnTo>
                      <a:pt x="591" y="537"/>
                    </a:lnTo>
                    <a:lnTo>
                      <a:pt x="580" y="522"/>
                    </a:lnTo>
                    <a:lnTo>
                      <a:pt x="564" y="510"/>
                    </a:lnTo>
                    <a:lnTo>
                      <a:pt x="546" y="503"/>
                    </a:lnTo>
                    <a:lnTo>
                      <a:pt x="527" y="500"/>
                    </a:lnTo>
                    <a:lnTo>
                      <a:pt x="0" y="500"/>
                    </a:lnTo>
                    <a:lnTo>
                      <a:pt x="0" y="437"/>
                    </a:lnTo>
                    <a:lnTo>
                      <a:pt x="3" y="401"/>
                    </a:lnTo>
                    <a:lnTo>
                      <a:pt x="13" y="367"/>
                    </a:lnTo>
                    <a:lnTo>
                      <a:pt x="28" y="337"/>
                    </a:lnTo>
                    <a:lnTo>
                      <a:pt x="47" y="308"/>
                    </a:lnTo>
                    <a:lnTo>
                      <a:pt x="71" y="285"/>
                    </a:lnTo>
                    <a:lnTo>
                      <a:pt x="99" y="265"/>
                    </a:lnTo>
                    <a:lnTo>
                      <a:pt x="130" y="250"/>
                    </a:lnTo>
                    <a:lnTo>
                      <a:pt x="164" y="240"/>
                    </a:lnTo>
                    <a:lnTo>
                      <a:pt x="200" y="237"/>
                    </a:lnTo>
                    <a:lnTo>
                      <a:pt x="209" y="237"/>
                    </a:lnTo>
                    <a:lnTo>
                      <a:pt x="219" y="207"/>
                    </a:lnTo>
                    <a:lnTo>
                      <a:pt x="235" y="178"/>
                    </a:lnTo>
                    <a:lnTo>
                      <a:pt x="254" y="153"/>
                    </a:lnTo>
                    <a:lnTo>
                      <a:pt x="278" y="130"/>
                    </a:lnTo>
                    <a:lnTo>
                      <a:pt x="305" y="112"/>
                    </a:lnTo>
                    <a:lnTo>
                      <a:pt x="335" y="99"/>
                    </a:lnTo>
                    <a:lnTo>
                      <a:pt x="367" y="90"/>
                    </a:lnTo>
                    <a:lnTo>
                      <a:pt x="402" y="88"/>
                    </a:lnTo>
                    <a:lnTo>
                      <a:pt x="702" y="88"/>
                    </a:lnTo>
                    <a:lnTo>
                      <a:pt x="736" y="90"/>
                    </a:lnTo>
                    <a:lnTo>
                      <a:pt x="767" y="99"/>
                    </a:lnTo>
                    <a:lnTo>
                      <a:pt x="797" y="112"/>
                    </a:lnTo>
                    <a:lnTo>
                      <a:pt x="825" y="130"/>
                    </a:lnTo>
                    <a:lnTo>
                      <a:pt x="848" y="153"/>
                    </a:lnTo>
                    <a:lnTo>
                      <a:pt x="868" y="178"/>
                    </a:lnTo>
                    <a:lnTo>
                      <a:pt x="883" y="207"/>
                    </a:lnTo>
                    <a:lnTo>
                      <a:pt x="895" y="237"/>
                    </a:lnTo>
                    <a:lnTo>
                      <a:pt x="1101" y="237"/>
                    </a:lnTo>
                    <a:lnTo>
                      <a:pt x="1101" y="200"/>
                    </a:lnTo>
                    <a:lnTo>
                      <a:pt x="1105" y="164"/>
                    </a:lnTo>
                    <a:lnTo>
                      <a:pt x="1114" y="130"/>
                    </a:lnTo>
                    <a:lnTo>
                      <a:pt x="1129" y="100"/>
                    </a:lnTo>
                    <a:lnTo>
                      <a:pt x="1148" y="71"/>
                    </a:lnTo>
                    <a:lnTo>
                      <a:pt x="1172" y="48"/>
                    </a:lnTo>
                    <a:lnTo>
                      <a:pt x="1201" y="28"/>
                    </a:lnTo>
                    <a:lnTo>
                      <a:pt x="1232" y="13"/>
                    </a:lnTo>
                    <a:lnTo>
                      <a:pt x="1266" y="3"/>
                    </a:lnTo>
                    <a:lnTo>
                      <a:pt x="130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IN" sz="1350" dirty="0">
                  <a:cs typeface="+mn-ea"/>
                  <a:sym typeface="+mn-lt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6723" y="2800"/>
                <a:ext cx="1979" cy="4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dirty="0">
                    <a:cs typeface="+mn-ea"/>
                    <a:sym typeface="+mn-lt"/>
                  </a:rPr>
                  <a:t>       随着信息技术的快速发展，网络安全和数据保护变得越来越重要。在数据传输和存储过程中，保护数据的机密性和完整性对于个人、企业和国家的利益至关重要。因此，加密算法成为了信息安全领域中的关键技术之一。在对称加密算法中，</a:t>
                </a:r>
                <a:r>
                  <a:rPr lang="en-US" altLang="zh-CN" sz="1200" dirty="0">
                    <a:cs typeface="+mn-ea"/>
                    <a:sym typeface="+mn-lt"/>
                  </a:rPr>
                  <a:t>AES</a:t>
                </a:r>
                <a:r>
                  <a:rPr lang="zh-CN" altLang="en-US" sz="1200" dirty="0">
                    <a:cs typeface="+mn-ea"/>
                    <a:sym typeface="+mn-lt"/>
                  </a:rPr>
                  <a:t>（</a:t>
                </a:r>
                <a:r>
                  <a:rPr lang="en-US" altLang="zh-CN" sz="1200" dirty="0">
                    <a:cs typeface="+mn-ea"/>
                    <a:sym typeface="+mn-lt"/>
                  </a:rPr>
                  <a:t>Advanced Encryption Standard</a:t>
                </a:r>
                <a:r>
                  <a:rPr lang="zh-CN" altLang="en-US" sz="1200" dirty="0">
                    <a:cs typeface="+mn-ea"/>
                    <a:sym typeface="+mn-lt"/>
                  </a:rPr>
                  <a:t>）因其高度安全性和效率性而备受青睐，已成为了许多安全应用和协议的首选加密算法之一。</a:t>
                </a:r>
              </a:p>
            </p:txBody>
          </p:sp>
        </p:grpSp>
      </p:grpSp>
      <p:grpSp>
        <p:nvGrpSpPr>
          <p:cNvPr id="63" name="组合 62"/>
          <p:cNvGrpSpPr/>
          <p:nvPr/>
        </p:nvGrpSpPr>
        <p:grpSpPr>
          <a:xfrm>
            <a:off x="3498182" y="1209771"/>
            <a:ext cx="5082004" cy="3514725"/>
            <a:chOff x="10085" y="2136"/>
            <a:chExt cx="3318" cy="5535"/>
          </a:xfrm>
        </p:grpSpPr>
        <p:sp>
          <p:nvSpPr>
            <p:cNvPr id="45" name="矩形 44"/>
            <p:cNvSpPr/>
            <p:nvPr/>
          </p:nvSpPr>
          <p:spPr>
            <a:xfrm>
              <a:off x="10085" y="2136"/>
              <a:ext cx="3318" cy="513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0100" y="2781"/>
              <a:ext cx="3127" cy="48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cs typeface="+mn-ea"/>
                  <a:sym typeface="+mn-lt"/>
                </a:rPr>
                <a:t>通过对</a:t>
              </a:r>
              <a:r>
                <a:rPr lang="en-US" altLang="zh-CN" sz="1200" dirty="0">
                  <a:cs typeface="+mn-ea"/>
                  <a:sym typeface="+mn-lt"/>
                </a:rPr>
                <a:t>AES</a:t>
              </a:r>
              <a:r>
                <a:rPr lang="zh-CN" altLang="en-US" sz="1200" dirty="0">
                  <a:cs typeface="+mn-ea"/>
                  <a:sym typeface="+mn-lt"/>
                </a:rPr>
                <a:t>算法的学习和实现，加深对其基本原理和内部机制的理解，提升密码学知识和加密算法设计能力。</a:t>
              </a:r>
              <a:endParaRPr lang="en-US" altLang="zh-CN" sz="1200" dirty="0"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cs typeface="+mn-ea"/>
                  <a:sym typeface="+mn-lt"/>
                </a:rPr>
                <a:t>实验实现的</a:t>
              </a:r>
              <a:r>
                <a:rPr lang="en-US" altLang="zh-CN" sz="1200" dirty="0">
                  <a:cs typeface="+mn-ea"/>
                  <a:sym typeface="+mn-lt"/>
                </a:rPr>
                <a:t>AES</a:t>
              </a:r>
              <a:r>
                <a:rPr lang="zh-CN" altLang="en-US" sz="1200" dirty="0">
                  <a:cs typeface="+mn-ea"/>
                  <a:sym typeface="+mn-lt"/>
                </a:rPr>
                <a:t>加密算法可以应用于保护敏感数据的安全传输和存储，提高数据的机密性和完整性，有效防止数据泄露和篡改。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cs typeface="+mn-ea"/>
                  <a:sym typeface="+mn-lt"/>
                </a:rPr>
                <a:t>作为一种经典的对称加密算法，</a:t>
              </a:r>
              <a:r>
                <a:rPr lang="en-US" altLang="zh-CN" sz="1200" dirty="0">
                  <a:cs typeface="+mn-ea"/>
                  <a:sym typeface="+mn-lt"/>
                </a:rPr>
                <a:t>AES</a:t>
              </a:r>
              <a:r>
                <a:rPr lang="zh-CN" altLang="en-US" sz="1200" dirty="0">
                  <a:cs typeface="+mn-ea"/>
                  <a:sym typeface="+mn-lt"/>
                </a:rPr>
                <a:t>的研究和实现有助于推动信息安全技术的发展，促进安全通信和数据保护领域的进步。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cs typeface="+mn-ea"/>
                  <a:sym typeface="+mn-lt"/>
                </a:rPr>
                <a:t>本实验可作为密码学、网络安全和信息安全等相关课程的教学实践内容，培养学生的加密算法设计和实现能力，促进学术交流和合作。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cs typeface="+mn-ea"/>
                  <a:sym typeface="+mn-lt"/>
                </a:rPr>
                <a:t>人们思考更复杂的加密算法和密码学技术，促进信息安全领域的发展和进步。</a:t>
              </a:r>
            </a:p>
            <a:p>
              <a:pPr>
                <a:lnSpc>
                  <a:spcPct val="150000"/>
                </a:lnSpc>
              </a:pPr>
              <a:endParaRPr lang="zh-CN" altLang="en-US" sz="1200" dirty="0">
                <a:cs typeface="+mn-ea"/>
                <a:sym typeface="+mn-lt"/>
              </a:endParaRP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BA27A126-F222-6BE6-23A3-6DD5A051874F}"/>
              </a:ext>
            </a:extLst>
          </p:cNvPr>
          <p:cNvSpPr txBox="1"/>
          <p:nvPr/>
        </p:nvSpPr>
        <p:spPr>
          <a:xfrm>
            <a:off x="942205" y="1280405"/>
            <a:ext cx="1519058" cy="419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6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作品背景</a:t>
            </a:r>
            <a:endParaRPr lang="zh-CN" altLang="zh-CN" sz="1050" b="1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B5DCFB-FE85-E771-8B82-BE8FF1C97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060" y="1367060"/>
            <a:ext cx="243861" cy="298730"/>
          </a:xfrm>
          <a:prstGeom prst="rect">
            <a:avLst/>
          </a:prstGeom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DFB680A3-2B29-C96D-5EC2-72A6781D8174}"/>
              </a:ext>
            </a:extLst>
          </p:cNvPr>
          <p:cNvSpPr txBox="1"/>
          <p:nvPr/>
        </p:nvSpPr>
        <p:spPr>
          <a:xfrm>
            <a:off x="3917503" y="1245379"/>
            <a:ext cx="4000947" cy="41947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600" b="1" kern="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zh-CN" dirty="0">
                <a:solidFill>
                  <a:schemeClr val="tx1"/>
                </a:solidFill>
              </a:rPr>
              <a:t>作品意义</a:t>
            </a:r>
          </a:p>
        </p:txBody>
      </p:sp>
    </p:spTree>
  </p:cSld>
  <p:clrMapOvr>
    <a:masterClrMapping/>
  </p:clrMapOvr>
  <p:transition spd="slow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281940" y="243205"/>
            <a:ext cx="8579485" cy="465772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5F76A3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-889000" y="-1238885"/>
            <a:ext cx="10089515" cy="6274435"/>
            <a:chOff x="-1400" y="-1951"/>
            <a:chExt cx="15889" cy="9881"/>
          </a:xfrm>
        </p:grpSpPr>
        <p:sp>
          <p:nvSpPr>
            <p:cNvPr id="35" name="椭圆 34"/>
            <p:cNvSpPr/>
            <p:nvPr/>
          </p:nvSpPr>
          <p:spPr>
            <a:xfrm>
              <a:off x="-1400" y="-975"/>
              <a:ext cx="2565" cy="2565"/>
            </a:xfrm>
            <a:prstGeom prst="ellipse">
              <a:avLst/>
            </a:prstGeom>
            <a:solidFill>
              <a:srgbClr val="5F77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771" y="80"/>
              <a:ext cx="1068" cy="1068"/>
            </a:xfrm>
            <a:prstGeom prst="ellipse">
              <a:avLst/>
            </a:prstGeom>
            <a:solidFill>
              <a:srgbClr val="D1E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-323" y="3885"/>
              <a:ext cx="647" cy="647"/>
            </a:xfrm>
            <a:prstGeom prst="ellipse">
              <a:avLst/>
            </a:prstGeom>
            <a:solidFill>
              <a:srgbClr val="D1E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13064" y="6718"/>
              <a:ext cx="1221" cy="1212"/>
              <a:chOff x="11144470" y="5750554"/>
              <a:chExt cx="930738" cy="923598"/>
            </a:xfrm>
            <a:solidFill>
              <a:srgbClr val="D1E3EE"/>
            </a:solidFill>
          </p:grpSpPr>
          <p:sp>
            <p:nvSpPr>
              <p:cNvPr id="39" name="椭圆 38"/>
              <p:cNvSpPr/>
              <p:nvPr/>
            </p:nvSpPr>
            <p:spPr>
              <a:xfrm>
                <a:off x="11144470" y="5750554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11403916" y="5750554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11663362" y="5750554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11922808" y="5750554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11144470" y="600762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11403916" y="600762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11663362" y="6007620"/>
                <a:ext cx="152400" cy="152400"/>
              </a:xfrm>
              <a:prstGeom prst="ellipse">
                <a:avLst/>
              </a:prstGeom>
              <a:solidFill>
                <a:srgbClr val="5F7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11922808" y="600762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11144470" y="6264686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11403916" y="6264686"/>
                <a:ext cx="152400" cy="152400"/>
              </a:xfrm>
              <a:prstGeom prst="ellipse">
                <a:avLst/>
              </a:prstGeom>
              <a:solidFill>
                <a:srgbClr val="5F7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11663362" y="6264686"/>
                <a:ext cx="152400" cy="152400"/>
              </a:xfrm>
              <a:prstGeom prst="ellipse">
                <a:avLst/>
              </a:prstGeom>
              <a:solidFill>
                <a:srgbClr val="5F7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11922808" y="6264686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11144470" y="6521752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11403916" y="6521752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11663362" y="6521752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11922808" y="6521752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</p:grpSp>
        <p:sp>
          <p:nvSpPr>
            <p:cNvPr id="57" name="椭圆 56"/>
            <p:cNvSpPr/>
            <p:nvPr/>
          </p:nvSpPr>
          <p:spPr>
            <a:xfrm>
              <a:off x="136" y="5041"/>
              <a:ext cx="374" cy="374"/>
            </a:xfrm>
            <a:prstGeom prst="ellipse">
              <a:avLst/>
            </a:prstGeom>
            <a:solidFill>
              <a:srgbClr val="5F77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3663" y="510"/>
              <a:ext cx="827" cy="827"/>
            </a:xfrm>
            <a:prstGeom prst="ellipse">
              <a:avLst/>
            </a:prstGeom>
            <a:solidFill>
              <a:srgbClr val="D1E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13719" y="1719"/>
              <a:ext cx="374" cy="374"/>
            </a:xfrm>
            <a:prstGeom prst="ellipse">
              <a:avLst/>
            </a:prstGeom>
            <a:solidFill>
              <a:srgbClr val="5F77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8578" y="-195"/>
              <a:ext cx="1068" cy="1068"/>
            </a:xfrm>
            <a:prstGeom prst="ellipse">
              <a:avLst/>
            </a:prstGeom>
            <a:solidFill>
              <a:srgbClr val="D1E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7106" y="-1951"/>
              <a:ext cx="2565" cy="2565"/>
            </a:xfrm>
            <a:prstGeom prst="ellipse">
              <a:avLst/>
            </a:prstGeom>
            <a:solidFill>
              <a:srgbClr val="5F77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</p:grpSp>
      <p:cxnSp>
        <p:nvCxnSpPr>
          <p:cNvPr id="62" name="直接连接符 61"/>
          <p:cNvCxnSpPr/>
          <p:nvPr/>
        </p:nvCxnSpPr>
        <p:spPr>
          <a:xfrm>
            <a:off x="2005330" y="3179445"/>
            <a:ext cx="5165725" cy="0"/>
          </a:xfrm>
          <a:prstGeom prst="line">
            <a:avLst/>
          </a:prstGeom>
          <a:ln w="19050">
            <a:solidFill>
              <a:srgbClr val="5F76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1873250" y="2348865"/>
            <a:ext cx="53975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5F76A3"/>
                </a:solidFill>
                <a:cs typeface="+mn-ea"/>
                <a:sym typeface="+mn-lt"/>
              </a:rPr>
              <a:t>作品介绍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3830955" y="1261110"/>
            <a:ext cx="1480820" cy="902970"/>
            <a:chOff x="6307" y="2463"/>
            <a:chExt cx="1786" cy="1089"/>
          </a:xfrm>
        </p:grpSpPr>
        <p:sp>
          <p:nvSpPr>
            <p:cNvPr id="65" name="Oval 14"/>
            <p:cNvSpPr>
              <a:spLocks noChangeArrowheads="1"/>
            </p:cNvSpPr>
            <p:nvPr/>
          </p:nvSpPr>
          <p:spPr bwMode="auto">
            <a:xfrm>
              <a:off x="6580" y="2463"/>
              <a:ext cx="1240" cy="1089"/>
            </a:xfrm>
            <a:prstGeom prst="wedgeEllipseCallout">
              <a:avLst/>
            </a:prstGeom>
            <a:solidFill>
              <a:srgbClr val="5F76A3"/>
            </a:solidFill>
            <a:ln w="1905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>
                <a:solidFill>
                  <a:srgbClr val="6E9489"/>
                </a:solidFill>
                <a:cs typeface="+mn-ea"/>
                <a:sym typeface="+mn-lt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6307" y="2655"/>
              <a:ext cx="1786" cy="70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</p:grpSp>
    </p:spTree>
  </p:cSld>
  <p:clrMapOvr>
    <a:masterClrMapping/>
  </p:clrMapOvr>
  <p:transition spd="slow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 decel="100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decel="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decel="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decel="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4" grpId="1" animBg="1"/>
      <p:bldP spid="63" grpId="0"/>
      <p:bldP spid="6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E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: 形状 11"/>
          <p:cNvSpPr/>
          <p:nvPr/>
        </p:nvSpPr>
        <p:spPr>
          <a:xfrm>
            <a:off x="6423660" y="450"/>
            <a:ext cx="2720340" cy="1586003"/>
          </a:xfrm>
          <a:custGeom>
            <a:avLst/>
            <a:gdLst>
              <a:gd name="connsiteX0" fmla="*/ 0 w 9540936"/>
              <a:gd name="connsiteY0" fmla="*/ 0 h 5562522"/>
              <a:gd name="connsiteX1" fmla="*/ 9540936 w 9540936"/>
              <a:gd name="connsiteY1" fmla="*/ 0 h 5562522"/>
              <a:gd name="connsiteX2" fmla="*/ 9540936 w 9540936"/>
              <a:gd name="connsiteY2" fmla="*/ 4293308 h 5562522"/>
              <a:gd name="connsiteX3" fmla="*/ 9510456 w 9540936"/>
              <a:gd name="connsiteY3" fmla="*/ 4311699 h 5562522"/>
              <a:gd name="connsiteX4" fmla="*/ 8992296 w 9540936"/>
              <a:gd name="connsiteY4" fmla="*/ 4570779 h 5562522"/>
              <a:gd name="connsiteX5" fmla="*/ 8367456 w 9540936"/>
              <a:gd name="connsiteY5" fmla="*/ 4814619 h 5562522"/>
              <a:gd name="connsiteX6" fmla="*/ 7742616 w 9540936"/>
              <a:gd name="connsiteY6" fmla="*/ 4875579 h 5562522"/>
              <a:gd name="connsiteX7" fmla="*/ 7239696 w 9540936"/>
              <a:gd name="connsiteY7" fmla="*/ 4753659 h 5562522"/>
              <a:gd name="connsiteX8" fmla="*/ 7011096 w 9540936"/>
              <a:gd name="connsiteY8" fmla="*/ 4616499 h 5562522"/>
              <a:gd name="connsiteX9" fmla="*/ 6691056 w 9540936"/>
              <a:gd name="connsiteY9" fmla="*/ 4387899 h 5562522"/>
              <a:gd name="connsiteX10" fmla="*/ 6188136 w 9540936"/>
              <a:gd name="connsiteY10" fmla="*/ 3915459 h 5562522"/>
              <a:gd name="connsiteX11" fmla="*/ 5913816 w 9540936"/>
              <a:gd name="connsiteY11" fmla="*/ 3610659 h 5562522"/>
              <a:gd name="connsiteX12" fmla="*/ 5395656 w 9540936"/>
              <a:gd name="connsiteY12" fmla="*/ 3260139 h 5562522"/>
              <a:gd name="connsiteX13" fmla="*/ 4831776 w 9540936"/>
              <a:gd name="connsiteY13" fmla="*/ 3138219 h 5562522"/>
              <a:gd name="connsiteX14" fmla="*/ 4450776 w 9540936"/>
              <a:gd name="connsiteY14" fmla="*/ 3183939 h 5562522"/>
              <a:gd name="connsiteX15" fmla="*/ 4039296 w 9540936"/>
              <a:gd name="connsiteY15" fmla="*/ 3382059 h 5562522"/>
              <a:gd name="connsiteX16" fmla="*/ 3688776 w 9540936"/>
              <a:gd name="connsiteY16" fmla="*/ 3808779 h 5562522"/>
              <a:gd name="connsiteX17" fmla="*/ 3353496 w 9540936"/>
              <a:gd name="connsiteY17" fmla="*/ 4372659 h 5562522"/>
              <a:gd name="connsiteX18" fmla="*/ 2896296 w 9540936"/>
              <a:gd name="connsiteY18" fmla="*/ 5027979 h 5562522"/>
              <a:gd name="connsiteX19" fmla="*/ 2378136 w 9540936"/>
              <a:gd name="connsiteY19" fmla="*/ 5424219 h 5562522"/>
              <a:gd name="connsiteX20" fmla="*/ 1844736 w 9540936"/>
              <a:gd name="connsiteY20" fmla="*/ 5561379 h 5562522"/>
              <a:gd name="connsiteX21" fmla="*/ 1448496 w 9540936"/>
              <a:gd name="connsiteY21" fmla="*/ 5469939 h 5562522"/>
              <a:gd name="connsiteX22" fmla="*/ 1052256 w 9540936"/>
              <a:gd name="connsiteY22" fmla="*/ 5149899 h 5562522"/>
              <a:gd name="connsiteX23" fmla="*/ 777936 w 9540936"/>
              <a:gd name="connsiteY23" fmla="*/ 4753659 h 5562522"/>
              <a:gd name="connsiteX24" fmla="*/ 625536 w 9540936"/>
              <a:gd name="connsiteY24" fmla="*/ 4113579 h 5562522"/>
              <a:gd name="connsiteX25" fmla="*/ 671256 w 9540936"/>
              <a:gd name="connsiteY25" fmla="*/ 3625899 h 5562522"/>
              <a:gd name="connsiteX26" fmla="*/ 915096 w 9540936"/>
              <a:gd name="connsiteY26" fmla="*/ 3229659 h 5562522"/>
              <a:gd name="connsiteX27" fmla="*/ 1387536 w 9540936"/>
              <a:gd name="connsiteY27" fmla="*/ 2757219 h 5562522"/>
              <a:gd name="connsiteX28" fmla="*/ 1814256 w 9540936"/>
              <a:gd name="connsiteY28" fmla="*/ 2223819 h 5562522"/>
              <a:gd name="connsiteX29" fmla="*/ 1936176 w 9540936"/>
              <a:gd name="connsiteY29" fmla="*/ 1720899 h 5562522"/>
              <a:gd name="connsiteX30" fmla="*/ 1890456 w 9540936"/>
              <a:gd name="connsiteY30" fmla="*/ 1477059 h 5562522"/>
              <a:gd name="connsiteX31" fmla="*/ 1844736 w 9540936"/>
              <a:gd name="connsiteY31" fmla="*/ 1278939 h 5562522"/>
              <a:gd name="connsiteX32" fmla="*/ 1768536 w 9540936"/>
              <a:gd name="connsiteY32" fmla="*/ 1126539 h 5562522"/>
              <a:gd name="connsiteX33" fmla="*/ 1646616 w 9540936"/>
              <a:gd name="connsiteY33" fmla="*/ 1004619 h 5562522"/>
              <a:gd name="connsiteX34" fmla="*/ 1494216 w 9540936"/>
              <a:gd name="connsiteY34" fmla="*/ 867459 h 5562522"/>
              <a:gd name="connsiteX35" fmla="*/ 1113216 w 9540936"/>
              <a:gd name="connsiteY35" fmla="*/ 608379 h 5562522"/>
              <a:gd name="connsiteX36" fmla="*/ 869376 w 9540936"/>
              <a:gd name="connsiteY36" fmla="*/ 501699 h 5562522"/>
              <a:gd name="connsiteX37" fmla="*/ 473136 w 9540936"/>
              <a:gd name="connsiteY37" fmla="*/ 318819 h 5562522"/>
              <a:gd name="connsiteX38" fmla="*/ 183576 w 9540936"/>
              <a:gd name="connsiteY38" fmla="*/ 135939 h 5562522"/>
              <a:gd name="connsiteX39" fmla="*/ 36891 w 9540936"/>
              <a:gd name="connsiteY39" fmla="*/ 29259 h 5562522"/>
              <a:gd name="connsiteX40" fmla="*/ 0 w 9540936"/>
              <a:gd name="connsiteY40" fmla="*/ 0 h 5562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40936" h="5562522">
                <a:moveTo>
                  <a:pt x="0" y="0"/>
                </a:moveTo>
                <a:lnTo>
                  <a:pt x="9540936" y="0"/>
                </a:lnTo>
                <a:lnTo>
                  <a:pt x="9540936" y="4293308"/>
                </a:lnTo>
                <a:lnTo>
                  <a:pt x="9510456" y="4311699"/>
                </a:lnTo>
                <a:cubicBezTo>
                  <a:pt x="9297096" y="4443779"/>
                  <a:pt x="9182796" y="4486959"/>
                  <a:pt x="8992296" y="4570779"/>
                </a:cubicBezTo>
                <a:cubicBezTo>
                  <a:pt x="8801796" y="4654599"/>
                  <a:pt x="8575736" y="4763819"/>
                  <a:pt x="8367456" y="4814619"/>
                </a:cubicBezTo>
                <a:cubicBezTo>
                  <a:pt x="8159176" y="4865419"/>
                  <a:pt x="7930576" y="4885739"/>
                  <a:pt x="7742616" y="4875579"/>
                </a:cubicBezTo>
                <a:cubicBezTo>
                  <a:pt x="7554656" y="4865419"/>
                  <a:pt x="7361616" y="4796839"/>
                  <a:pt x="7239696" y="4753659"/>
                </a:cubicBezTo>
                <a:cubicBezTo>
                  <a:pt x="7117776" y="4710479"/>
                  <a:pt x="7102536" y="4677459"/>
                  <a:pt x="7011096" y="4616499"/>
                </a:cubicBezTo>
                <a:cubicBezTo>
                  <a:pt x="6919656" y="4555539"/>
                  <a:pt x="6828216" y="4504739"/>
                  <a:pt x="6691056" y="4387899"/>
                </a:cubicBezTo>
                <a:cubicBezTo>
                  <a:pt x="6553896" y="4271059"/>
                  <a:pt x="6317676" y="4044999"/>
                  <a:pt x="6188136" y="3915459"/>
                </a:cubicBezTo>
                <a:cubicBezTo>
                  <a:pt x="6058596" y="3785919"/>
                  <a:pt x="6045896" y="3719879"/>
                  <a:pt x="5913816" y="3610659"/>
                </a:cubicBezTo>
                <a:cubicBezTo>
                  <a:pt x="5781736" y="3501439"/>
                  <a:pt x="5575996" y="3338879"/>
                  <a:pt x="5395656" y="3260139"/>
                </a:cubicBezTo>
                <a:cubicBezTo>
                  <a:pt x="5215316" y="3181399"/>
                  <a:pt x="4989256" y="3150919"/>
                  <a:pt x="4831776" y="3138219"/>
                </a:cubicBezTo>
                <a:cubicBezTo>
                  <a:pt x="4674296" y="3125519"/>
                  <a:pt x="4582856" y="3143299"/>
                  <a:pt x="4450776" y="3183939"/>
                </a:cubicBezTo>
                <a:cubicBezTo>
                  <a:pt x="4318696" y="3224579"/>
                  <a:pt x="4166296" y="3277919"/>
                  <a:pt x="4039296" y="3382059"/>
                </a:cubicBezTo>
                <a:cubicBezTo>
                  <a:pt x="3912296" y="3486199"/>
                  <a:pt x="3803076" y="3643679"/>
                  <a:pt x="3688776" y="3808779"/>
                </a:cubicBezTo>
                <a:cubicBezTo>
                  <a:pt x="3574476" y="3973879"/>
                  <a:pt x="3485576" y="4169459"/>
                  <a:pt x="3353496" y="4372659"/>
                </a:cubicBezTo>
                <a:cubicBezTo>
                  <a:pt x="3221416" y="4575859"/>
                  <a:pt x="3058856" y="4852719"/>
                  <a:pt x="2896296" y="5027979"/>
                </a:cubicBezTo>
                <a:cubicBezTo>
                  <a:pt x="2733736" y="5203239"/>
                  <a:pt x="2553396" y="5335319"/>
                  <a:pt x="2378136" y="5424219"/>
                </a:cubicBezTo>
                <a:cubicBezTo>
                  <a:pt x="2202876" y="5513119"/>
                  <a:pt x="1999676" y="5553759"/>
                  <a:pt x="1844736" y="5561379"/>
                </a:cubicBezTo>
                <a:cubicBezTo>
                  <a:pt x="1689796" y="5568999"/>
                  <a:pt x="1580576" y="5538519"/>
                  <a:pt x="1448496" y="5469939"/>
                </a:cubicBezTo>
                <a:cubicBezTo>
                  <a:pt x="1316416" y="5401359"/>
                  <a:pt x="1164016" y="5269279"/>
                  <a:pt x="1052256" y="5149899"/>
                </a:cubicBezTo>
                <a:cubicBezTo>
                  <a:pt x="940496" y="5030519"/>
                  <a:pt x="849056" y="4926379"/>
                  <a:pt x="777936" y="4753659"/>
                </a:cubicBezTo>
                <a:cubicBezTo>
                  <a:pt x="706816" y="4580939"/>
                  <a:pt x="643316" y="4301539"/>
                  <a:pt x="625536" y="4113579"/>
                </a:cubicBezTo>
                <a:cubicBezTo>
                  <a:pt x="607756" y="3925619"/>
                  <a:pt x="622996" y="3773219"/>
                  <a:pt x="671256" y="3625899"/>
                </a:cubicBezTo>
                <a:cubicBezTo>
                  <a:pt x="719516" y="3478579"/>
                  <a:pt x="795716" y="3374439"/>
                  <a:pt x="915096" y="3229659"/>
                </a:cubicBezTo>
                <a:cubicBezTo>
                  <a:pt x="1034476" y="3084879"/>
                  <a:pt x="1237676" y="2924859"/>
                  <a:pt x="1387536" y="2757219"/>
                </a:cubicBezTo>
                <a:cubicBezTo>
                  <a:pt x="1537396" y="2589579"/>
                  <a:pt x="1722816" y="2396539"/>
                  <a:pt x="1814256" y="2223819"/>
                </a:cubicBezTo>
                <a:cubicBezTo>
                  <a:pt x="1905696" y="2051099"/>
                  <a:pt x="1923476" y="1845359"/>
                  <a:pt x="1936176" y="1720899"/>
                </a:cubicBezTo>
                <a:cubicBezTo>
                  <a:pt x="1948876" y="1596439"/>
                  <a:pt x="1905696" y="1550719"/>
                  <a:pt x="1890456" y="1477059"/>
                </a:cubicBezTo>
                <a:cubicBezTo>
                  <a:pt x="1875216" y="1403399"/>
                  <a:pt x="1865056" y="1337359"/>
                  <a:pt x="1844736" y="1278939"/>
                </a:cubicBezTo>
                <a:cubicBezTo>
                  <a:pt x="1824416" y="1220519"/>
                  <a:pt x="1801556" y="1172259"/>
                  <a:pt x="1768536" y="1126539"/>
                </a:cubicBezTo>
                <a:cubicBezTo>
                  <a:pt x="1735516" y="1080819"/>
                  <a:pt x="1692336" y="1047799"/>
                  <a:pt x="1646616" y="1004619"/>
                </a:cubicBezTo>
                <a:cubicBezTo>
                  <a:pt x="1600896" y="961439"/>
                  <a:pt x="1583116" y="933499"/>
                  <a:pt x="1494216" y="867459"/>
                </a:cubicBezTo>
                <a:cubicBezTo>
                  <a:pt x="1405316" y="801419"/>
                  <a:pt x="1217356" y="669339"/>
                  <a:pt x="1113216" y="608379"/>
                </a:cubicBezTo>
                <a:cubicBezTo>
                  <a:pt x="1009076" y="547419"/>
                  <a:pt x="976056" y="549959"/>
                  <a:pt x="869376" y="501699"/>
                </a:cubicBezTo>
                <a:cubicBezTo>
                  <a:pt x="762696" y="453439"/>
                  <a:pt x="587436" y="379779"/>
                  <a:pt x="473136" y="318819"/>
                </a:cubicBezTo>
                <a:cubicBezTo>
                  <a:pt x="358836" y="257859"/>
                  <a:pt x="277556" y="201979"/>
                  <a:pt x="183576" y="135939"/>
                </a:cubicBezTo>
                <a:cubicBezTo>
                  <a:pt x="136586" y="102919"/>
                  <a:pt x="85151" y="66089"/>
                  <a:pt x="36891" y="29259"/>
                </a:cubicBezTo>
                <a:lnTo>
                  <a:pt x="0" y="0"/>
                </a:lnTo>
                <a:close/>
              </a:path>
            </a:pathLst>
          </a:custGeom>
          <a:solidFill>
            <a:srgbClr val="5F7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0" name="任意多边形: 形状 15"/>
          <p:cNvSpPr/>
          <p:nvPr/>
        </p:nvSpPr>
        <p:spPr>
          <a:xfrm>
            <a:off x="0" y="3533089"/>
            <a:ext cx="2937944" cy="1610862"/>
          </a:xfrm>
          <a:custGeom>
            <a:avLst/>
            <a:gdLst>
              <a:gd name="connsiteX0" fmla="*/ 1176808 w 7117236"/>
              <a:gd name="connsiteY0" fmla="*/ 455 h 3427773"/>
              <a:gd name="connsiteX1" fmla="*/ 1312716 w 7117236"/>
              <a:gd name="connsiteY1" fmla="*/ 10414 h 3427773"/>
              <a:gd name="connsiteX2" fmla="*/ 1640772 w 7117236"/>
              <a:gd name="connsiteY2" fmla="*/ 76025 h 3427773"/>
              <a:gd name="connsiteX3" fmla="*/ 1940708 w 7117236"/>
              <a:gd name="connsiteY3" fmla="*/ 244740 h 3427773"/>
              <a:gd name="connsiteX4" fmla="*/ 2090676 w 7117236"/>
              <a:gd name="connsiteY4" fmla="*/ 544676 h 3427773"/>
              <a:gd name="connsiteX5" fmla="*/ 2118795 w 7117236"/>
              <a:gd name="connsiteY5" fmla="*/ 919596 h 3427773"/>
              <a:gd name="connsiteX6" fmla="*/ 2146914 w 7117236"/>
              <a:gd name="connsiteY6" fmla="*/ 1275770 h 3427773"/>
              <a:gd name="connsiteX7" fmla="*/ 2221898 w 7117236"/>
              <a:gd name="connsiteY7" fmla="*/ 1631944 h 3427773"/>
              <a:gd name="connsiteX8" fmla="*/ 2371866 w 7117236"/>
              <a:gd name="connsiteY8" fmla="*/ 1931881 h 3427773"/>
              <a:gd name="connsiteX9" fmla="*/ 2606191 w 7117236"/>
              <a:gd name="connsiteY9" fmla="*/ 2166206 h 3427773"/>
              <a:gd name="connsiteX10" fmla="*/ 2803024 w 7117236"/>
              <a:gd name="connsiteY10" fmla="*/ 2306801 h 3427773"/>
              <a:gd name="connsiteX11" fmla="*/ 3168572 w 7117236"/>
              <a:gd name="connsiteY11" fmla="*/ 2466142 h 3427773"/>
              <a:gd name="connsiteX12" fmla="*/ 3440389 w 7117236"/>
              <a:gd name="connsiteY12" fmla="*/ 2522380 h 3427773"/>
              <a:gd name="connsiteX13" fmla="*/ 3730952 w 7117236"/>
              <a:gd name="connsiteY13" fmla="*/ 2541126 h 3427773"/>
              <a:gd name="connsiteX14" fmla="*/ 4171483 w 7117236"/>
              <a:gd name="connsiteY14" fmla="*/ 2484888 h 3427773"/>
              <a:gd name="connsiteX15" fmla="*/ 4499539 w 7117236"/>
              <a:gd name="connsiteY15" fmla="*/ 2428650 h 3427773"/>
              <a:gd name="connsiteX16" fmla="*/ 5015054 w 7117236"/>
              <a:gd name="connsiteY16" fmla="*/ 2344293 h 3427773"/>
              <a:gd name="connsiteX17" fmla="*/ 5474331 w 7117236"/>
              <a:gd name="connsiteY17" fmla="*/ 2344293 h 3427773"/>
              <a:gd name="connsiteX18" fmla="*/ 5942981 w 7117236"/>
              <a:gd name="connsiteY18" fmla="*/ 2400531 h 3427773"/>
              <a:gd name="connsiteX19" fmla="*/ 6271037 w 7117236"/>
              <a:gd name="connsiteY19" fmla="*/ 2494261 h 3427773"/>
              <a:gd name="connsiteX20" fmla="*/ 6608465 w 7117236"/>
              <a:gd name="connsiteY20" fmla="*/ 2634856 h 3427773"/>
              <a:gd name="connsiteX21" fmla="*/ 6861536 w 7117236"/>
              <a:gd name="connsiteY21" fmla="*/ 2794197 h 3427773"/>
              <a:gd name="connsiteX22" fmla="*/ 7020877 w 7117236"/>
              <a:gd name="connsiteY22" fmla="*/ 3009776 h 3427773"/>
              <a:gd name="connsiteX23" fmla="*/ 7095861 w 7117236"/>
              <a:gd name="connsiteY23" fmla="*/ 3300339 h 3427773"/>
              <a:gd name="connsiteX24" fmla="*/ 7114607 w 7117236"/>
              <a:gd name="connsiteY24" fmla="*/ 3422188 h 3427773"/>
              <a:gd name="connsiteX25" fmla="*/ 7117236 w 7117236"/>
              <a:gd name="connsiteY25" fmla="*/ 3427773 h 3427773"/>
              <a:gd name="connsiteX26" fmla="*/ 0 w 7117236"/>
              <a:gd name="connsiteY26" fmla="*/ 3427773 h 3427773"/>
              <a:gd name="connsiteX27" fmla="*/ 0 w 7117236"/>
              <a:gd name="connsiteY27" fmla="*/ 416508 h 3427773"/>
              <a:gd name="connsiteX28" fmla="*/ 44431 w 7117236"/>
              <a:gd name="connsiteY28" fmla="*/ 378305 h 3427773"/>
              <a:gd name="connsiteX29" fmla="*/ 122344 w 7117236"/>
              <a:gd name="connsiteY29" fmla="*/ 319724 h 3427773"/>
              <a:gd name="connsiteX30" fmla="*/ 356670 w 7117236"/>
              <a:gd name="connsiteY30" fmla="*/ 179128 h 3427773"/>
              <a:gd name="connsiteX31" fmla="*/ 525384 w 7117236"/>
              <a:gd name="connsiteY31" fmla="*/ 94771 h 3427773"/>
              <a:gd name="connsiteX32" fmla="*/ 797201 w 7117236"/>
              <a:gd name="connsiteY32" fmla="*/ 19787 h 3427773"/>
              <a:gd name="connsiteX33" fmla="*/ 1050272 w 7117236"/>
              <a:gd name="connsiteY33" fmla="*/ 1041 h 3427773"/>
              <a:gd name="connsiteX34" fmla="*/ 1176808 w 7117236"/>
              <a:gd name="connsiteY34" fmla="*/ 455 h 3427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17236" h="3427773">
                <a:moveTo>
                  <a:pt x="1176808" y="455"/>
                </a:moveTo>
                <a:cubicBezTo>
                  <a:pt x="1219377" y="1432"/>
                  <a:pt x="1263508" y="4166"/>
                  <a:pt x="1312716" y="10414"/>
                </a:cubicBezTo>
                <a:cubicBezTo>
                  <a:pt x="1411133" y="22912"/>
                  <a:pt x="1536106" y="36971"/>
                  <a:pt x="1640772" y="76025"/>
                </a:cubicBezTo>
                <a:cubicBezTo>
                  <a:pt x="1745437" y="115080"/>
                  <a:pt x="1865724" y="166631"/>
                  <a:pt x="1940708" y="244740"/>
                </a:cubicBezTo>
                <a:cubicBezTo>
                  <a:pt x="2015692" y="322848"/>
                  <a:pt x="2060995" y="432200"/>
                  <a:pt x="2090676" y="544676"/>
                </a:cubicBezTo>
                <a:cubicBezTo>
                  <a:pt x="2120357" y="657152"/>
                  <a:pt x="2109422" y="797747"/>
                  <a:pt x="2118795" y="919596"/>
                </a:cubicBezTo>
                <a:cubicBezTo>
                  <a:pt x="2128168" y="1041445"/>
                  <a:pt x="2129730" y="1157045"/>
                  <a:pt x="2146914" y="1275770"/>
                </a:cubicBezTo>
                <a:cubicBezTo>
                  <a:pt x="2164098" y="1394495"/>
                  <a:pt x="2184406" y="1522593"/>
                  <a:pt x="2221898" y="1631944"/>
                </a:cubicBezTo>
                <a:cubicBezTo>
                  <a:pt x="2259390" y="1741296"/>
                  <a:pt x="2307817" y="1842837"/>
                  <a:pt x="2371866" y="1931881"/>
                </a:cubicBezTo>
                <a:cubicBezTo>
                  <a:pt x="2435915" y="2020924"/>
                  <a:pt x="2534331" y="2103719"/>
                  <a:pt x="2606191" y="2166206"/>
                </a:cubicBezTo>
                <a:cubicBezTo>
                  <a:pt x="2678051" y="2228692"/>
                  <a:pt x="2709294" y="2256811"/>
                  <a:pt x="2803024" y="2306801"/>
                </a:cubicBezTo>
                <a:cubicBezTo>
                  <a:pt x="2896754" y="2356790"/>
                  <a:pt x="3062344" y="2430212"/>
                  <a:pt x="3168572" y="2466142"/>
                </a:cubicBezTo>
                <a:cubicBezTo>
                  <a:pt x="3274799" y="2502072"/>
                  <a:pt x="3346659" y="2509883"/>
                  <a:pt x="3440389" y="2522380"/>
                </a:cubicBezTo>
                <a:cubicBezTo>
                  <a:pt x="3534119" y="2534877"/>
                  <a:pt x="3609103" y="2547375"/>
                  <a:pt x="3730952" y="2541126"/>
                </a:cubicBezTo>
                <a:cubicBezTo>
                  <a:pt x="3852801" y="2534877"/>
                  <a:pt x="4043386" y="2503634"/>
                  <a:pt x="4171483" y="2484888"/>
                </a:cubicBezTo>
                <a:cubicBezTo>
                  <a:pt x="4299581" y="2466142"/>
                  <a:pt x="4499539" y="2428650"/>
                  <a:pt x="4499539" y="2428650"/>
                </a:cubicBezTo>
                <a:cubicBezTo>
                  <a:pt x="4640134" y="2405217"/>
                  <a:pt x="4852588" y="2358352"/>
                  <a:pt x="5015054" y="2344293"/>
                </a:cubicBezTo>
                <a:cubicBezTo>
                  <a:pt x="5177519" y="2330233"/>
                  <a:pt x="5319677" y="2334920"/>
                  <a:pt x="5474331" y="2344293"/>
                </a:cubicBezTo>
                <a:cubicBezTo>
                  <a:pt x="5628986" y="2353666"/>
                  <a:pt x="5810197" y="2375536"/>
                  <a:pt x="5942981" y="2400531"/>
                </a:cubicBezTo>
                <a:cubicBezTo>
                  <a:pt x="6075766" y="2425526"/>
                  <a:pt x="6160123" y="2455207"/>
                  <a:pt x="6271037" y="2494261"/>
                </a:cubicBezTo>
                <a:cubicBezTo>
                  <a:pt x="6381951" y="2533315"/>
                  <a:pt x="6510048" y="2584867"/>
                  <a:pt x="6608465" y="2634856"/>
                </a:cubicBezTo>
                <a:cubicBezTo>
                  <a:pt x="6706881" y="2684845"/>
                  <a:pt x="6792801" y="2731710"/>
                  <a:pt x="6861536" y="2794197"/>
                </a:cubicBezTo>
                <a:cubicBezTo>
                  <a:pt x="6930271" y="2856684"/>
                  <a:pt x="6981823" y="2925419"/>
                  <a:pt x="7020877" y="3009776"/>
                </a:cubicBezTo>
                <a:cubicBezTo>
                  <a:pt x="7059931" y="3094133"/>
                  <a:pt x="7080240" y="3231604"/>
                  <a:pt x="7095861" y="3300339"/>
                </a:cubicBezTo>
                <a:cubicBezTo>
                  <a:pt x="7111483" y="3369075"/>
                  <a:pt x="7100548" y="3312837"/>
                  <a:pt x="7114607" y="3422188"/>
                </a:cubicBezTo>
                <a:lnTo>
                  <a:pt x="7117236" y="3427773"/>
                </a:lnTo>
                <a:lnTo>
                  <a:pt x="0" y="3427773"/>
                </a:lnTo>
                <a:lnTo>
                  <a:pt x="0" y="416508"/>
                </a:lnTo>
                <a:lnTo>
                  <a:pt x="44431" y="378305"/>
                </a:lnTo>
                <a:cubicBezTo>
                  <a:pt x="66497" y="359950"/>
                  <a:pt x="91101" y="340813"/>
                  <a:pt x="122344" y="319724"/>
                </a:cubicBezTo>
                <a:cubicBezTo>
                  <a:pt x="184831" y="277545"/>
                  <a:pt x="289496" y="216621"/>
                  <a:pt x="356670" y="179128"/>
                </a:cubicBezTo>
                <a:cubicBezTo>
                  <a:pt x="423843" y="141636"/>
                  <a:pt x="451962" y="121328"/>
                  <a:pt x="525384" y="94771"/>
                </a:cubicBezTo>
                <a:cubicBezTo>
                  <a:pt x="598806" y="68215"/>
                  <a:pt x="709720" y="35409"/>
                  <a:pt x="797201" y="19787"/>
                </a:cubicBezTo>
                <a:cubicBezTo>
                  <a:pt x="884682" y="4166"/>
                  <a:pt x="964353" y="2604"/>
                  <a:pt x="1050272" y="1041"/>
                </a:cubicBezTo>
                <a:cubicBezTo>
                  <a:pt x="1093232" y="260"/>
                  <a:pt x="1134239" y="-521"/>
                  <a:pt x="1176808" y="455"/>
                </a:cubicBezTo>
                <a:close/>
              </a:path>
            </a:pathLst>
          </a:custGeom>
          <a:solidFill>
            <a:srgbClr val="5F7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80340" y="265430"/>
            <a:ext cx="8783320" cy="4613275"/>
          </a:xfrm>
          <a:prstGeom prst="rect">
            <a:avLst/>
          </a:prstGeom>
          <a:solidFill>
            <a:schemeClr val="bg1"/>
          </a:solidFill>
          <a:ln w="19050">
            <a:solidFill>
              <a:srgbClr val="5F76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-252988" y="-386145"/>
            <a:ext cx="1107120" cy="1107120"/>
          </a:xfrm>
          <a:prstGeom prst="ellipse">
            <a:avLst/>
          </a:prstGeom>
          <a:solidFill>
            <a:srgbClr val="5F7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8432105" y="4394784"/>
            <a:ext cx="862419" cy="862419"/>
          </a:xfrm>
          <a:prstGeom prst="ellipse">
            <a:avLst/>
          </a:prstGeom>
          <a:solidFill>
            <a:srgbClr val="5F7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976847" y="854703"/>
            <a:ext cx="7225990" cy="3971290"/>
            <a:chOff x="461" y="1189"/>
            <a:chExt cx="6782" cy="6254"/>
          </a:xfrm>
        </p:grpSpPr>
        <p:sp>
          <p:nvSpPr>
            <p:cNvPr id="5" name="椭圆 4"/>
            <p:cNvSpPr/>
            <p:nvPr/>
          </p:nvSpPr>
          <p:spPr>
            <a:xfrm>
              <a:off x="461" y="1189"/>
              <a:ext cx="6782" cy="6254"/>
            </a:xfrm>
            <a:prstGeom prst="ellipse">
              <a:avLst/>
            </a:prstGeom>
            <a:solidFill>
              <a:srgbClr val="D1E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451" y="1543"/>
              <a:ext cx="4800" cy="4873"/>
              <a:chOff x="1451" y="1543"/>
              <a:chExt cx="4800" cy="4873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2932" y="1543"/>
                <a:ext cx="1840" cy="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dirty="0">
                    <a:cs typeface="+mn-ea"/>
                    <a:sym typeface="+mn-lt"/>
                  </a:rPr>
                  <a:t>作品介绍</a:t>
                </a: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451" y="1995"/>
                <a:ext cx="4800" cy="4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cs typeface="+mn-ea"/>
                    <a:sym typeface="+mn-lt"/>
                  </a:rPr>
                  <a:t>       本实验旨在探索</a:t>
                </a:r>
                <a:r>
                  <a:rPr lang="en-US" altLang="zh-CN" sz="2000" dirty="0">
                    <a:cs typeface="+mn-ea"/>
                    <a:sym typeface="+mn-lt"/>
                  </a:rPr>
                  <a:t>AES</a:t>
                </a:r>
                <a:r>
                  <a:rPr lang="zh-CN" altLang="en-US" sz="2000" dirty="0">
                    <a:cs typeface="+mn-ea"/>
                    <a:sym typeface="+mn-lt"/>
                  </a:rPr>
                  <a:t>密码的加密解密过程，并通过实际操作加深对密码学基本概念的理解。通过一系列步骤将明文转换为密文，或将密文还原为明文。本实验将通过编写程序实现</a:t>
                </a:r>
                <a:r>
                  <a:rPr lang="en-US" altLang="zh-CN" sz="2000" dirty="0">
                    <a:cs typeface="+mn-ea"/>
                    <a:sym typeface="+mn-lt"/>
                  </a:rPr>
                  <a:t>AES</a:t>
                </a:r>
                <a:r>
                  <a:rPr lang="zh-CN" altLang="en-US" sz="2000" dirty="0">
                    <a:cs typeface="+mn-ea"/>
                    <a:sym typeface="+mn-lt"/>
                  </a:rPr>
                  <a:t>密码的加密和解密过程，并分析其原理及应用。</a:t>
                </a:r>
              </a:p>
            </p:txBody>
          </p:sp>
        </p:grp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15F8404E-849B-4D52-34CE-EC66C4C1678F}"/>
              </a:ext>
            </a:extLst>
          </p:cNvPr>
          <p:cNvGrpSpPr/>
          <p:nvPr/>
        </p:nvGrpSpPr>
        <p:grpSpPr>
          <a:xfrm>
            <a:off x="3418840" y="343830"/>
            <a:ext cx="2299335" cy="400050"/>
            <a:chOff x="5314" y="531"/>
            <a:chExt cx="3621" cy="630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A77CD1D0-3F3A-C858-9D76-16A5934DA770}"/>
                </a:ext>
              </a:extLst>
            </p:cNvPr>
            <p:cNvSpPr txBox="1"/>
            <p:nvPr/>
          </p:nvSpPr>
          <p:spPr>
            <a:xfrm>
              <a:off x="5580" y="531"/>
              <a:ext cx="3118" cy="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作品背景及意义</a:t>
              </a:r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5556918C-D64B-8F3D-A4C6-3B559D91DDBB}"/>
                </a:ext>
              </a:extLst>
            </p:cNvPr>
            <p:cNvGrpSpPr/>
            <p:nvPr/>
          </p:nvGrpSpPr>
          <p:grpSpPr>
            <a:xfrm>
              <a:off x="5314" y="704"/>
              <a:ext cx="3621" cy="282"/>
              <a:chOff x="5314" y="704"/>
              <a:chExt cx="3621" cy="282"/>
            </a:xfrm>
          </p:grpSpPr>
          <p:sp>
            <p:nvSpPr>
              <p:cNvPr id="47" name="等腰三角形 46">
                <a:extLst>
                  <a:ext uri="{FF2B5EF4-FFF2-40B4-BE49-F238E27FC236}">
                    <a16:creationId xmlns:a16="http://schemas.microsoft.com/office/drawing/2014/main" id="{2D493165-B6DC-A4CF-630E-78FEE95FE975}"/>
                  </a:ext>
                </a:extLst>
              </p:cNvPr>
              <p:cNvSpPr/>
              <p:nvPr/>
            </p:nvSpPr>
            <p:spPr>
              <a:xfrm rot="16200000">
                <a:off x="5297" y="721"/>
                <a:ext cx="282" cy="248"/>
              </a:xfrm>
              <a:prstGeom prst="triangle">
                <a:avLst/>
              </a:prstGeom>
              <a:solidFill>
                <a:srgbClr val="5F7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48" name="等腰三角形 47">
                <a:extLst>
                  <a:ext uri="{FF2B5EF4-FFF2-40B4-BE49-F238E27FC236}">
                    <a16:creationId xmlns:a16="http://schemas.microsoft.com/office/drawing/2014/main" id="{865E2AEB-1630-F68F-4884-39991CD0A648}"/>
                  </a:ext>
                </a:extLst>
              </p:cNvPr>
              <p:cNvSpPr/>
              <p:nvPr/>
            </p:nvSpPr>
            <p:spPr>
              <a:xfrm rot="5400000" flipH="1">
                <a:off x="8670" y="721"/>
                <a:ext cx="282" cy="248"/>
              </a:xfrm>
              <a:prstGeom prst="triangle">
                <a:avLst/>
              </a:prstGeom>
              <a:solidFill>
                <a:srgbClr val="5F7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 dirty="0"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p:transition spd="slow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281940" y="243205"/>
            <a:ext cx="8579485" cy="465772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5F76A3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-889000" y="-1238885"/>
            <a:ext cx="10089515" cy="6274435"/>
            <a:chOff x="-1400" y="-1951"/>
            <a:chExt cx="15889" cy="9881"/>
          </a:xfrm>
        </p:grpSpPr>
        <p:sp>
          <p:nvSpPr>
            <p:cNvPr id="35" name="椭圆 34"/>
            <p:cNvSpPr/>
            <p:nvPr/>
          </p:nvSpPr>
          <p:spPr>
            <a:xfrm>
              <a:off x="-1400" y="-975"/>
              <a:ext cx="2565" cy="2565"/>
            </a:xfrm>
            <a:prstGeom prst="ellipse">
              <a:avLst/>
            </a:prstGeom>
            <a:solidFill>
              <a:srgbClr val="5F77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771" y="80"/>
              <a:ext cx="1068" cy="1068"/>
            </a:xfrm>
            <a:prstGeom prst="ellipse">
              <a:avLst/>
            </a:prstGeom>
            <a:solidFill>
              <a:srgbClr val="D1E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-323" y="3885"/>
              <a:ext cx="647" cy="647"/>
            </a:xfrm>
            <a:prstGeom prst="ellipse">
              <a:avLst/>
            </a:prstGeom>
            <a:solidFill>
              <a:srgbClr val="D1E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13064" y="6718"/>
              <a:ext cx="1221" cy="1212"/>
              <a:chOff x="11144470" y="5750554"/>
              <a:chExt cx="930738" cy="923598"/>
            </a:xfrm>
            <a:solidFill>
              <a:srgbClr val="D1E3EE"/>
            </a:solidFill>
          </p:grpSpPr>
          <p:sp>
            <p:nvSpPr>
              <p:cNvPr id="39" name="椭圆 38"/>
              <p:cNvSpPr/>
              <p:nvPr/>
            </p:nvSpPr>
            <p:spPr>
              <a:xfrm>
                <a:off x="11144470" y="5750554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11403916" y="5750554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11663362" y="5750554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11922808" y="5750554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11144470" y="600762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11403916" y="600762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11663362" y="6007620"/>
                <a:ext cx="152400" cy="152400"/>
              </a:xfrm>
              <a:prstGeom prst="ellipse">
                <a:avLst/>
              </a:prstGeom>
              <a:solidFill>
                <a:srgbClr val="5F7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11922808" y="6007620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11144470" y="6264686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11403916" y="6264686"/>
                <a:ext cx="152400" cy="152400"/>
              </a:xfrm>
              <a:prstGeom prst="ellipse">
                <a:avLst/>
              </a:prstGeom>
              <a:solidFill>
                <a:srgbClr val="5F7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11663362" y="6264686"/>
                <a:ext cx="152400" cy="152400"/>
              </a:xfrm>
              <a:prstGeom prst="ellipse">
                <a:avLst/>
              </a:prstGeom>
              <a:solidFill>
                <a:srgbClr val="5F7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11922808" y="6264686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11144470" y="6521752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11403916" y="6521752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11663362" y="6521752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11922808" y="6521752"/>
                <a:ext cx="152400" cy="15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</p:grpSp>
        <p:sp>
          <p:nvSpPr>
            <p:cNvPr id="57" name="椭圆 56"/>
            <p:cNvSpPr/>
            <p:nvPr/>
          </p:nvSpPr>
          <p:spPr>
            <a:xfrm>
              <a:off x="136" y="5041"/>
              <a:ext cx="374" cy="374"/>
            </a:xfrm>
            <a:prstGeom prst="ellipse">
              <a:avLst/>
            </a:prstGeom>
            <a:solidFill>
              <a:srgbClr val="5F77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3663" y="510"/>
              <a:ext cx="827" cy="827"/>
            </a:xfrm>
            <a:prstGeom prst="ellipse">
              <a:avLst/>
            </a:prstGeom>
            <a:solidFill>
              <a:srgbClr val="D1E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13719" y="1719"/>
              <a:ext cx="374" cy="374"/>
            </a:xfrm>
            <a:prstGeom prst="ellipse">
              <a:avLst/>
            </a:prstGeom>
            <a:solidFill>
              <a:srgbClr val="5F77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8578" y="-195"/>
              <a:ext cx="1068" cy="1068"/>
            </a:xfrm>
            <a:prstGeom prst="ellipse">
              <a:avLst/>
            </a:prstGeom>
            <a:solidFill>
              <a:srgbClr val="D1E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7106" y="-1951"/>
              <a:ext cx="2565" cy="2565"/>
            </a:xfrm>
            <a:prstGeom prst="ellipse">
              <a:avLst/>
            </a:prstGeom>
            <a:solidFill>
              <a:srgbClr val="5F77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</p:grpSp>
      <p:cxnSp>
        <p:nvCxnSpPr>
          <p:cNvPr id="62" name="直接连接符 61"/>
          <p:cNvCxnSpPr/>
          <p:nvPr/>
        </p:nvCxnSpPr>
        <p:spPr>
          <a:xfrm>
            <a:off x="2005330" y="3179445"/>
            <a:ext cx="5165725" cy="0"/>
          </a:xfrm>
          <a:prstGeom prst="line">
            <a:avLst/>
          </a:prstGeom>
          <a:ln w="19050">
            <a:solidFill>
              <a:srgbClr val="5F76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1873250" y="2348865"/>
            <a:ext cx="53975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5F76A3"/>
                </a:solidFill>
                <a:cs typeface="+mn-ea"/>
                <a:sym typeface="+mn-lt"/>
              </a:rPr>
              <a:t>设计与实现方案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3830955" y="1261110"/>
            <a:ext cx="1480820" cy="902970"/>
            <a:chOff x="6307" y="2463"/>
            <a:chExt cx="1786" cy="1089"/>
          </a:xfrm>
        </p:grpSpPr>
        <p:sp>
          <p:nvSpPr>
            <p:cNvPr id="65" name="Oval 14"/>
            <p:cNvSpPr>
              <a:spLocks noChangeArrowheads="1"/>
            </p:cNvSpPr>
            <p:nvPr/>
          </p:nvSpPr>
          <p:spPr bwMode="auto">
            <a:xfrm>
              <a:off x="6580" y="2463"/>
              <a:ext cx="1240" cy="1089"/>
            </a:xfrm>
            <a:prstGeom prst="wedgeEllipseCallout">
              <a:avLst/>
            </a:prstGeom>
            <a:solidFill>
              <a:srgbClr val="5F76A3"/>
            </a:solidFill>
            <a:ln w="1905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>
                <a:solidFill>
                  <a:srgbClr val="6E9489"/>
                </a:solidFill>
                <a:cs typeface="+mn-ea"/>
                <a:sym typeface="+mn-lt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6307" y="2655"/>
              <a:ext cx="1786" cy="70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</p:grpSp>
    </p:spTree>
  </p:cSld>
  <p:clrMapOvr>
    <a:masterClrMapping/>
  </p:clrMapOvr>
  <p:transition spd="slow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 decel="100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decel="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decel="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decel="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4" grpId="1" animBg="1"/>
      <p:bldP spid="63" grpId="0"/>
      <p:bldP spid="6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E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: 形状 11"/>
          <p:cNvSpPr/>
          <p:nvPr/>
        </p:nvSpPr>
        <p:spPr>
          <a:xfrm>
            <a:off x="6423660" y="450"/>
            <a:ext cx="2720340" cy="1586003"/>
          </a:xfrm>
          <a:custGeom>
            <a:avLst/>
            <a:gdLst>
              <a:gd name="connsiteX0" fmla="*/ 0 w 9540936"/>
              <a:gd name="connsiteY0" fmla="*/ 0 h 5562522"/>
              <a:gd name="connsiteX1" fmla="*/ 9540936 w 9540936"/>
              <a:gd name="connsiteY1" fmla="*/ 0 h 5562522"/>
              <a:gd name="connsiteX2" fmla="*/ 9540936 w 9540936"/>
              <a:gd name="connsiteY2" fmla="*/ 4293308 h 5562522"/>
              <a:gd name="connsiteX3" fmla="*/ 9510456 w 9540936"/>
              <a:gd name="connsiteY3" fmla="*/ 4311699 h 5562522"/>
              <a:gd name="connsiteX4" fmla="*/ 8992296 w 9540936"/>
              <a:gd name="connsiteY4" fmla="*/ 4570779 h 5562522"/>
              <a:gd name="connsiteX5" fmla="*/ 8367456 w 9540936"/>
              <a:gd name="connsiteY5" fmla="*/ 4814619 h 5562522"/>
              <a:gd name="connsiteX6" fmla="*/ 7742616 w 9540936"/>
              <a:gd name="connsiteY6" fmla="*/ 4875579 h 5562522"/>
              <a:gd name="connsiteX7" fmla="*/ 7239696 w 9540936"/>
              <a:gd name="connsiteY7" fmla="*/ 4753659 h 5562522"/>
              <a:gd name="connsiteX8" fmla="*/ 7011096 w 9540936"/>
              <a:gd name="connsiteY8" fmla="*/ 4616499 h 5562522"/>
              <a:gd name="connsiteX9" fmla="*/ 6691056 w 9540936"/>
              <a:gd name="connsiteY9" fmla="*/ 4387899 h 5562522"/>
              <a:gd name="connsiteX10" fmla="*/ 6188136 w 9540936"/>
              <a:gd name="connsiteY10" fmla="*/ 3915459 h 5562522"/>
              <a:gd name="connsiteX11" fmla="*/ 5913816 w 9540936"/>
              <a:gd name="connsiteY11" fmla="*/ 3610659 h 5562522"/>
              <a:gd name="connsiteX12" fmla="*/ 5395656 w 9540936"/>
              <a:gd name="connsiteY12" fmla="*/ 3260139 h 5562522"/>
              <a:gd name="connsiteX13" fmla="*/ 4831776 w 9540936"/>
              <a:gd name="connsiteY13" fmla="*/ 3138219 h 5562522"/>
              <a:gd name="connsiteX14" fmla="*/ 4450776 w 9540936"/>
              <a:gd name="connsiteY14" fmla="*/ 3183939 h 5562522"/>
              <a:gd name="connsiteX15" fmla="*/ 4039296 w 9540936"/>
              <a:gd name="connsiteY15" fmla="*/ 3382059 h 5562522"/>
              <a:gd name="connsiteX16" fmla="*/ 3688776 w 9540936"/>
              <a:gd name="connsiteY16" fmla="*/ 3808779 h 5562522"/>
              <a:gd name="connsiteX17" fmla="*/ 3353496 w 9540936"/>
              <a:gd name="connsiteY17" fmla="*/ 4372659 h 5562522"/>
              <a:gd name="connsiteX18" fmla="*/ 2896296 w 9540936"/>
              <a:gd name="connsiteY18" fmla="*/ 5027979 h 5562522"/>
              <a:gd name="connsiteX19" fmla="*/ 2378136 w 9540936"/>
              <a:gd name="connsiteY19" fmla="*/ 5424219 h 5562522"/>
              <a:gd name="connsiteX20" fmla="*/ 1844736 w 9540936"/>
              <a:gd name="connsiteY20" fmla="*/ 5561379 h 5562522"/>
              <a:gd name="connsiteX21" fmla="*/ 1448496 w 9540936"/>
              <a:gd name="connsiteY21" fmla="*/ 5469939 h 5562522"/>
              <a:gd name="connsiteX22" fmla="*/ 1052256 w 9540936"/>
              <a:gd name="connsiteY22" fmla="*/ 5149899 h 5562522"/>
              <a:gd name="connsiteX23" fmla="*/ 777936 w 9540936"/>
              <a:gd name="connsiteY23" fmla="*/ 4753659 h 5562522"/>
              <a:gd name="connsiteX24" fmla="*/ 625536 w 9540936"/>
              <a:gd name="connsiteY24" fmla="*/ 4113579 h 5562522"/>
              <a:gd name="connsiteX25" fmla="*/ 671256 w 9540936"/>
              <a:gd name="connsiteY25" fmla="*/ 3625899 h 5562522"/>
              <a:gd name="connsiteX26" fmla="*/ 915096 w 9540936"/>
              <a:gd name="connsiteY26" fmla="*/ 3229659 h 5562522"/>
              <a:gd name="connsiteX27" fmla="*/ 1387536 w 9540936"/>
              <a:gd name="connsiteY27" fmla="*/ 2757219 h 5562522"/>
              <a:gd name="connsiteX28" fmla="*/ 1814256 w 9540936"/>
              <a:gd name="connsiteY28" fmla="*/ 2223819 h 5562522"/>
              <a:gd name="connsiteX29" fmla="*/ 1936176 w 9540936"/>
              <a:gd name="connsiteY29" fmla="*/ 1720899 h 5562522"/>
              <a:gd name="connsiteX30" fmla="*/ 1890456 w 9540936"/>
              <a:gd name="connsiteY30" fmla="*/ 1477059 h 5562522"/>
              <a:gd name="connsiteX31" fmla="*/ 1844736 w 9540936"/>
              <a:gd name="connsiteY31" fmla="*/ 1278939 h 5562522"/>
              <a:gd name="connsiteX32" fmla="*/ 1768536 w 9540936"/>
              <a:gd name="connsiteY32" fmla="*/ 1126539 h 5562522"/>
              <a:gd name="connsiteX33" fmla="*/ 1646616 w 9540936"/>
              <a:gd name="connsiteY33" fmla="*/ 1004619 h 5562522"/>
              <a:gd name="connsiteX34" fmla="*/ 1494216 w 9540936"/>
              <a:gd name="connsiteY34" fmla="*/ 867459 h 5562522"/>
              <a:gd name="connsiteX35" fmla="*/ 1113216 w 9540936"/>
              <a:gd name="connsiteY35" fmla="*/ 608379 h 5562522"/>
              <a:gd name="connsiteX36" fmla="*/ 869376 w 9540936"/>
              <a:gd name="connsiteY36" fmla="*/ 501699 h 5562522"/>
              <a:gd name="connsiteX37" fmla="*/ 473136 w 9540936"/>
              <a:gd name="connsiteY37" fmla="*/ 318819 h 5562522"/>
              <a:gd name="connsiteX38" fmla="*/ 183576 w 9540936"/>
              <a:gd name="connsiteY38" fmla="*/ 135939 h 5562522"/>
              <a:gd name="connsiteX39" fmla="*/ 36891 w 9540936"/>
              <a:gd name="connsiteY39" fmla="*/ 29259 h 5562522"/>
              <a:gd name="connsiteX40" fmla="*/ 0 w 9540936"/>
              <a:gd name="connsiteY40" fmla="*/ 0 h 5562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40936" h="5562522">
                <a:moveTo>
                  <a:pt x="0" y="0"/>
                </a:moveTo>
                <a:lnTo>
                  <a:pt x="9540936" y="0"/>
                </a:lnTo>
                <a:lnTo>
                  <a:pt x="9540936" y="4293308"/>
                </a:lnTo>
                <a:lnTo>
                  <a:pt x="9510456" y="4311699"/>
                </a:lnTo>
                <a:cubicBezTo>
                  <a:pt x="9297096" y="4443779"/>
                  <a:pt x="9182796" y="4486959"/>
                  <a:pt x="8992296" y="4570779"/>
                </a:cubicBezTo>
                <a:cubicBezTo>
                  <a:pt x="8801796" y="4654599"/>
                  <a:pt x="8575736" y="4763819"/>
                  <a:pt x="8367456" y="4814619"/>
                </a:cubicBezTo>
                <a:cubicBezTo>
                  <a:pt x="8159176" y="4865419"/>
                  <a:pt x="7930576" y="4885739"/>
                  <a:pt x="7742616" y="4875579"/>
                </a:cubicBezTo>
                <a:cubicBezTo>
                  <a:pt x="7554656" y="4865419"/>
                  <a:pt x="7361616" y="4796839"/>
                  <a:pt x="7239696" y="4753659"/>
                </a:cubicBezTo>
                <a:cubicBezTo>
                  <a:pt x="7117776" y="4710479"/>
                  <a:pt x="7102536" y="4677459"/>
                  <a:pt x="7011096" y="4616499"/>
                </a:cubicBezTo>
                <a:cubicBezTo>
                  <a:pt x="6919656" y="4555539"/>
                  <a:pt x="6828216" y="4504739"/>
                  <a:pt x="6691056" y="4387899"/>
                </a:cubicBezTo>
                <a:cubicBezTo>
                  <a:pt x="6553896" y="4271059"/>
                  <a:pt x="6317676" y="4044999"/>
                  <a:pt x="6188136" y="3915459"/>
                </a:cubicBezTo>
                <a:cubicBezTo>
                  <a:pt x="6058596" y="3785919"/>
                  <a:pt x="6045896" y="3719879"/>
                  <a:pt x="5913816" y="3610659"/>
                </a:cubicBezTo>
                <a:cubicBezTo>
                  <a:pt x="5781736" y="3501439"/>
                  <a:pt x="5575996" y="3338879"/>
                  <a:pt x="5395656" y="3260139"/>
                </a:cubicBezTo>
                <a:cubicBezTo>
                  <a:pt x="5215316" y="3181399"/>
                  <a:pt x="4989256" y="3150919"/>
                  <a:pt x="4831776" y="3138219"/>
                </a:cubicBezTo>
                <a:cubicBezTo>
                  <a:pt x="4674296" y="3125519"/>
                  <a:pt x="4582856" y="3143299"/>
                  <a:pt x="4450776" y="3183939"/>
                </a:cubicBezTo>
                <a:cubicBezTo>
                  <a:pt x="4318696" y="3224579"/>
                  <a:pt x="4166296" y="3277919"/>
                  <a:pt x="4039296" y="3382059"/>
                </a:cubicBezTo>
                <a:cubicBezTo>
                  <a:pt x="3912296" y="3486199"/>
                  <a:pt x="3803076" y="3643679"/>
                  <a:pt x="3688776" y="3808779"/>
                </a:cubicBezTo>
                <a:cubicBezTo>
                  <a:pt x="3574476" y="3973879"/>
                  <a:pt x="3485576" y="4169459"/>
                  <a:pt x="3353496" y="4372659"/>
                </a:cubicBezTo>
                <a:cubicBezTo>
                  <a:pt x="3221416" y="4575859"/>
                  <a:pt x="3058856" y="4852719"/>
                  <a:pt x="2896296" y="5027979"/>
                </a:cubicBezTo>
                <a:cubicBezTo>
                  <a:pt x="2733736" y="5203239"/>
                  <a:pt x="2553396" y="5335319"/>
                  <a:pt x="2378136" y="5424219"/>
                </a:cubicBezTo>
                <a:cubicBezTo>
                  <a:pt x="2202876" y="5513119"/>
                  <a:pt x="1999676" y="5553759"/>
                  <a:pt x="1844736" y="5561379"/>
                </a:cubicBezTo>
                <a:cubicBezTo>
                  <a:pt x="1689796" y="5568999"/>
                  <a:pt x="1580576" y="5538519"/>
                  <a:pt x="1448496" y="5469939"/>
                </a:cubicBezTo>
                <a:cubicBezTo>
                  <a:pt x="1316416" y="5401359"/>
                  <a:pt x="1164016" y="5269279"/>
                  <a:pt x="1052256" y="5149899"/>
                </a:cubicBezTo>
                <a:cubicBezTo>
                  <a:pt x="940496" y="5030519"/>
                  <a:pt x="849056" y="4926379"/>
                  <a:pt x="777936" y="4753659"/>
                </a:cubicBezTo>
                <a:cubicBezTo>
                  <a:pt x="706816" y="4580939"/>
                  <a:pt x="643316" y="4301539"/>
                  <a:pt x="625536" y="4113579"/>
                </a:cubicBezTo>
                <a:cubicBezTo>
                  <a:pt x="607756" y="3925619"/>
                  <a:pt x="622996" y="3773219"/>
                  <a:pt x="671256" y="3625899"/>
                </a:cubicBezTo>
                <a:cubicBezTo>
                  <a:pt x="719516" y="3478579"/>
                  <a:pt x="795716" y="3374439"/>
                  <a:pt x="915096" y="3229659"/>
                </a:cubicBezTo>
                <a:cubicBezTo>
                  <a:pt x="1034476" y="3084879"/>
                  <a:pt x="1237676" y="2924859"/>
                  <a:pt x="1387536" y="2757219"/>
                </a:cubicBezTo>
                <a:cubicBezTo>
                  <a:pt x="1537396" y="2589579"/>
                  <a:pt x="1722816" y="2396539"/>
                  <a:pt x="1814256" y="2223819"/>
                </a:cubicBezTo>
                <a:cubicBezTo>
                  <a:pt x="1905696" y="2051099"/>
                  <a:pt x="1923476" y="1845359"/>
                  <a:pt x="1936176" y="1720899"/>
                </a:cubicBezTo>
                <a:cubicBezTo>
                  <a:pt x="1948876" y="1596439"/>
                  <a:pt x="1905696" y="1550719"/>
                  <a:pt x="1890456" y="1477059"/>
                </a:cubicBezTo>
                <a:cubicBezTo>
                  <a:pt x="1875216" y="1403399"/>
                  <a:pt x="1865056" y="1337359"/>
                  <a:pt x="1844736" y="1278939"/>
                </a:cubicBezTo>
                <a:cubicBezTo>
                  <a:pt x="1824416" y="1220519"/>
                  <a:pt x="1801556" y="1172259"/>
                  <a:pt x="1768536" y="1126539"/>
                </a:cubicBezTo>
                <a:cubicBezTo>
                  <a:pt x="1735516" y="1080819"/>
                  <a:pt x="1692336" y="1047799"/>
                  <a:pt x="1646616" y="1004619"/>
                </a:cubicBezTo>
                <a:cubicBezTo>
                  <a:pt x="1600896" y="961439"/>
                  <a:pt x="1583116" y="933499"/>
                  <a:pt x="1494216" y="867459"/>
                </a:cubicBezTo>
                <a:cubicBezTo>
                  <a:pt x="1405316" y="801419"/>
                  <a:pt x="1217356" y="669339"/>
                  <a:pt x="1113216" y="608379"/>
                </a:cubicBezTo>
                <a:cubicBezTo>
                  <a:pt x="1009076" y="547419"/>
                  <a:pt x="976056" y="549959"/>
                  <a:pt x="869376" y="501699"/>
                </a:cubicBezTo>
                <a:cubicBezTo>
                  <a:pt x="762696" y="453439"/>
                  <a:pt x="587436" y="379779"/>
                  <a:pt x="473136" y="318819"/>
                </a:cubicBezTo>
                <a:cubicBezTo>
                  <a:pt x="358836" y="257859"/>
                  <a:pt x="277556" y="201979"/>
                  <a:pt x="183576" y="135939"/>
                </a:cubicBezTo>
                <a:cubicBezTo>
                  <a:pt x="136586" y="102919"/>
                  <a:pt x="85151" y="66089"/>
                  <a:pt x="36891" y="29259"/>
                </a:cubicBezTo>
                <a:lnTo>
                  <a:pt x="0" y="0"/>
                </a:lnTo>
                <a:close/>
              </a:path>
            </a:pathLst>
          </a:custGeom>
          <a:solidFill>
            <a:srgbClr val="5F7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0" name="任意多边形: 形状 15"/>
          <p:cNvSpPr/>
          <p:nvPr/>
        </p:nvSpPr>
        <p:spPr>
          <a:xfrm>
            <a:off x="0" y="3533089"/>
            <a:ext cx="2937944" cy="1610862"/>
          </a:xfrm>
          <a:custGeom>
            <a:avLst/>
            <a:gdLst>
              <a:gd name="connsiteX0" fmla="*/ 1176808 w 7117236"/>
              <a:gd name="connsiteY0" fmla="*/ 455 h 3427773"/>
              <a:gd name="connsiteX1" fmla="*/ 1312716 w 7117236"/>
              <a:gd name="connsiteY1" fmla="*/ 10414 h 3427773"/>
              <a:gd name="connsiteX2" fmla="*/ 1640772 w 7117236"/>
              <a:gd name="connsiteY2" fmla="*/ 76025 h 3427773"/>
              <a:gd name="connsiteX3" fmla="*/ 1940708 w 7117236"/>
              <a:gd name="connsiteY3" fmla="*/ 244740 h 3427773"/>
              <a:gd name="connsiteX4" fmla="*/ 2090676 w 7117236"/>
              <a:gd name="connsiteY4" fmla="*/ 544676 h 3427773"/>
              <a:gd name="connsiteX5" fmla="*/ 2118795 w 7117236"/>
              <a:gd name="connsiteY5" fmla="*/ 919596 h 3427773"/>
              <a:gd name="connsiteX6" fmla="*/ 2146914 w 7117236"/>
              <a:gd name="connsiteY6" fmla="*/ 1275770 h 3427773"/>
              <a:gd name="connsiteX7" fmla="*/ 2221898 w 7117236"/>
              <a:gd name="connsiteY7" fmla="*/ 1631944 h 3427773"/>
              <a:gd name="connsiteX8" fmla="*/ 2371866 w 7117236"/>
              <a:gd name="connsiteY8" fmla="*/ 1931881 h 3427773"/>
              <a:gd name="connsiteX9" fmla="*/ 2606191 w 7117236"/>
              <a:gd name="connsiteY9" fmla="*/ 2166206 h 3427773"/>
              <a:gd name="connsiteX10" fmla="*/ 2803024 w 7117236"/>
              <a:gd name="connsiteY10" fmla="*/ 2306801 h 3427773"/>
              <a:gd name="connsiteX11" fmla="*/ 3168572 w 7117236"/>
              <a:gd name="connsiteY11" fmla="*/ 2466142 h 3427773"/>
              <a:gd name="connsiteX12" fmla="*/ 3440389 w 7117236"/>
              <a:gd name="connsiteY12" fmla="*/ 2522380 h 3427773"/>
              <a:gd name="connsiteX13" fmla="*/ 3730952 w 7117236"/>
              <a:gd name="connsiteY13" fmla="*/ 2541126 h 3427773"/>
              <a:gd name="connsiteX14" fmla="*/ 4171483 w 7117236"/>
              <a:gd name="connsiteY14" fmla="*/ 2484888 h 3427773"/>
              <a:gd name="connsiteX15" fmla="*/ 4499539 w 7117236"/>
              <a:gd name="connsiteY15" fmla="*/ 2428650 h 3427773"/>
              <a:gd name="connsiteX16" fmla="*/ 5015054 w 7117236"/>
              <a:gd name="connsiteY16" fmla="*/ 2344293 h 3427773"/>
              <a:gd name="connsiteX17" fmla="*/ 5474331 w 7117236"/>
              <a:gd name="connsiteY17" fmla="*/ 2344293 h 3427773"/>
              <a:gd name="connsiteX18" fmla="*/ 5942981 w 7117236"/>
              <a:gd name="connsiteY18" fmla="*/ 2400531 h 3427773"/>
              <a:gd name="connsiteX19" fmla="*/ 6271037 w 7117236"/>
              <a:gd name="connsiteY19" fmla="*/ 2494261 h 3427773"/>
              <a:gd name="connsiteX20" fmla="*/ 6608465 w 7117236"/>
              <a:gd name="connsiteY20" fmla="*/ 2634856 h 3427773"/>
              <a:gd name="connsiteX21" fmla="*/ 6861536 w 7117236"/>
              <a:gd name="connsiteY21" fmla="*/ 2794197 h 3427773"/>
              <a:gd name="connsiteX22" fmla="*/ 7020877 w 7117236"/>
              <a:gd name="connsiteY22" fmla="*/ 3009776 h 3427773"/>
              <a:gd name="connsiteX23" fmla="*/ 7095861 w 7117236"/>
              <a:gd name="connsiteY23" fmla="*/ 3300339 h 3427773"/>
              <a:gd name="connsiteX24" fmla="*/ 7114607 w 7117236"/>
              <a:gd name="connsiteY24" fmla="*/ 3422188 h 3427773"/>
              <a:gd name="connsiteX25" fmla="*/ 7117236 w 7117236"/>
              <a:gd name="connsiteY25" fmla="*/ 3427773 h 3427773"/>
              <a:gd name="connsiteX26" fmla="*/ 0 w 7117236"/>
              <a:gd name="connsiteY26" fmla="*/ 3427773 h 3427773"/>
              <a:gd name="connsiteX27" fmla="*/ 0 w 7117236"/>
              <a:gd name="connsiteY27" fmla="*/ 416508 h 3427773"/>
              <a:gd name="connsiteX28" fmla="*/ 44431 w 7117236"/>
              <a:gd name="connsiteY28" fmla="*/ 378305 h 3427773"/>
              <a:gd name="connsiteX29" fmla="*/ 122344 w 7117236"/>
              <a:gd name="connsiteY29" fmla="*/ 319724 h 3427773"/>
              <a:gd name="connsiteX30" fmla="*/ 356670 w 7117236"/>
              <a:gd name="connsiteY30" fmla="*/ 179128 h 3427773"/>
              <a:gd name="connsiteX31" fmla="*/ 525384 w 7117236"/>
              <a:gd name="connsiteY31" fmla="*/ 94771 h 3427773"/>
              <a:gd name="connsiteX32" fmla="*/ 797201 w 7117236"/>
              <a:gd name="connsiteY32" fmla="*/ 19787 h 3427773"/>
              <a:gd name="connsiteX33" fmla="*/ 1050272 w 7117236"/>
              <a:gd name="connsiteY33" fmla="*/ 1041 h 3427773"/>
              <a:gd name="connsiteX34" fmla="*/ 1176808 w 7117236"/>
              <a:gd name="connsiteY34" fmla="*/ 455 h 3427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17236" h="3427773">
                <a:moveTo>
                  <a:pt x="1176808" y="455"/>
                </a:moveTo>
                <a:cubicBezTo>
                  <a:pt x="1219377" y="1432"/>
                  <a:pt x="1263508" y="4166"/>
                  <a:pt x="1312716" y="10414"/>
                </a:cubicBezTo>
                <a:cubicBezTo>
                  <a:pt x="1411133" y="22912"/>
                  <a:pt x="1536106" y="36971"/>
                  <a:pt x="1640772" y="76025"/>
                </a:cubicBezTo>
                <a:cubicBezTo>
                  <a:pt x="1745437" y="115080"/>
                  <a:pt x="1865724" y="166631"/>
                  <a:pt x="1940708" y="244740"/>
                </a:cubicBezTo>
                <a:cubicBezTo>
                  <a:pt x="2015692" y="322848"/>
                  <a:pt x="2060995" y="432200"/>
                  <a:pt x="2090676" y="544676"/>
                </a:cubicBezTo>
                <a:cubicBezTo>
                  <a:pt x="2120357" y="657152"/>
                  <a:pt x="2109422" y="797747"/>
                  <a:pt x="2118795" y="919596"/>
                </a:cubicBezTo>
                <a:cubicBezTo>
                  <a:pt x="2128168" y="1041445"/>
                  <a:pt x="2129730" y="1157045"/>
                  <a:pt x="2146914" y="1275770"/>
                </a:cubicBezTo>
                <a:cubicBezTo>
                  <a:pt x="2164098" y="1394495"/>
                  <a:pt x="2184406" y="1522593"/>
                  <a:pt x="2221898" y="1631944"/>
                </a:cubicBezTo>
                <a:cubicBezTo>
                  <a:pt x="2259390" y="1741296"/>
                  <a:pt x="2307817" y="1842837"/>
                  <a:pt x="2371866" y="1931881"/>
                </a:cubicBezTo>
                <a:cubicBezTo>
                  <a:pt x="2435915" y="2020924"/>
                  <a:pt x="2534331" y="2103719"/>
                  <a:pt x="2606191" y="2166206"/>
                </a:cubicBezTo>
                <a:cubicBezTo>
                  <a:pt x="2678051" y="2228692"/>
                  <a:pt x="2709294" y="2256811"/>
                  <a:pt x="2803024" y="2306801"/>
                </a:cubicBezTo>
                <a:cubicBezTo>
                  <a:pt x="2896754" y="2356790"/>
                  <a:pt x="3062344" y="2430212"/>
                  <a:pt x="3168572" y="2466142"/>
                </a:cubicBezTo>
                <a:cubicBezTo>
                  <a:pt x="3274799" y="2502072"/>
                  <a:pt x="3346659" y="2509883"/>
                  <a:pt x="3440389" y="2522380"/>
                </a:cubicBezTo>
                <a:cubicBezTo>
                  <a:pt x="3534119" y="2534877"/>
                  <a:pt x="3609103" y="2547375"/>
                  <a:pt x="3730952" y="2541126"/>
                </a:cubicBezTo>
                <a:cubicBezTo>
                  <a:pt x="3852801" y="2534877"/>
                  <a:pt x="4043386" y="2503634"/>
                  <a:pt x="4171483" y="2484888"/>
                </a:cubicBezTo>
                <a:cubicBezTo>
                  <a:pt x="4299581" y="2466142"/>
                  <a:pt x="4499539" y="2428650"/>
                  <a:pt x="4499539" y="2428650"/>
                </a:cubicBezTo>
                <a:cubicBezTo>
                  <a:pt x="4640134" y="2405217"/>
                  <a:pt x="4852588" y="2358352"/>
                  <a:pt x="5015054" y="2344293"/>
                </a:cubicBezTo>
                <a:cubicBezTo>
                  <a:pt x="5177519" y="2330233"/>
                  <a:pt x="5319677" y="2334920"/>
                  <a:pt x="5474331" y="2344293"/>
                </a:cubicBezTo>
                <a:cubicBezTo>
                  <a:pt x="5628986" y="2353666"/>
                  <a:pt x="5810197" y="2375536"/>
                  <a:pt x="5942981" y="2400531"/>
                </a:cubicBezTo>
                <a:cubicBezTo>
                  <a:pt x="6075766" y="2425526"/>
                  <a:pt x="6160123" y="2455207"/>
                  <a:pt x="6271037" y="2494261"/>
                </a:cubicBezTo>
                <a:cubicBezTo>
                  <a:pt x="6381951" y="2533315"/>
                  <a:pt x="6510048" y="2584867"/>
                  <a:pt x="6608465" y="2634856"/>
                </a:cubicBezTo>
                <a:cubicBezTo>
                  <a:pt x="6706881" y="2684845"/>
                  <a:pt x="6792801" y="2731710"/>
                  <a:pt x="6861536" y="2794197"/>
                </a:cubicBezTo>
                <a:cubicBezTo>
                  <a:pt x="6930271" y="2856684"/>
                  <a:pt x="6981823" y="2925419"/>
                  <a:pt x="7020877" y="3009776"/>
                </a:cubicBezTo>
                <a:cubicBezTo>
                  <a:pt x="7059931" y="3094133"/>
                  <a:pt x="7080240" y="3231604"/>
                  <a:pt x="7095861" y="3300339"/>
                </a:cubicBezTo>
                <a:cubicBezTo>
                  <a:pt x="7111483" y="3369075"/>
                  <a:pt x="7100548" y="3312837"/>
                  <a:pt x="7114607" y="3422188"/>
                </a:cubicBezTo>
                <a:lnTo>
                  <a:pt x="7117236" y="3427773"/>
                </a:lnTo>
                <a:lnTo>
                  <a:pt x="0" y="3427773"/>
                </a:lnTo>
                <a:lnTo>
                  <a:pt x="0" y="416508"/>
                </a:lnTo>
                <a:lnTo>
                  <a:pt x="44431" y="378305"/>
                </a:lnTo>
                <a:cubicBezTo>
                  <a:pt x="66497" y="359950"/>
                  <a:pt x="91101" y="340813"/>
                  <a:pt x="122344" y="319724"/>
                </a:cubicBezTo>
                <a:cubicBezTo>
                  <a:pt x="184831" y="277545"/>
                  <a:pt x="289496" y="216621"/>
                  <a:pt x="356670" y="179128"/>
                </a:cubicBezTo>
                <a:cubicBezTo>
                  <a:pt x="423843" y="141636"/>
                  <a:pt x="451962" y="121328"/>
                  <a:pt x="525384" y="94771"/>
                </a:cubicBezTo>
                <a:cubicBezTo>
                  <a:pt x="598806" y="68215"/>
                  <a:pt x="709720" y="35409"/>
                  <a:pt x="797201" y="19787"/>
                </a:cubicBezTo>
                <a:cubicBezTo>
                  <a:pt x="884682" y="4166"/>
                  <a:pt x="964353" y="2604"/>
                  <a:pt x="1050272" y="1041"/>
                </a:cubicBezTo>
                <a:cubicBezTo>
                  <a:pt x="1093232" y="260"/>
                  <a:pt x="1134239" y="-521"/>
                  <a:pt x="1176808" y="455"/>
                </a:cubicBezTo>
                <a:close/>
              </a:path>
            </a:pathLst>
          </a:custGeom>
          <a:solidFill>
            <a:srgbClr val="5F7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80340" y="265430"/>
            <a:ext cx="8783320" cy="4613275"/>
          </a:xfrm>
          <a:prstGeom prst="rect">
            <a:avLst/>
          </a:prstGeom>
          <a:solidFill>
            <a:schemeClr val="bg1"/>
          </a:solidFill>
          <a:ln w="19050">
            <a:solidFill>
              <a:srgbClr val="5F76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-252988" y="-386145"/>
            <a:ext cx="1107120" cy="1107120"/>
          </a:xfrm>
          <a:prstGeom prst="ellipse">
            <a:avLst/>
          </a:prstGeom>
          <a:solidFill>
            <a:srgbClr val="5F7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8432105" y="4394784"/>
            <a:ext cx="862419" cy="862419"/>
          </a:xfrm>
          <a:prstGeom prst="ellipse">
            <a:avLst/>
          </a:prstGeom>
          <a:solidFill>
            <a:srgbClr val="5F7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996123" y="350789"/>
            <a:ext cx="1828800" cy="398780"/>
            <a:chOff x="5698" y="531"/>
            <a:chExt cx="2880" cy="628"/>
          </a:xfrm>
        </p:grpSpPr>
        <p:sp>
          <p:nvSpPr>
            <p:cNvPr id="39" name="文本框 38"/>
            <p:cNvSpPr txBox="1"/>
            <p:nvPr/>
          </p:nvSpPr>
          <p:spPr>
            <a:xfrm>
              <a:off x="6195" y="531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</a:defRPr>
              </a:lvl1pPr>
            </a:lstStyle>
            <a:p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技术原理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5698" y="704"/>
              <a:ext cx="2881" cy="282"/>
              <a:chOff x="5698" y="704"/>
              <a:chExt cx="2881" cy="282"/>
            </a:xfrm>
          </p:grpSpPr>
          <p:sp>
            <p:nvSpPr>
              <p:cNvPr id="41" name="等腰三角形 40"/>
              <p:cNvSpPr/>
              <p:nvPr/>
            </p:nvSpPr>
            <p:spPr>
              <a:xfrm rot="16200000">
                <a:off x="5681" y="721"/>
                <a:ext cx="282" cy="248"/>
              </a:xfrm>
              <a:prstGeom prst="triangle">
                <a:avLst/>
              </a:prstGeom>
              <a:solidFill>
                <a:srgbClr val="5F7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42" name="等腰三角形 41"/>
              <p:cNvSpPr/>
              <p:nvPr/>
            </p:nvSpPr>
            <p:spPr>
              <a:xfrm rot="5400000" flipH="1">
                <a:off x="8314" y="721"/>
                <a:ext cx="282" cy="248"/>
              </a:xfrm>
              <a:prstGeom prst="triangle">
                <a:avLst/>
              </a:prstGeom>
              <a:solidFill>
                <a:srgbClr val="5F7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</p:grpSp>
      </p:grpSp>
      <p:sp>
        <p:nvSpPr>
          <p:cNvPr id="43" name="文本框 42"/>
          <p:cNvSpPr txBox="1"/>
          <p:nvPr/>
        </p:nvSpPr>
        <p:spPr>
          <a:xfrm flipH="1">
            <a:off x="1433334" y="2189673"/>
            <a:ext cx="1490806" cy="646331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对称加密与非对称加密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942149" y="2096532"/>
            <a:ext cx="1859915" cy="588010"/>
            <a:chOff x="4808" y="4809"/>
            <a:chExt cx="2929" cy="926"/>
          </a:xfrm>
        </p:grpSpPr>
        <p:sp>
          <p:nvSpPr>
            <p:cNvPr id="25" name="立方体 24"/>
            <p:cNvSpPr/>
            <p:nvPr/>
          </p:nvSpPr>
          <p:spPr>
            <a:xfrm>
              <a:off x="6637" y="4809"/>
              <a:ext cx="1100" cy="927"/>
            </a:xfrm>
            <a:prstGeom prst="cube">
              <a:avLst>
                <a:gd name="adj" fmla="val 21447"/>
              </a:avLst>
            </a:prstGeom>
            <a:solidFill>
              <a:srgbClr val="D1E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2" name="五边形 9"/>
            <p:cNvSpPr/>
            <p:nvPr/>
          </p:nvSpPr>
          <p:spPr>
            <a:xfrm flipH="1">
              <a:off x="4808" y="5014"/>
              <a:ext cx="1855" cy="721"/>
            </a:xfrm>
            <a:prstGeom prst="homePlate">
              <a:avLst/>
            </a:prstGeom>
            <a:solidFill>
              <a:srgbClr val="D1E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 flipH="1">
              <a:off x="5139" y="5072"/>
              <a:ext cx="1336" cy="580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53" name="Freeform 23"/>
            <p:cNvSpPr>
              <a:spLocks noEditPoints="1"/>
            </p:cNvSpPr>
            <p:nvPr/>
          </p:nvSpPr>
          <p:spPr>
            <a:xfrm>
              <a:off x="6919" y="5141"/>
              <a:ext cx="382" cy="466"/>
            </a:xfrm>
            <a:custGeom>
              <a:avLst/>
              <a:gdLst/>
              <a:ahLst/>
              <a:cxnLst>
                <a:cxn ang="0">
                  <a:pos x="600" y="221"/>
                </a:cxn>
                <a:cxn ang="0">
                  <a:pos x="611" y="338"/>
                </a:cxn>
                <a:cxn ang="0">
                  <a:pos x="970" y="338"/>
                </a:cxn>
                <a:cxn ang="0">
                  <a:pos x="981" y="221"/>
                </a:cxn>
                <a:cxn ang="0">
                  <a:pos x="600" y="221"/>
                </a:cxn>
                <a:cxn ang="0">
                  <a:pos x="50" y="219"/>
                </a:cxn>
                <a:cxn ang="0">
                  <a:pos x="59" y="336"/>
                </a:cxn>
                <a:cxn ang="0">
                  <a:pos x="420" y="338"/>
                </a:cxn>
                <a:cxn ang="0">
                  <a:pos x="431" y="221"/>
                </a:cxn>
                <a:cxn ang="0">
                  <a:pos x="50" y="219"/>
                </a:cxn>
                <a:cxn ang="0">
                  <a:pos x="546" y="0"/>
                </a:cxn>
                <a:cxn ang="0">
                  <a:pos x="564" y="192"/>
                </a:cxn>
                <a:cxn ang="0">
                  <a:pos x="1017" y="192"/>
                </a:cxn>
                <a:cxn ang="0">
                  <a:pos x="1031" y="2"/>
                </a:cxn>
                <a:cxn ang="0">
                  <a:pos x="546" y="0"/>
                </a:cxn>
                <a:cxn ang="0">
                  <a:pos x="670" y="835"/>
                </a:cxn>
                <a:cxn ang="0">
                  <a:pos x="677" y="923"/>
                </a:cxn>
                <a:cxn ang="0">
                  <a:pos x="810" y="925"/>
                </a:cxn>
                <a:cxn ang="0">
                  <a:pos x="816" y="837"/>
                </a:cxn>
                <a:cxn ang="0">
                  <a:pos x="670" y="835"/>
                </a:cxn>
                <a:cxn ang="0">
                  <a:pos x="212" y="835"/>
                </a:cxn>
                <a:cxn ang="0">
                  <a:pos x="219" y="923"/>
                </a:cxn>
                <a:cxn ang="0">
                  <a:pos x="350" y="923"/>
                </a:cxn>
                <a:cxn ang="0">
                  <a:pos x="359" y="835"/>
                </a:cxn>
                <a:cxn ang="0">
                  <a:pos x="212" y="835"/>
                </a:cxn>
                <a:cxn ang="0">
                  <a:pos x="185" y="952"/>
                </a:cxn>
                <a:cxn ang="0">
                  <a:pos x="194" y="1054"/>
                </a:cxn>
                <a:cxn ang="0">
                  <a:pos x="379" y="1054"/>
                </a:cxn>
                <a:cxn ang="0">
                  <a:pos x="388" y="952"/>
                </a:cxn>
                <a:cxn ang="0">
                  <a:pos x="185" y="952"/>
                </a:cxn>
                <a:cxn ang="0">
                  <a:pos x="0" y="0"/>
                </a:cxn>
                <a:cxn ang="0">
                  <a:pos x="14" y="190"/>
                </a:cxn>
                <a:cxn ang="0">
                  <a:pos x="467" y="192"/>
                </a:cxn>
                <a:cxn ang="0">
                  <a:pos x="485" y="0"/>
                </a:cxn>
                <a:cxn ang="0">
                  <a:pos x="0" y="0"/>
                </a:cxn>
                <a:cxn ang="0">
                  <a:pos x="841" y="954"/>
                </a:cxn>
                <a:cxn ang="0">
                  <a:pos x="638" y="952"/>
                </a:cxn>
                <a:cxn ang="0">
                  <a:pos x="647" y="1056"/>
                </a:cxn>
                <a:cxn ang="0">
                  <a:pos x="835" y="1056"/>
                </a:cxn>
                <a:cxn ang="0">
                  <a:pos x="841" y="954"/>
                </a:cxn>
                <a:cxn ang="0">
                  <a:pos x="968" y="368"/>
                </a:cxn>
                <a:cxn ang="0">
                  <a:pos x="61" y="366"/>
                </a:cxn>
                <a:cxn ang="0">
                  <a:pos x="68" y="469"/>
                </a:cxn>
                <a:cxn ang="0">
                  <a:pos x="92" y="805"/>
                </a:cxn>
                <a:cxn ang="0">
                  <a:pos x="934" y="808"/>
                </a:cxn>
                <a:cxn ang="0">
                  <a:pos x="961" y="472"/>
                </a:cxn>
                <a:cxn ang="0">
                  <a:pos x="968" y="368"/>
                </a:cxn>
              </a:cxnLst>
              <a:rect l="0" t="0" r="0" b="0"/>
              <a:pathLst>
                <a:path w="1031" h="1056">
                  <a:moveTo>
                    <a:pt x="600" y="221"/>
                  </a:moveTo>
                  <a:lnTo>
                    <a:pt x="611" y="338"/>
                  </a:lnTo>
                  <a:lnTo>
                    <a:pt x="970" y="338"/>
                  </a:lnTo>
                  <a:lnTo>
                    <a:pt x="981" y="221"/>
                  </a:lnTo>
                  <a:lnTo>
                    <a:pt x="600" y="221"/>
                  </a:lnTo>
                  <a:close/>
                  <a:moveTo>
                    <a:pt x="50" y="219"/>
                  </a:moveTo>
                  <a:lnTo>
                    <a:pt x="59" y="336"/>
                  </a:lnTo>
                  <a:lnTo>
                    <a:pt x="420" y="338"/>
                  </a:lnTo>
                  <a:lnTo>
                    <a:pt x="431" y="221"/>
                  </a:lnTo>
                  <a:lnTo>
                    <a:pt x="50" y="219"/>
                  </a:lnTo>
                  <a:close/>
                  <a:moveTo>
                    <a:pt x="546" y="0"/>
                  </a:moveTo>
                  <a:lnTo>
                    <a:pt x="564" y="192"/>
                  </a:lnTo>
                  <a:lnTo>
                    <a:pt x="1017" y="192"/>
                  </a:lnTo>
                  <a:lnTo>
                    <a:pt x="1031" y="2"/>
                  </a:lnTo>
                  <a:lnTo>
                    <a:pt x="546" y="0"/>
                  </a:lnTo>
                  <a:close/>
                  <a:moveTo>
                    <a:pt x="670" y="835"/>
                  </a:moveTo>
                  <a:lnTo>
                    <a:pt x="677" y="923"/>
                  </a:lnTo>
                  <a:lnTo>
                    <a:pt x="810" y="925"/>
                  </a:lnTo>
                  <a:lnTo>
                    <a:pt x="816" y="837"/>
                  </a:lnTo>
                  <a:lnTo>
                    <a:pt x="670" y="835"/>
                  </a:lnTo>
                  <a:close/>
                  <a:moveTo>
                    <a:pt x="212" y="835"/>
                  </a:moveTo>
                  <a:lnTo>
                    <a:pt x="219" y="923"/>
                  </a:lnTo>
                  <a:lnTo>
                    <a:pt x="350" y="923"/>
                  </a:lnTo>
                  <a:lnTo>
                    <a:pt x="359" y="835"/>
                  </a:lnTo>
                  <a:lnTo>
                    <a:pt x="212" y="835"/>
                  </a:lnTo>
                  <a:close/>
                  <a:moveTo>
                    <a:pt x="185" y="952"/>
                  </a:moveTo>
                  <a:lnTo>
                    <a:pt x="194" y="1054"/>
                  </a:lnTo>
                  <a:lnTo>
                    <a:pt x="379" y="1054"/>
                  </a:lnTo>
                  <a:lnTo>
                    <a:pt x="388" y="952"/>
                  </a:lnTo>
                  <a:lnTo>
                    <a:pt x="185" y="952"/>
                  </a:lnTo>
                  <a:close/>
                  <a:moveTo>
                    <a:pt x="0" y="0"/>
                  </a:moveTo>
                  <a:lnTo>
                    <a:pt x="14" y="190"/>
                  </a:lnTo>
                  <a:lnTo>
                    <a:pt x="467" y="192"/>
                  </a:lnTo>
                  <a:lnTo>
                    <a:pt x="485" y="0"/>
                  </a:lnTo>
                  <a:lnTo>
                    <a:pt x="0" y="0"/>
                  </a:lnTo>
                  <a:close/>
                  <a:moveTo>
                    <a:pt x="841" y="954"/>
                  </a:moveTo>
                  <a:lnTo>
                    <a:pt x="638" y="952"/>
                  </a:lnTo>
                  <a:lnTo>
                    <a:pt x="647" y="1056"/>
                  </a:lnTo>
                  <a:lnTo>
                    <a:pt x="835" y="1056"/>
                  </a:lnTo>
                  <a:lnTo>
                    <a:pt x="841" y="954"/>
                  </a:lnTo>
                  <a:close/>
                  <a:moveTo>
                    <a:pt x="968" y="368"/>
                  </a:moveTo>
                  <a:lnTo>
                    <a:pt x="61" y="366"/>
                  </a:lnTo>
                  <a:lnTo>
                    <a:pt x="68" y="469"/>
                  </a:lnTo>
                  <a:lnTo>
                    <a:pt x="92" y="805"/>
                  </a:lnTo>
                  <a:lnTo>
                    <a:pt x="934" y="808"/>
                  </a:lnTo>
                  <a:lnTo>
                    <a:pt x="961" y="472"/>
                  </a:lnTo>
                  <a:lnTo>
                    <a:pt x="968" y="36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103564" y="1584087"/>
            <a:ext cx="1869440" cy="588010"/>
            <a:chOff x="6637" y="3973"/>
            <a:chExt cx="2944" cy="926"/>
          </a:xfrm>
        </p:grpSpPr>
        <p:sp>
          <p:nvSpPr>
            <p:cNvPr id="26" name="立方体 25"/>
            <p:cNvSpPr/>
            <p:nvPr/>
          </p:nvSpPr>
          <p:spPr>
            <a:xfrm>
              <a:off x="6637" y="3973"/>
              <a:ext cx="1100" cy="927"/>
            </a:xfrm>
            <a:prstGeom prst="cube">
              <a:avLst>
                <a:gd name="adj" fmla="val 21447"/>
              </a:avLst>
            </a:prstGeom>
            <a:solidFill>
              <a:srgbClr val="5F76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1" name="五边形 8"/>
            <p:cNvSpPr/>
            <p:nvPr/>
          </p:nvSpPr>
          <p:spPr>
            <a:xfrm>
              <a:off x="7727" y="3973"/>
              <a:ext cx="1855" cy="721"/>
            </a:xfrm>
            <a:prstGeom prst="homePlate">
              <a:avLst/>
            </a:prstGeom>
            <a:solidFill>
              <a:srgbClr val="5F76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 flipH="1">
              <a:off x="7981" y="4010"/>
              <a:ext cx="1336" cy="580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06</a:t>
              </a:r>
            </a:p>
          </p:txBody>
        </p:sp>
        <p:sp>
          <p:nvSpPr>
            <p:cNvPr id="52" name="Freeform 15"/>
            <p:cNvSpPr>
              <a:spLocks noEditPoints="1"/>
            </p:cNvSpPr>
            <p:nvPr/>
          </p:nvSpPr>
          <p:spPr>
            <a:xfrm>
              <a:off x="6843" y="4236"/>
              <a:ext cx="534" cy="544"/>
            </a:xfrm>
            <a:custGeom>
              <a:avLst/>
              <a:gdLst/>
              <a:ahLst/>
              <a:cxnLst>
                <a:cxn ang="0">
                  <a:pos x="864" y="174"/>
                </a:cxn>
                <a:cxn ang="0">
                  <a:pos x="799" y="409"/>
                </a:cxn>
                <a:cxn ang="0">
                  <a:pos x="700" y="634"/>
                </a:cxn>
                <a:cxn ang="0">
                  <a:pos x="514" y="504"/>
                </a:cxn>
                <a:cxn ang="0">
                  <a:pos x="583" y="269"/>
                </a:cxn>
                <a:cxn ang="0">
                  <a:pos x="666" y="103"/>
                </a:cxn>
                <a:cxn ang="0">
                  <a:pos x="65" y="591"/>
                </a:cxn>
                <a:cxn ang="0">
                  <a:pos x="135" y="496"/>
                </a:cxn>
                <a:cxn ang="0">
                  <a:pos x="170" y="482"/>
                </a:cxn>
                <a:cxn ang="0">
                  <a:pos x="182" y="514"/>
                </a:cxn>
                <a:cxn ang="0">
                  <a:pos x="174" y="599"/>
                </a:cxn>
                <a:cxn ang="0">
                  <a:pos x="152" y="708"/>
                </a:cxn>
                <a:cxn ang="0">
                  <a:pos x="208" y="694"/>
                </a:cxn>
                <a:cxn ang="0">
                  <a:pos x="277" y="656"/>
                </a:cxn>
                <a:cxn ang="0">
                  <a:pos x="310" y="652"/>
                </a:cxn>
                <a:cxn ang="0">
                  <a:pos x="334" y="670"/>
                </a:cxn>
                <a:cxn ang="0">
                  <a:pos x="336" y="702"/>
                </a:cxn>
                <a:cxn ang="0">
                  <a:pos x="310" y="745"/>
                </a:cxn>
                <a:cxn ang="0">
                  <a:pos x="235" y="830"/>
                </a:cxn>
                <a:cxn ang="0">
                  <a:pos x="235" y="846"/>
                </a:cxn>
                <a:cxn ang="0">
                  <a:pos x="297" y="806"/>
                </a:cxn>
                <a:cxn ang="0">
                  <a:pos x="328" y="800"/>
                </a:cxn>
                <a:cxn ang="0">
                  <a:pos x="354" y="818"/>
                </a:cxn>
                <a:cxn ang="0">
                  <a:pos x="362" y="842"/>
                </a:cxn>
                <a:cxn ang="0">
                  <a:pos x="415" y="848"/>
                </a:cxn>
                <a:cxn ang="0">
                  <a:pos x="476" y="909"/>
                </a:cxn>
                <a:cxn ang="0">
                  <a:pos x="378" y="909"/>
                </a:cxn>
                <a:cxn ang="0">
                  <a:pos x="316" y="885"/>
                </a:cxn>
                <a:cxn ang="0">
                  <a:pos x="297" y="883"/>
                </a:cxn>
                <a:cxn ang="0">
                  <a:pos x="222" y="925"/>
                </a:cxn>
                <a:cxn ang="0">
                  <a:pos x="170" y="925"/>
                </a:cxn>
                <a:cxn ang="0">
                  <a:pos x="137" y="901"/>
                </a:cxn>
                <a:cxn ang="0">
                  <a:pos x="135" y="860"/>
                </a:cxn>
                <a:cxn ang="0">
                  <a:pos x="170" y="806"/>
                </a:cxn>
                <a:cxn ang="0">
                  <a:pos x="144" y="804"/>
                </a:cxn>
                <a:cxn ang="0">
                  <a:pos x="115" y="806"/>
                </a:cxn>
                <a:cxn ang="0">
                  <a:pos x="91" y="781"/>
                </a:cxn>
                <a:cxn ang="0">
                  <a:pos x="85" y="739"/>
                </a:cxn>
                <a:cxn ang="0">
                  <a:pos x="105" y="646"/>
                </a:cxn>
                <a:cxn ang="0">
                  <a:pos x="107" y="621"/>
                </a:cxn>
                <a:cxn ang="0">
                  <a:pos x="85" y="664"/>
                </a:cxn>
                <a:cxn ang="0">
                  <a:pos x="490" y="603"/>
                </a:cxn>
                <a:cxn ang="0">
                  <a:pos x="528" y="866"/>
                </a:cxn>
                <a:cxn ang="0">
                  <a:pos x="490" y="603"/>
                </a:cxn>
                <a:cxn ang="0">
                  <a:pos x="765" y="0"/>
                </a:cxn>
                <a:cxn ang="0">
                  <a:pos x="911" y="146"/>
                </a:cxn>
                <a:cxn ang="0">
                  <a:pos x="893" y="261"/>
                </a:cxn>
                <a:cxn ang="0">
                  <a:pos x="836" y="405"/>
                </a:cxn>
                <a:cxn ang="0">
                  <a:pos x="895" y="433"/>
                </a:cxn>
                <a:cxn ang="0">
                  <a:pos x="959" y="261"/>
                </a:cxn>
                <a:cxn ang="0">
                  <a:pos x="978" y="99"/>
                </a:cxn>
              </a:cxnLst>
              <a:rect l="0" t="0" r="0" b="0"/>
              <a:pathLst>
                <a:path w="978" h="929">
                  <a:moveTo>
                    <a:pt x="666" y="103"/>
                  </a:moveTo>
                  <a:lnTo>
                    <a:pt x="666" y="103"/>
                  </a:lnTo>
                  <a:lnTo>
                    <a:pt x="864" y="174"/>
                  </a:lnTo>
                  <a:lnTo>
                    <a:pt x="864" y="174"/>
                  </a:lnTo>
                  <a:lnTo>
                    <a:pt x="850" y="233"/>
                  </a:lnTo>
                  <a:lnTo>
                    <a:pt x="836" y="293"/>
                  </a:lnTo>
                  <a:lnTo>
                    <a:pt x="818" y="350"/>
                  </a:lnTo>
                  <a:lnTo>
                    <a:pt x="799" y="409"/>
                  </a:lnTo>
                  <a:lnTo>
                    <a:pt x="777" y="466"/>
                  </a:lnTo>
                  <a:lnTo>
                    <a:pt x="755" y="522"/>
                  </a:lnTo>
                  <a:lnTo>
                    <a:pt x="729" y="579"/>
                  </a:lnTo>
                  <a:lnTo>
                    <a:pt x="700" y="634"/>
                  </a:lnTo>
                  <a:lnTo>
                    <a:pt x="700" y="634"/>
                  </a:lnTo>
                  <a:lnTo>
                    <a:pt x="502" y="565"/>
                  </a:lnTo>
                  <a:lnTo>
                    <a:pt x="502" y="565"/>
                  </a:lnTo>
                  <a:lnTo>
                    <a:pt x="514" y="504"/>
                  </a:lnTo>
                  <a:lnTo>
                    <a:pt x="526" y="443"/>
                  </a:lnTo>
                  <a:lnTo>
                    <a:pt x="542" y="385"/>
                  </a:lnTo>
                  <a:lnTo>
                    <a:pt x="561" y="326"/>
                  </a:lnTo>
                  <a:lnTo>
                    <a:pt x="583" y="269"/>
                  </a:lnTo>
                  <a:lnTo>
                    <a:pt x="607" y="212"/>
                  </a:lnTo>
                  <a:lnTo>
                    <a:pt x="635" y="158"/>
                  </a:lnTo>
                  <a:lnTo>
                    <a:pt x="666" y="103"/>
                  </a:lnTo>
                  <a:lnTo>
                    <a:pt x="666" y="103"/>
                  </a:lnTo>
                  <a:close/>
                  <a:moveTo>
                    <a:pt x="0" y="702"/>
                  </a:moveTo>
                  <a:lnTo>
                    <a:pt x="0" y="702"/>
                  </a:lnTo>
                  <a:lnTo>
                    <a:pt x="32" y="644"/>
                  </a:lnTo>
                  <a:lnTo>
                    <a:pt x="65" y="591"/>
                  </a:lnTo>
                  <a:lnTo>
                    <a:pt x="83" y="563"/>
                  </a:lnTo>
                  <a:lnTo>
                    <a:pt x="101" y="536"/>
                  </a:lnTo>
                  <a:lnTo>
                    <a:pt x="119" y="514"/>
                  </a:lnTo>
                  <a:lnTo>
                    <a:pt x="135" y="496"/>
                  </a:lnTo>
                  <a:lnTo>
                    <a:pt x="152" y="484"/>
                  </a:lnTo>
                  <a:lnTo>
                    <a:pt x="158" y="482"/>
                  </a:lnTo>
                  <a:lnTo>
                    <a:pt x="164" y="480"/>
                  </a:lnTo>
                  <a:lnTo>
                    <a:pt x="170" y="482"/>
                  </a:lnTo>
                  <a:lnTo>
                    <a:pt x="174" y="486"/>
                  </a:lnTo>
                  <a:lnTo>
                    <a:pt x="178" y="492"/>
                  </a:lnTo>
                  <a:lnTo>
                    <a:pt x="180" y="502"/>
                  </a:lnTo>
                  <a:lnTo>
                    <a:pt x="182" y="514"/>
                  </a:lnTo>
                  <a:lnTo>
                    <a:pt x="182" y="530"/>
                  </a:lnTo>
                  <a:lnTo>
                    <a:pt x="178" y="573"/>
                  </a:lnTo>
                  <a:lnTo>
                    <a:pt x="178" y="573"/>
                  </a:lnTo>
                  <a:lnTo>
                    <a:pt x="174" y="599"/>
                  </a:lnTo>
                  <a:lnTo>
                    <a:pt x="166" y="632"/>
                  </a:lnTo>
                  <a:lnTo>
                    <a:pt x="166" y="632"/>
                  </a:lnTo>
                  <a:lnTo>
                    <a:pt x="156" y="684"/>
                  </a:lnTo>
                  <a:lnTo>
                    <a:pt x="152" y="708"/>
                  </a:lnTo>
                  <a:lnTo>
                    <a:pt x="150" y="731"/>
                  </a:lnTo>
                  <a:lnTo>
                    <a:pt x="150" y="731"/>
                  </a:lnTo>
                  <a:lnTo>
                    <a:pt x="178" y="715"/>
                  </a:lnTo>
                  <a:lnTo>
                    <a:pt x="208" y="694"/>
                  </a:lnTo>
                  <a:lnTo>
                    <a:pt x="208" y="694"/>
                  </a:lnTo>
                  <a:lnTo>
                    <a:pt x="239" y="676"/>
                  </a:lnTo>
                  <a:lnTo>
                    <a:pt x="265" y="662"/>
                  </a:lnTo>
                  <a:lnTo>
                    <a:pt x="277" y="656"/>
                  </a:lnTo>
                  <a:lnTo>
                    <a:pt x="289" y="652"/>
                  </a:lnTo>
                  <a:lnTo>
                    <a:pt x="299" y="652"/>
                  </a:lnTo>
                  <a:lnTo>
                    <a:pt x="310" y="652"/>
                  </a:lnTo>
                  <a:lnTo>
                    <a:pt x="310" y="652"/>
                  </a:lnTo>
                  <a:lnTo>
                    <a:pt x="318" y="656"/>
                  </a:lnTo>
                  <a:lnTo>
                    <a:pt x="324" y="658"/>
                  </a:lnTo>
                  <a:lnTo>
                    <a:pt x="330" y="664"/>
                  </a:lnTo>
                  <a:lnTo>
                    <a:pt x="334" y="670"/>
                  </a:lnTo>
                  <a:lnTo>
                    <a:pt x="336" y="676"/>
                  </a:lnTo>
                  <a:lnTo>
                    <a:pt x="338" y="684"/>
                  </a:lnTo>
                  <a:lnTo>
                    <a:pt x="338" y="692"/>
                  </a:lnTo>
                  <a:lnTo>
                    <a:pt x="336" y="702"/>
                  </a:lnTo>
                  <a:lnTo>
                    <a:pt x="336" y="702"/>
                  </a:lnTo>
                  <a:lnTo>
                    <a:pt x="332" y="712"/>
                  </a:lnTo>
                  <a:lnTo>
                    <a:pt x="326" y="723"/>
                  </a:lnTo>
                  <a:lnTo>
                    <a:pt x="310" y="745"/>
                  </a:lnTo>
                  <a:lnTo>
                    <a:pt x="289" y="769"/>
                  </a:lnTo>
                  <a:lnTo>
                    <a:pt x="267" y="795"/>
                  </a:lnTo>
                  <a:lnTo>
                    <a:pt x="267" y="795"/>
                  </a:lnTo>
                  <a:lnTo>
                    <a:pt x="235" y="830"/>
                  </a:lnTo>
                  <a:lnTo>
                    <a:pt x="210" y="860"/>
                  </a:lnTo>
                  <a:lnTo>
                    <a:pt x="210" y="860"/>
                  </a:lnTo>
                  <a:lnTo>
                    <a:pt x="222" y="854"/>
                  </a:lnTo>
                  <a:lnTo>
                    <a:pt x="235" y="846"/>
                  </a:lnTo>
                  <a:lnTo>
                    <a:pt x="259" y="830"/>
                  </a:lnTo>
                  <a:lnTo>
                    <a:pt x="259" y="830"/>
                  </a:lnTo>
                  <a:lnTo>
                    <a:pt x="285" y="812"/>
                  </a:lnTo>
                  <a:lnTo>
                    <a:pt x="297" y="806"/>
                  </a:lnTo>
                  <a:lnTo>
                    <a:pt x="310" y="802"/>
                  </a:lnTo>
                  <a:lnTo>
                    <a:pt x="310" y="802"/>
                  </a:lnTo>
                  <a:lnTo>
                    <a:pt x="320" y="800"/>
                  </a:lnTo>
                  <a:lnTo>
                    <a:pt x="328" y="800"/>
                  </a:lnTo>
                  <a:lnTo>
                    <a:pt x="336" y="802"/>
                  </a:lnTo>
                  <a:lnTo>
                    <a:pt x="342" y="806"/>
                  </a:lnTo>
                  <a:lnTo>
                    <a:pt x="348" y="812"/>
                  </a:lnTo>
                  <a:lnTo>
                    <a:pt x="354" y="818"/>
                  </a:lnTo>
                  <a:lnTo>
                    <a:pt x="358" y="828"/>
                  </a:lnTo>
                  <a:lnTo>
                    <a:pt x="360" y="840"/>
                  </a:lnTo>
                  <a:lnTo>
                    <a:pt x="360" y="840"/>
                  </a:lnTo>
                  <a:lnTo>
                    <a:pt x="362" y="842"/>
                  </a:lnTo>
                  <a:lnTo>
                    <a:pt x="366" y="844"/>
                  </a:lnTo>
                  <a:lnTo>
                    <a:pt x="378" y="848"/>
                  </a:lnTo>
                  <a:lnTo>
                    <a:pt x="397" y="850"/>
                  </a:lnTo>
                  <a:lnTo>
                    <a:pt x="415" y="848"/>
                  </a:lnTo>
                  <a:lnTo>
                    <a:pt x="451" y="846"/>
                  </a:lnTo>
                  <a:lnTo>
                    <a:pt x="467" y="844"/>
                  </a:lnTo>
                  <a:lnTo>
                    <a:pt x="476" y="909"/>
                  </a:lnTo>
                  <a:lnTo>
                    <a:pt x="476" y="909"/>
                  </a:lnTo>
                  <a:lnTo>
                    <a:pt x="453" y="911"/>
                  </a:lnTo>
                  <a:lnTo>
                    <a:pt x="433" y="913"/>
                  </a:lnTo>
                  <a:lnTo>
                    <a:pt x="407" y="911"/>
                  </a:lnTo>
                  <a:lnTo>
                    <a:pt x="378" y="909"/>
                  </a:lnTo>
                  <a:lnTo>
                    <a:pt x="350" y="903"/>
                  </a:lnTo>
                  <a:lnTo>
                    <a:pt x="338" y="897"/>
                  </a:lnTo>
                  <a:lnTo>
                    <a:pt x="326" y="891"/>
                  </a:lnTo>
                  <a:lnTo>
                    <a:pt x="316" y="885"/>
                  </a:lnTo>
                  <a:lnTo>
                    <a:pt x="307" y="874"/>
                  </a:lnTo>
                  <a:lnTo>
                    <a:pt x="307" y="874"/>
                  </a:lnTo>
                  <a:lnTo>
                    <a:pt x="297" y="883"/>
                  </a:lnTo>
                  <a:lnTo>
                    <a:pt x="297" y="883"/>
                  </a:lnTo>
                  <a:lnTo>
                    <a:pt x="269" y="903"/>
                  </a:lnTo>
                  <a:lnTo>
                    <a:pt x="255" y="911"/>
                  </a:lnTo>
                  <a:lnTo>
                    <a:pt x="239" y="919"/>
                  </a:lnTo>
                  <a:lnTo>
                    <a:pt x="222" y="925"/>
                  </a:lnTo>
                  <a:lnTo>
                    <a:pt x="206" y="929"/>
                  </a:lnTo>
                  <a:lnTo>
                    <a:pt x="188" y="929"/>
                  </a:lnTo>
                  <a:lnTo>
                    <a:pt x="170" y="925"/>
                  </a:lnTo>
                  <a:lnTo>
                    <a:pt x="170" y="925"/>
                  </a:lnTo>
                  <a:lnTo>
                    <a:pt x="158" y="921"/>
                  </a:lnTo>
                  <a:lnTo>
                    <a:pt x="150" y="915"/>
                  </a:lnTo>
                  <a:lnTo>
                    <a:pt x="141" y="909"/>
                  </a:lnTo>
                  <a:lnTo>
                    <a:pt x="137" y="901"/>
                  </a:lnTo>
                  <a:lnTo>
                    <a:pt x="133" y="893"/>
                  </a:lnTo>
                  <a:lnTo>
                    <a:pt x="133" y="883"/>
                  </a:lnTo>
                  <a:lnTo>
                    <a:pt x="133" y="872"/>
                  </a:lnTo>
                  <a:lnTo>
                    <a:pt x="135" y="860"/>
                  </a:lnTo>
                  <a:lnTo>
                    <a:pt x="135" y="860"/>
                  </a:lnTo>
                  <a:lnTo>
                    <a:pt x="144" y="844"/>
                  </a:lnTo>
                  <a:lnTo>
                    <a:pt x="156" y="824"/>
                  </a:lnTo>
                  <a:lnTo>
                    <a:pt x="170" y="806"/>
                  </a:lnTo>
                  <a:lnTo>
                    <a:pt x="186" y="785"/>
                  </a:lnTo>
                  <a:lnTo>
                    <a:pt x="186" y="785"/>
                  </a:lnTo>
                  <a:lnTo>
                    <a:pt x="164" y="795"/>
                  </a:lnTo>
                  <a:lnTo>
                    <a:pt x="144" y="804"/>
                  </a:lnTo>
                  <a:lnTo>
                    <a:pt x="144" y="804"/>
                  </a:lnTo>
                  <a:lnTo>
                    <a:pt x="133" y="806"/>
                  </a:lnTo>
                  <a:lnTo>
                    <a:pt x="123" y="808"/>
                  </a:lnTo>
                  <a:lnTo>
                    <a:pt x="115" y="806"/>
                  </a:lnTo>
                  <a:lnTo>
                    <a:pt x="107" y="802"/>
                  </a:lnTo>
                  <a:lnTo>
                    <a:pt x="101" y="798"/>
                  </a:lnTo>
                  <a:lnTo>
                    <a:pt x="95" y="789"/>
                  </a:lnTo>
                  <a:lnTo>
                    <a:pt x="91" y="781"/>
                  </a:lnTo>
                  <a:lnTo>
                    <a:pt x="87" y="771"/>
                  </a:lnTo>
                  <a:lnTo>
                    <a:pt x="87" y="771"/>
                  </a:lnTo>
                  <a:lnTo>
                    <a:pt x="85" y="755"/>
                  </a:lnTo>
                  <a:lnTo>
                    <a:pt x="85" y="739"/>
                  </a:lnTo>
                  <a:lnTo>
                    <a:pt x="87" y="721"/>
                  </a:lnTo>
                  <a:lnTo>
                    <a:pt x="91" y="702"/>
                  </a:lnTo>
                  <a:lnTo>
                    <a:pt x="101" y="664"/>
                  </a:lnTo>
                  <a:lnTo>
                    <a:pt x="105" y="646"/>
                  </a:lnTo>
                  <a:lnTo>
                    <a:pt x="107" y="629"/>
                  </a:lnTo>
                  <a:lnTo>
                    <a:pt x="107" y="629"/>
                  </a:lnTo>
                  <a:lnTo>
                    <a:pt x="107" y="623"/>
                  </a:lnTo>
                  <a:lnTo>
                    <a:pt x="107" y="621"/>
                  </a:lnTo>
                  <a:lnTo>
                    <a:pt x="105" y="623"/>
                  </a:lnTo>
                  <a:lnTo>
                    <a:pt x="103" y="627"/>
                  </a:lnTo>
                  <a:lnTo>
                    <a:pt x="95" y="642"/>
                  </a:lnTo>
                  <a:lnTo>
                    <a:pt x="85" y="664"/>
                  </a:lnTo>
                  <a:lnTo>
                    <a:pt x="58" y="733"/>
                  </a:lnTo>
                  <a:lnTo>
                    <a:pt x="0" y="702"/>
                  </a:lnTo>
                  <a:lnTo>
                    <a:pt x="0" y="702"/>
                  </a:lnTo>
                  <a:close/>
                  <a:moveTo>
                    <a:pt x="490" y="603"/>
                  </a:moveTo>
                  <a:lnTo>
                    <a:pt x="492" y="793"/>
                  </a:lnTo>
                  <a:lnTo>
                    <a:pt x="506" y="798"/>
                  </a:lnTo>
                  <a:lnTo>
                    <a:pt x="502" y="856"/>
                  </a:lnTo>
                  <a:lnTo>
                    <a:pt x="528" y="866"/>
                  </a:lnTo>
                  <a:lnTo>
                    <a:pt x="561" y="818"/>
                  </a:lnTo>
                  <a:lnTo>
                    <a:pt x="571" y="820"/>
                  </a:lnTo>
                  <a:lnTo>
                    <a:pt x="686" y="674"/>
                  </a:lnTo>
                  <a:lnTo>
                    <a:pt x="490" y="603"/>
                  </a:lnTo>
                  <a:lnTo>
                    <a:pt x="490" y="603"/>
                  </a:lnTo>
                  <a:close/>
                  <a:moveTo>
                    <a:pt x="852" y="55"/>
                  </a:moveTo>
                  <a:lnTo>
                    <a:pt x="844" y="28"/>
                  </a:lnTo>
                  <a:lnTo>
                    <a:pt x="765" y="0"/>
                  </a:lnTo>
                  <a:lnTo>
                    <a:pt x="680" y="63"/>
                  </a:lnTo>
                  <a:lnTo>
                    <a:pt x="771" y="95"/>
                  </a:lnTo>
                  <a:lnTo>
                    <a:pt x="878" y="134"/>
                  </a:lnTo>
                  <a:lnTo>
                    <a:pt x="911" y="146"/>
                  </a:lnTo>
                  <a:lnTo>
                    <a:pt x="911" y="146"/>
                  </a:lnTo>
                  <a:lnTo>
                    <a:pt x="907" y="184"/>
                  </a:lnTo>
                  <a:lnTo>
                    <a:pt x="901" y="223"/>
                  </a:lnTo>
                  <a:lnTo>
                    <a:pt x="893" y="261"/>
                  </a:lnTo>
                  <a:lnTo>
                    <a:pt x="880" y="298"/>
                  </a:lnTo>
                  <a:lnTo>
                    <a:pt x="868" y="334"/>
                  </a:lnTo>
                  <a:lnTo>
                    <a:pt x="854" y="370"/>
                  </a:lnTo>
                  <a:lnTo>
                    <a:pt x="836" y="405"/>
                  </a:lnTo>
                  <a:lnTo>
                    <a:pt x="816" y="437"/>
                  </a:lnTo>
                  <a:lnTo>
                    <a:pt x="872" y="472"/>
                  </a:lnTo>
                  <a:lnTo>
                    <a:pt x="872" y="472"/>
                  </a:lnTo>
                  <a:lnTo>
                    <a:pt x="895" y="433"/>
                  </a:lnTo>
                  <a:lnTo>
                    <a:pt x="915" y="391"/>
                  </a:lnTo>
                  <a:lnTo>
                    <a:pt x="933" y="348"/>
                  </a:lnTo>
                  <a:lnTo>
                    <a:pt x="947" y="306"/>
                  </a:lnTo>
                  <a:lnTo>
                    <a:pt x="959" y="261"/>
                  </a:lnTo>
                  <a:lnTo>
                    <a:pt x="967" y="217"/>
                  </a:lnTo>
                  <a:lnTo>
                    <a:pt x="973" y="170"/>
                  </a:lnTo>
                  <a:lnTo>
                    <a:pt x="978" y="123"/>
                  </a:lnTo>
                  <a:lnTo>
                    <a:pt x="978" y="99"/>
                  </a:lnTo>
                  <a:lnTo>
                    <a:pt x="955" y="91"/>
                  </a:lnTo>
                  <a:lnTo>
                    <a:pt x="852" y="5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942149" y="1053227"/>
            <a:ext cx="1859915" cy="588010"/>
            <a:chOff x="4808" y="3137"/>
            <a:chExt cx="2929" cy="926"/>
          </a:xfrm>
        </p:grpSpPr>
        <p:sp>
          <p:nvSpPr>
            <p:cNvPr id="27" name="立方体 26"/>
            <p:cNvSpPr/>
            <p:nvPr/>
          </p:nvSpPr>
          <p:spPr>
            <a:xfrm>
              <a:off x="6637" y="3137"/>
              <a:ext cx="1100" cy="927"/>
            </a:xfrm>
            <a:prstGeom prst="cube">
              <a:avLst>
                <a:gd name="adj" fmla="val 21447"/>
              </a:avLst>
            </a:prstGeom>
            <a:solidFill>
              <a:srgbClr val="D1E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" name="五边形 7"/>
            <p:cNvSpPr/>
            <p:nvPr/>
          </p:nvSpPr>
          <p:spPr>
            <a:xfrm flipH="1">
              <a:off x="4808" y="3342"/>
              <a:ext cx="1855" cy="721"/>
            </a:xfrm>
            <a:prstGeom prst="homePlate">
              <a:avLst/>
            </a:prstGeom>
            <a:solidFill>
              <a:srgbClr val="D1E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 flipH="1">
              <a:off x="5139" y="3398"/>
              <a:ext cx="1336" cy="580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51" name="Freeform 9"/>
            <p:cNvSpPr>
              <a:spLocks noEditPoints="1"/>
            </p:cNvSpPr>
            <p:nvPr/>
          </p:nvSpPr>
          <p:spPr>
            <a:xfrm>
              <a:off x="6960" y="3425"/>
              <a:ext cx="300" cy="502"/>
            </a:xfrm>
            <a:custGeom>
              <a:avLst/>
              <a:gdLst/>
              <a:ahLst/>
              <a:cxnLst>
                <a:cxn ang="0">
                  <a:pos x="443" y="556"/>
                </a:cxn>
                <a:cxn ang="0">
                  <a:pos x="482" y="627"/>
                </a:cxn>
                <a:cxn ang="0">
                  <a:pos x="530" y="659"/>
                </a:cxn>
                <a:cxn ang="0">
                  <a:pos x="589" y="680"/>
                </a:cxn>
                <a:cxn ang="0">
                  <a:pos x="654" y="720"/>
                </a:cxn>
                <a:cxn ang="0">
                  <a:pos x="680" y="761"/>
                </a:cxn>
                <a:cxn ang="0">
                  <a:pos x="688" y="829"/>
                </a:cxn>
                <a:cxn ang="0">
                  <a:pos x="670" y="878"/>
                </a:cxn>
                <a:cxn ang="0">
                  <a:pos x="640" y="917"/>
                </a:cxn>
                <a:cxn ang="0">
                  <a:pos x="583" y="949"/>
                </a:cxn>
                <a:cxn ang="0">
                  <a:pos x="532" y="953"/>
                </a:cxn>
                <a:cxn ang="0">
                  <a:pos x="478" y="933"/>
                </a:cxn>
                <a:cxn ang="0">
                  <a:pos x="445" y="890"/>
                </a:cxn>
                <a:cxn ang="0">
                  <a:pos x="421" y="793"/>
                </a:cxn>
                <a:cxn ang="0">
                  <a:pos x="403" y="714"/>
                </a:cxn>
                <a:cxn ang="0">
                  <a:pos x="358" y="558"/>
                </a:cxn>
                <a:cxn ang="0">
                  <a:pos x="298" y="601"/>
                </a:cxn>
                <a:cxn ang="0">
                  <a:pos x="255" y="688"/>
                </a:cxn>
                <a:cxn ang="0">
                  <a:pos x="215" y="819"/>
                </a:cxn>
                <a:cxn ang="0">
                  <a:pos x="209" y="866"/>
                </a:cxn>
                <a:cxn ang="0">
                  <a:pos x="190" y="927"/>
                </a:cxn>
                <a:cxn ang="0">
                  <a:pos x="152" y="961"/>
                </a:cxn>
                <a:cxn ang="0">
                  <a:pos x="101" y="969"/>
                </a:cxn>
                <a:cxn ang="0">
                  <a:pos x="43" y="955"/>
                </a:cxn>
                <a:cxn ang="0">
                  <a:pos x="10" y="931"/>
                </a:cxn>
                <a:cxn ang="0">
                  <a:pos x="0" y="886"/>
                </a:cxn>
                <a:cxn ang="0">
                  <a:pos x="6" y="825"/>
                </a:cxn>
                <a:cxn ang="0">
                  <a:pos x="18" y="748"/>
                </a:cxn>
                <a:cxn ang="0">
                  <a:pos x="55" y="668"/>
                </a:cxn>
                <a:cxn ang="0">
                  <a:pos x="93" y="629"/>
                </a:cxn>
                <a:cxn ang="0">
                  <a:pos x="162" y="605"/>
                </a:cxn>
                <a:cxn ang="0">
                  <a:pos x="229" y="558"/>
                </a:cxn>
                <a:cxn ang="0">
                  <a:pos x="269" y="502"/>
                </a:cxn>
                <a:cxn ang="0">
                  <a:pos x="184" y="246"/>
                </a:cxn>
                <a:cxn ang="0">
                  <a:pos x="160" y="115"/>
                </a:cxn>
                <a:cxn ang="0">
                  <a:pos x="172" y="26"/>
                </a:cxn>
                <a:cxn ang="0">
                  <a:pos x="263" y="165"/>
                </a:cxn>
                <a:cxn ang="0">
                  <a:pos x="468" y="22"/>
                </a:cxn>
                <a:cxn ang="0">
                  <a:pos x="480" y="113"/>
                </a:cxn>
                <a:cxn ang="0">
                  <a:pos x="458" y="259"/>
                </a:cxn>
                <a:cxn ang="0">
                  <a:pos x="387" y="467"/>
                </a:cxn>
                <a:cxn ang="0">
                  <a:pos x="138" y="805"/>
                </a:cxn>
                <a:cxn ang="0">
                  <a:pos x="160" y="712"/>
                </a:cxn>
                <a:cxn ang="0">
                  <a:pos x="146" y="690"/>
                </a:cxn>
                <a:cxn ang="0">
                  <a:pos x="117" y="716"/>
                </a:cxn>
                <a:cxn ang="0">
                  <a:pos x="91" y="793"/>
                </a:cxn>
                <a:cxn ang="0">
                  <a:pos x="83" y="848"/>
                </a:cxn>
                <a:cxn ang="0">
                  <a:pos x="87" y="884"/>
                </a:cxn>
                <a:cxn ang="0">
                  <a:pos x="105" y="888"/>
                </a:cxn>
                <a:cxn ang="0">
                  <a:pos x="128" y="868"/>
                </a:cxn>
                <a:cxn ang="0">
                  <a:pos x="134" y="831"/>
                </a:cxn>
                <a:cxn ang="0">
                  <a:pos x="498" y="781"/>
                </a:cxn>
                <a:cxn ang="0">
                  <a:pos x="520" y="856"/>
                </a:cxn>
                <a:cxn ang="0">
                  <a:pos x="551" y="876"/>
                </a:cxn>
                <a:cxn ang="0">
                  <a:pos x="587" y="858"/>
                </a:cxn>
                <a:cxn ang="0">
                  <a:pos x="609" y="817"/>
                </a:cxn>
                <a:cxn ang="0">
                  <a:pos x="607" y="791"/>
                </a:cxn>
                <a:cxn ang="0">
                  <a:pos x="561" y="746"/>
                </a:cxn>
                <a:cxn ang="0">
                  <a:pos x="514" y="734"/>
                </a:cxn>
                <a:cxn ang="0">
                  <a:pos x="498" y="765"/>
                </a:cxn>
              </a:cxnLst>
              <a:rect l="0" t="0" r="0" b="0"/>
              <a:pathLst>
                <a:path w="690" h="969">
                  <a:moveTo>
                    <a:pt x="415" y="493"/>
                  </a:moveTo>
                  <a:lnTo>
                    <a:pt x="415" y="493"/>
                  </a:lnTo>
                  <a:lnTo>
                    <a:pt x="431" y="526"/>
                  </a:lnTo>
                  <a:lnTo>
                    <a:pt x="443" y="556"/>
                  </a:lnTo>
                  <a:lnTo>
                    <a:pt x="453" y="582"/>
                  </a:lnTo>
                  <a:lnTo>
                    <a:pt x="466" y="607"/>
                  </a:lnTo>
                  <a:lnTo>
                    <a:pt x="474" y="617"/>
                  </a:lnTo>
                  <a:lnTo>
                    <a:pt x="482" y="627"/>
                  </a:lnTo>
                  <a:lnTo>
                    <a:pt x="492" y="635"/>
                  </a:lnTo>
                  <a:lnTo>
                    <a:pt x="502" y="643"/>
                  </a:lnTo>
                  <a:lnTo>
                    <a:pt x="516" y="651"/>
                  </a:lnTo>
                  <a:lnTo>
                    <a:pt x="530" y="659"/>
                  </a:lnTo>
                  <a:lnTo>
                    <a:pt x="547" y="665"/>
                  </a:lnTo>
                  <a:lnTo>
                    <a:pt x="567" y="672"/>
                  </a:lnTo>
                  <a:lnTo>
                    <a:pt x="567" y="672"/>
                  </a:lnTo>
                  <a:lnTo>
                    <a:pt x="589" y="680"/>
                  </a:lnTo>
                  <a:lnTo>
                    <a:pt x="609" y="688"/>
                  </a:lnTo>
                  <a:lnTo>
                    <a:pt x="626" y="698"/>
                  </a:lnTo>
                  <a:lnTo>
                    <a:pt x="642" y="708"/>
                  </a:lnTo>
                  <a:lnTo>
                    <a:pt x="654" y="720"/>
                  </a:lnTo>
                  <a:lnTo>
                    <a:pt x="664" y="732"/>
                  </a:lnTo>
                  <a:lnTo>
                    <a:pt x="672" y="746"/>
                  </a:lnTo>
                  <a:lnTo>
                    <a:pt x="680" y="761"/>
                  </a:lnTo>
                  <a:lnTo>
                    <a:pt x="680" y="761"/>
                  </a:lnTo>
                  <a:lnTo>
                    <a:pt x="686" y="777"/>
                  </a:lnTo>
                  <a:lnTo>
                    <a:pt x="688" y="795"/>
                  </a:lnTo>
                  <a:lnTo>
                    <a:pt x="690" y="813"/>
                  </a:lnTo>
                  <a:lnTo>
                    <a:pt x="688" y="829"/>
                  </a:lnTo>
                  <a:lnTo>
                    <a:pt x="688" y="829"/>
                  </a:lnTo>
                  <a:lnTo>
                    <a:pt x="684" y="848"/>
                  </a:lnTo>
                  <a:lnTo>
                    <a:pt x="678" y="862"/>
                  </a:lnTo>
                  <a:lnTo>
                    <a:pt x="670" y="878"/>
                  </a:lnTo>
                  <a:lnTo>
                    <a:pt x="662" y="892"/>
                  </a:lnTo>
                  <a:lnTo>
                    <a:pt x="662" y="892"/>
                  </a:lnTo>
                  <a:lnTo>
                    <a:pt x="652" y="904"/>
                  </a:lnTo>
                  <a:lnTo>
                    <a:pt x="640" y="917"/>
                  </a:lnTo>
                  <a:lnTo>
                    <a:pt x="628" y="929"/>
                  </a:lnTo>
                  <a:lnTo>
                    <a:pt x="613" y="937"/>
                  </a:lnTo>
                  <a:lnTo>
                    <a:pt x="599" y="945"/>
                  </a:lnTo>
                  <a:lnTo>
                    <a:pt x="583" y="949"/>
                  </a:lnTo>
                  <a:lnTo>
                    <a:pt x="569" y="953"/>
                  </a:lnTo>
                  <a:lnTo>
                    <a:pt x="553" y="955"/>
                  </a:lnTo>
                  <a:lnTo>
                    <a:pt x="553" y="955"/>
                  </a:lnTo>
                  <a:lnTo>
                    <a:pt x="532" y="953"/>
                  </a:lnTo>
                  <a:lnTo>
                    <a:pt x="516" y="951"/>
                  </a:lnTo>
                  <a:lnTo>
                    <a:pt x="502" y="947"/>
                  </a:lnTo>
                  <a:lnTo>
                    <a:pt x="490" y="941"/>
                  </a:lnTo>
                  <a:lnTo>
                    <a:pt x="478" y="933"/>
                  </a:lnTo>
                  <a:lnTo>
                    <a:pt x="468" y="923"/>
                  </a:lnTo>
                  <a:lnTo>
                    <a:pt x="460" y="912"/>
                  </a:lnTo>
                  <a:lnTo>
                    <a:pt x="451" y="902"/>
                  </a:lnTo>
                  <a:lnTo>
                    <a:pt x="445" y="890"/>
                  </a:lnTo>
                  <a:lnTo>
                    <a:pt x="439" y="876"/>
                  </a:lnTo>
                  <a:lnTo>
                    <a:pt x="431" y="850"/>
                  </a:lnTo>
                  <a:lnTo>
                    <a:pt x="425" y="821"/>
                  </a:lnTo>
                  <a:lnTo>
                    <a:pt x="421" y="793"/>
                  </a:lnTo>
                  <a:lnTo>
                    <a:pt x="421" y="793"/>
                  </a:lnTo>
                  <a:lnTo>
                    <a:pt x="415" y="763"/>
                  </a:lnTo>
                  <a:lnTo>
                    <a:pt x="415" y="763"/>
                  </a:lnTo>
                  <a:lnTo>
                    <a:pt x="403" y="714"/>
                  </a:lnTo>
                  <a:lnTo>
                    <a:pt x="389" y="665"/>
                  </a:lnTo>
                  <a:lnTo>
                    <a:pt x="370" y="617"/>
                  </a:lnTo>
                  <a:lnTo>
                    <a:pt x="350" y="570"/>
                  </a:lnTo>
                  <a:lnTo>
                    <a:pt x="358" y="558"/>
                  </a:lnTo>
                  <a:lnTo>
                    <a:pt x="358" y="558"/>
                  </a:lnTo>
                  <a:lnTo>
                    <a:pt x="334" y="544"/>
                  </a:lnTo>
                  <a:lnTo>
                    <a:pt x="292" y="591"/>
                  </a:lnTo>
                  <a:lnTo>
                    <a:pt x="298" y="601"/>
                  </a:lnTo>
                  <a:lnTo>
                    <a:pt x="298" y="601"/>
                  </a:lnTo>
                  <a:lnTo>
                    <a:pt x="275" y="641"/>
                  </a:lnTo>
                  <a:lnTo>
                    <a:pt x="255" y="688"/>
                  </a:lnTo>
                  <a:lnTo>
                    <a:pt x="255" y="688"/>
                  </a:lnTo>
                  <a:lnTo>
                    <a:pt x="243" y="718"/>
                  </a:lnTo>
                  <a:lnTo>
                    <a:pt x="233" y="748"/>
                  </a:lnTo>
                  <a:lnTo>
                    <a:pt x="223" y="783"/>
                  </a:lnTo>
                  <a:lnTo>
                    <a:pt x="215" y="819"/>
                  </a:lnTo>
                  <a:lnTo>
                    <a:pt x="215" y="819"/>
                  </a:lnTo>
                  <a:lnTo>
                    <a:pt x="213" y="840"/>
                  </a:lnTo>
                  <a:lnTo>
                    <a:pt x="213" y="840"/>
                  </a:lnTo>
                  <a:lnTo>
                    <a:pt x="209" y="866"/>
                  </a:lnTo>
                  <a:lnTo>
                    <a:pt x="209" y="866"/>
                  </a:lnTo>
                  <a:lnTo>
                    <a:pt x="204" y="888"/>
                  </a:lnTo>
                  <a:lnTo>
                    <a:pt x="198" y="908"/>
                  </a:lnTo>
                  <a:lnTo>
                    <a:pt x="190" y="927"/>
                  </a:lnTo>
                  <a:lnTo>
                    <a:pt x="178" y="945"/>
                  </a:lnTo>
                  <a:lnTo>
                    <a:pt x="170" y="951"/>
                  </a:lnTo>
                  <a:lnTo>
                    <a:pt x="162" y="957"/>
                  </a:lnTo>
                  <a:lnTo>
                    <a:pt x="152" y="961"/>
                  </a:lnTo>
                  <a:lnTo>
                    <a:pt x="142" y="965"/>
                  </a:lnTo>
                  <a:lnTo>
                    <a:pt x="130" y="969"/>
                  </a:lnTo>
                  <a:lnTo>
                    <a:pt x="117" y="969"/>
                  </a:lnTo>
                  <a:lnTo>
                    <a:pt x="101" y="969"/>
                  </a:lnTo>
                  <a:lnTo>
                    <a:pt x="85" y="967"/>
                  </a:lnTo>
                  <a:lnTo>
                    <a:pt x="85" y="967"/>
                  </a:lnTo>
                  <a:lnTo>
                    <a:pt x="55" y="959"/>
                  </a:lnTo>
                  <a:lnTo>
                    <a:pt x="43" y="955"/>
                  </a:lnTo>
                  <a:lnTo>
                    <a:pt x="32" y="951"/>
                  </a:lnTo>
                  <a:lnTo>
                    <a:pt x="24" y="945"/>
                  </a:lnTo>
                  <a:lnTo>
                    <a:pt x="16" y="937"/>
                  </a:lnTo>
                  <a:lnTo>
                    <a:pt x="10" y="931"/>
                  </a:lnTo>
                  <a:lnTo>
                    <a:pt x="6" y="923"/>
                  </a:lnTo>
                  <a:lnTo>
                    <a:pt x="4" y="914"/>
                  </a:lnTo>
                  <a:lnTo>
                    <a:pt x="2" y="904"/>
                  </a:lnTo>
                  <a:lnTo>
                    <a:pt x="0" y="886"/>
                  </a:lnTo>
                  <a:lnTo>
                    <a:pt x="2" y="864"/>
                  </a:lnTo>
                  <a:lnTo>
                    <a:pt x="4" y="840"/>
                  </a:lnTo>
                  <a:lnTo>
                    <a:pt x="4" y="840"/>
                  </a:lnTo>
                  <a:lnTo>
                    <a:pt x="6" y="825"/>
                  </a:lnTo>
                  <a:lnTo>
                    <a:pt x="6" y="825"/>
                  </a:lnTo>
                  <a:lnTo>
                    <a:pt x="8" y="799"/>
                  </a:lnTo>
                  <a:lnTo>
                    <a:pt x="14" y="773"/>
                  </a:lnTo>
                  <a:lnTo>
                    <a:pt x="18" y="748"/>
                  </a:lnTo>
                  <a:lnTo>
                    <a:pt x="26" y="726"/>
                  </a:lnTo>
                  <a:lnTo>
                    <a:pt x="34" y="704"/>
                  </a:lnTo>
                  <a:lnTo>
                    <a:pt x="43" y="686"/>
                  </a:lnTo>
                  <a:lnTo>
                    <a:pt x="55" y="668"/>
                  </a:lnTo>
                  <a:lnTo>
                    <a:pt x="65" y="653"/>
                  </a:lnTo>
                  <a:lnTo>
                    <a:pt x="65" y="653"/>
                  </a:lnTo>
                  <a:lnTo>
                    <a:pt x="79" y="639"/>
                  </a:lnTo>
                  <a:lnTo>
                    <a:pt x="93" y="629"/>
                  </a:lnTo>
                  <a:lnTo>
                    <a:pt x="109" y="619"/>
                  </a:lnTo>
                  <a:lnTo>
                    <a:pt x="126" y="613"/>
                  </a:lnTo>
                  <a:lnTo>
                    <a:pt x="144" y="607"/>
                  </a:lnTo>
                  <a:lnTo>
                    <a:pt x="162" y="605"/>
                  </a:lnTo>
                  <a:lnTo>
                    <a:pt x="182" y="605"/>
                  </a:lnTo>
                  <a:lnTo>
                    <a:pt x="204" y="609"/>
                  </a:lnTo>
                  <a:lnTo>
                    <a:pt x="204" y="609"/>
                  </a:lnTo>
                  <a:lnTo>
                    <a:pt x="229" y="558"/>
                  </a:lnTo>
                  <a:lnTo>
                    <a:pt x="229" y="558"/>
                  </a:lnTo>
                  <a:lnTo>
                    <a:pt x="249" y="518"/>
                  </a:lnTo>
                  <a:lnTo>
                    <a:pt x="257" y="532"/>
                  </a:lnTo>
                  <a:lnTo>
                    <a:pt x="269" y="502"/>
                  </a:lnTo>
                  <a:lnTo>
                    <a:pt x="269" y="502"/>
                  </a:lnTo>
                  <a:lnTo>
                    <a:pt x="235" y="410"/>
                  </a:lnTo>
                  <a:lnTo>
                    <a:pt x="207" y="325"/>
                  </a:lnTo>
                  <a:lnTo>
                    <a:pt x="184" y="246"/>
                  </a:lnTo>
                  <a:lnTo>
                    <a:pt x="174" y="210"/>
                  </a:lnTo>
                  <a:lnTo>
                    <a:pt x="168" y="178"/>
                  </a:lnTo>
                  <a:lnTo>
                    <a:pt x="162" y="145"/>
                  </a:lnTo>
                  <a:lnTo>
                    <a:pt x="160" y="115"/>
                  </a:lnTo>
                  <a:lnTo>
                    <a:pt x="160" y="89"/>
                  </a:lnTo>
                  <a:lnTo>
                    <a:pt x="162" y="64"/>
                  </a:lnTo>
                  <a:lnTo>
                    <a:pt x="166" y="44"/>
                  </a:lnTo>
                  <a:lnTo>
                    <a:pt x="172" y="26"/>
                  </a:lnTo>
                  <a:lnTo>
                    <a:pt x="182" y="10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263" y="165"/>
                  </a:lnTo>
                  <a:lnTo>
                    <a:pt x="332" y="336"/>
                  </a:lnTo>
                  <a:lnTo>
                    <a:pt x="462" y="2"/>
                  </a:lnTo>
                  <a:lnTo>
                    <a:pt x="462" y="2"/>
                  </a:lnTo>
                  <a:lnTo>
                    <a:pt x="468" y="22"/>
                  </a:lnTo>
                  <a:lnTo>
                    <a:pt x="474" y="42"/>
                  </a:lnTo>
                  <a:lnTo>
                    <a:pt x="478" y="64"/>
                  </a:lnTo>
                  <a:lnTo>
                    <a:pt x="480" y="89"/>
                  </a:lnTo>
                  <a:lnTo>
                    <a:pt x="480" y="113"/>
                  </a:lnTo>
                  <a:lnTo>
                    <a:pt x="480" y="139"/>
                  </a:lnTo>
                  <a:lnTo>
                    <a:pt x="476" y="168"/>
                  </a:lnTo>
                  <a:lnTo>
                    <a:pt x="472" y="196"/>
                  </a:lnTo>
                  <a:lnTo>
                    <a:pt x="458" y="259"/>
                  </a:lnTo>
                  <a:lnTo>
                    <a:pt x="439" y="325"/>
                  </a:lnTo>
                  <a:lnTo>
                    <a:pt x="415" y="394"/>
                  </a:lnTo>
                  <a:lnTo>
                    <a:pt x="387" y="467"/>
                  </a:lnTo>
                  <a:lnTo>
                    <a:pt x="387" y="467"/>
                  </a:lnTo>
                  <a:lnTo>
                    <a:pt x="403" y="506"/>
                  </a:lnTo>
                  <a:lnTo>
                    <a:pt x="415" y="493"/>
                  </a:lnTo>
                  <a:lnTo>
                    <a:pt x="415" y="493"/>
                  </a:lnTo>
                  <a:close/>
                  <a:moveTo>
                    <a:pt x="138" y="805"/>
                  </a:moveTo>
                  <a:lnTo>
                    <a:pt x="138" y="805"/>
                  </a:lnTo>
                  <a:lnTo>
                    <a:pt x="144" y="773"/>
                  </a:lnTo>
                  <a:lnTo>
                    <a:pt x="152" y="742"/>
                  </a:lnTo>
                  <a:lnTo>
                    <a:pt x="160" y="712"/>
                  </a:lnTo>
                  <a:lnTo>
                    <a:pt x="170" y="686"/>
                  </a:lnTo>
                  <a:lnTo>
                    <a:pt x="170" y="686"/>
                  </a:lnTo>
                  <a:lnTo>
                    <a:pt x="156" y="686"/>
                  </a:lnTo>
                  <a:lnTo>
                    <a:pt x="146" y="690"/>
                  </a:lnTo>
                  <a:lnTo>
                    <a:pt x="134" y="696"/>
                  </a:lnTo>
                  <a:lnTo>
                    <a:pt x="126" y="706"/>
                  </a:lnTo>
                  <a:lnTo>
                    <a:pt x="126" y="706"/>
                  </a:lnTo>
                  <a:lnTo>
                    <a:pt x="117" y="716"/>
                  </a:lnTo>
                  <a:lnTo>
                    <a:pt x="111" y="728"/>
                  </a:lnTo>
                  <a:lnTo>
                    <a:pt x="105" y="740"/>
                  </a:lnTo>
                  <a:lnTo>
                    <a:pt x="99" y="757"/>
                  </a:lnTo>
                  <a:lnTo>
                    <a:pt x="91" y="793"/>
                  </a:lnTo>
                  <a:lnTo>
                    <a:pt x="85" y="834"/>
                  </a:lnTo>
                  <a:lnTo>
                    <a:pt x="85" y="834"/>
                  </a:lnTo>
                  <a:lnTo>
                    <a:pt x="83" y="848"/>
                  </a:lnTo>
                  <a:lnTo>
                    <a:pt x="83" y="848"/>
                  </a:lnTo>
                  <a:lnTo>
                    <a:pt x="81" y="864"/>
                  </a:lnTo>
                  <a:lnTo>
                    <a:pt x="83" y="876"/>
                  </a:lnTo>
                  <a:lnTo>
                    <a:pt x="85" y="880"/>
                  </a:lnTo>
                  <a:lnTo>
                    <a:pt x="87" y="884"/>
                  </a:lnTo>
                  <a:lnTo>
                    <a:pt x="91" y="886"/>
                  </a:lnTo>
                  <a:lnTo>
                    <a:pt x="99" y="888"/>
                  </a:lnTo>
                  <a:lnTo>
                    <a:pt x="99" y="888"/>
                  </a:lnTo>
                  <a:lnTo>
                    <a:pt x="105" y="888"/>
                  </a:lnTo>
                  <a:lnTo>
                    <a:pt x="111" y="888"/>
                  </a:lnTo>
                  <a:lnTo>
                    <a:pt x="117" y="884"/>
                  </a:lnTo>
                  <a:lnTo>
                    <a:pt x="121" y="880"/>
                  </a:lnTo>
                  <a:lnTo>
                    <a:pt x="128" y="868"/>
                  </a:lnTo>
                  <a:lnTo>
                    <a:pt x="130" y="854"/>
                  </a:lnTo>
                  <a:lnTo>
                    <a:pt x="130" y="854"/>
                  </a:lnTo>
                  <a:lnTo>
                    <a:pt x="134" y="831"/>
                  </a:lnTo>
                  <a:lnTo>
                    <a:pt x="134" y="831"/>
                  </a:lnTo>
                  <a:lnTo>
                    <a:pt x="138" y="805"/>
                  </a:lnTo>
                  <a:lnTo>
                    <a:pt x="138" y="805"/>
                  </a:lnTo>
                  <a:close/>
                  <a:moveTo>
                    <a:pt x="498" y="781"/>
                  </a:moveTo>
                  <a:lnTo>
                    <a:pt x="498" y="781"/>
                  </a:lnTo>
                  <a:lnTo>
                    <a:pt x="504" y="813"/>
                  </a:lnTo>
                  <a:lnTo>
                    <a:pt x="508" y="829"/>
                  </a:lnTo>
                  <a:lnTo>
                    <a:pt x="514" y="844"/>
                  </a:lnTo>
                  <a:lnTo>
                    <a:pt x="520" y="856"/>
                  </a:lnTo>
                  <a:lnTo>
                    <a:pt x="528" y="866"/>
                  </a:lnTo>
                  <a:lnTo>
                    <a:pt x="539" y="874"/>
                  </a:lnTo>
                  <a:lnTo>
                    <a:pt x="545" y="874"/>
                  </a:lnTo>
                  <a:lnTo>
                    <a:pt x="551" y="876"/>
                  </a:lnTo>
                  <a:lnTo>
                    <a:pt x="551" y="876"/>
                  </a:lnTo>
                  <a:lnTo>
                    <a:pt x="565" y="874"/>
                  </a:lnTo>
                  <a:lnTo>
                    <a:pt x="577" y="868"/>
                  </a:lnTo>
                  <a:lnTo>
                    <a:pt x="587" y="858"/>
                  </a:lnTo>
                  <a:lnTo>
                    <a:pt x="597" y="846"/>
                  </a:lnTo>
                  <a:lnTo>
                    <a:pt x="597" y="846"/>
                  </a:lnTo>
                  <a:lnTo>
                    <a:pt x="605" y="831"/>
                  </a:lnTo>
                  <a:lnTo>
                    <a:pt x="609" y="817"/>
                  </a:lnTo>
                  <a:lnTo>
                    <a:pt x="609" y="817"/>
                  </a:lnTo>
                  <a:lnTo>
                    <a:pt x="609" y="803"/>
                  </a:lnTo>
                  <a:lnTo>
                    <a:pt x="607" y="791"/>
                  </a:lnTo>
                  <a:lnTo>
                    <a:pt x="607" y="791"/>
                  </a:lnTo>
                  <a:lnTo>
                    <a:pt x="603" y="783"/>
                  </a:lnTo>
                  <a:lnTo>
                    <a:pt x="597" y="775"/>
                  </a:lnTo>
                  <a:lnTo>
                    <a:pt x="581" y="761"/>
                  </a:lnTo>
                  <a:lnTo>
                    <a:pt x="561" y="746"/>
                  </a:lnTo>
                  <a:lnTo>
                    <a:pt x="541" y="738"/>
                  </a:lnTo>
                  <a:lnTo>
                    <a:pt x="530" y="734"/>
                  </a:lnTo>
                  <a:lnTo>
                    <a:pt x="522" y="734"/>
                  </a:lnTo>
                  <a:lnTo>
                    <a:pt x="514" y="734"/>
                  </a:lnTo>
                  <a:lnTo>
                    <a:pt x="506" y="738"/>
                  </a:lnTo>
                  <a:lnTo>
                    <a:pt x="502" y="744"/>
                  </a:lnTo>
                  <a:lnTo>
                    <a:pt x="498" y="753"/>
                  </a:lnTo>
                  <a:lnTo>
                    <a:pt x="498" y="765"/>
                  </a:lnTo>
                  <a:lnTo>
                    <a:pt x="498" y="781"/>
                  </a:lnTo>
                  <a:lnTo>
                    <a:pt x="498" y="78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103564" y="521732"/>
            <a:ext cx="1869440" cy="588010"/>
            <a:chOff x="6637" y="2300"/>
            <a:chExt cx="2944" cy="926"/>
          </a:xfrm>
        </p:grpSpPr>
        <p:sp>
          <p:nvSpPr>
            <p:cNvPr id="28" name="立方体 27"/>
            <p:cNvSpPr/>
            <p:nvPr/>
          </p:nvSpPr>
          <p:spPr>
            <a:xfrm>
              <a:off x="6637" y="2300"/>
              <a:ext cx="1100" cy="927"/>
            </a:xfrm>
            <a:prstGeom prst="cube">
              <a:avLst>
                <a:gd name="adj" fmla="val 21447"/>
              </a:avLst>
            </a:prstGeom>
            <a:solidFill>
              <a:srgbClr val="5F76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" name="五边形 6"/>
            <p:cNvSpPr/>
            <p:nvPr/>
          </p:nvSpPr>
          <p:spPr>
            <a:xfrm>
              <a:off x="7727" y="2300"/>
              <a:ext cx="1855" cy="721"/>
            </a:xfrm>
            <a:prstGeom prst="homePlate">
              <a:avLst/>
            </a:prstGeom>
            <a:solidFill>
              <a:srgbClr val="5F76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 flipH="1">
              <a:off x="7981" y="2380"/>
              <a:ext cx="1336" cy="580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05</a:t>
              </a:r>
            </a:p>
          </p:txBody>
        </p:sp>
        <p:sp>
          <p:nvSpPr>
            <p:cNvPr id="55" name="Freeform 17"/>
            <p:cNvSpPr/>
            <p:nvPr/>
          </p:nvSpPr>
          <p:spPr>
            <a:xfrm>
              <a:off x="6968" y="2530"/>
              <a:ext cx="285" cy="633"/>
            </a:xfrm>
            <a:custGeom>
              <a:avLst/>
              <a:gdLst/>
              <a:ahLst/>
              <a:cxnLst>
                <a:cxn ang="0">
                  <a:pos x="959" y="866"/>
                </a:cxn>
                <a:cxn ang="0">
                  <a:pos x="890" y="836"/>
                </a:cxn>
                <a:cxn ang="0">
                  <a:pos x="833" y="832"/>
                </a:cxn>
                <a:cxn ang="0">
                  <a:pos x="760" y="856"/>
                </a:cxn>
                <a:cxn ang="0">
                  <a:pos x="697" y="907"/>
                </a:cxn>
                <a:cxn ang="0">
                  <a:pos x="657" y="988"/>
                </a:cxn>
                <a:cxn ang="0">
                  <a:pos x="647" y="1614"/>
                </a:cxn>
                <a:cxn ang="0">
                  <a:pos x="639" y="1685"/>
                </a:cxn>
                <a:cxn ang="0">
                  <a:pos x="610" y="1754"/>
                </a:cxn>
                <a:cxn ang="0">
                  <a:pos x="564" y="1797"/>
                </a:cxn>
                <a:cxn ang="0">
                  <a:pos x="509" y="1813"/>
                </a:cxn>
                <a:cxn ang="0">
                  <a:pos x="464" y="1811"/>
                </a:cxn>
                <a:cxn ang="0">
                  <a:pos x="406" y="1785"/>
                </a:cxn>
                <a:cxn ang="0">
                  <a:pos x="359" y="1730"/>
                </a:cxn>
                <a:cxn ang="0">
                  <a:pos x="333" y="1647"/>
                </a:cxn>
                <a:cxn ang="0">
                  <a:pos x="349" y="876"/>
                </a:cxn>
                <a:cxn ang="0">
                  <a:pos x="410" y="692"/>
                </a:cxn>
                <a:cxn ang="0">
                  <a:pos x="472" y="655"/>
                </a:cxn>
                <a:cxn ang="0">
                  <a:pos x="519" y="605"/>
                </a:cxn>
                <a:cxn ang="0">
                  <a:pos x="545" y="542"/>
                </a:cxn>
                <a:cxn ang="0">
                  <a:pos x="472" y="258"/>
                </a:cxn>
                <a:cxn ang="0">
                  <a:pos x="468" y="27"/>
                </a:cxn>
                <a:cxn ang="0">
                  <a:pos x="442" y="4"/>
                </a:cxn>
                <a:cxn ang="0">
                  <a:pos x="414" y="2"/>
                </a:cxn>
                <a:cxn ang="0">
                  <a:pos x="383" y="21"/>
                </a:cxn>
                <a:cxn ang="0">
                  <a:pos x="375" y="258"/>
                </a:cxn>
                <a:cxn ang="0">
                  <a:pos x="178" y="35"/>
                </a:cxn>
                <a:cxn ang="0">
                  <a:pos x="158" y="8"/>
                </a:cxn>
                <a:cxn ang="0">
                  <a:pos x="130" y="0"/>
                </a:cxn>
                <a:cxn ang="0">
                  <a:pos x="95" y="12"/>
                </a:cxn>
                <a:cxn ang="0">
                  <a:pos x="81" y="43"/>
                </a:cxn>
                <a:cxn ang="0">
                  <a:pos x="0" y="507"/>
                </a:cxn>
                <a:cxn ang="0">
                  <a:pos x="14" y="574"/>
                </a:cxn>
                <a:cxn ang="0">
                  <a:pos x="51" y="633"/>
                </a:cxn>
                <a:cxn ang="0">
                  <a:pos x="107" y="678"/>
                </a:cxn>
                <a:cxn ang="0">
                  <a:pos x="178" y="704"/>
                </a:cxn>
                <a:cxn ang="0">
                  <a:pos x="237" y="1594"/>
                </a:cxn>
                <a:cxn ang="0">
                  <a:pos x="260" y="1728"/>
                </a:cxn>
                <a:cxn ang="0">
                  <a:pos x="318" y="1825"/>
                </a:cxn>
                <a:cxn ang="0">
                  <a:pos x="399" y="1884"/>
                </a:cxn>
                <a:cxn ang="0">
                  <a:pos x="495" y="1904"/>
                </a:cxn>
                <a:cxn ang="0">
                  <a:pos x="562" y="1894"/>
                </a:cxn>
                <a:cxn ang="0">
                  <a:pos x="643" y="1847"/>
                </a:cxn>
                <a:cxn ang="0">
                  <a:pos x="706" y="1766"/>
                </a:cxn>
                <a:cxn ang="0">
                  <a:pos x="736" y="1649"/>
                </a:cxn>
                <a:cxn ang="0">
                  <a:pos x="738" y="1051"/>
                </a:cxn>
                <a:cxn ang="0">
                  <a:pos x="752" y="992"/>
                </a:cxn>
                <a:cxn ang="0">
                  <a:pos x="783" y="951"/>
                </a:cxn>
                <a:cxn ang="0">
                  <a:pos x="854" y="921"/>
                </a:cxn>
                <a:cxn ang="0">
                  <a:pos x="892" y="931"/>
                </a:cxn>
                <a:cxn ang="0">
                  <a:pos x="919" y="951"/>
                </a:cxn>
                <a:cxn ang="0">
                  <a:pos x="943" y="1000"/>
                </a:cxn>
                <a:cxn ang="0">
                  <a:pos x="953" y="1545"/>
                </a:cxn>
                <a:cxn ang="0">
                  <a:pos x="1042" y="1040"/>
                </a:cxn>
                <a:cxn ang="0">
                  <a:pos x="1020" y="947"/>
                </a:cxn>
                <a:cxn ang="0">
                  <a:pos x="987" y="892"/>
                </a:cxn>
              </a:cxnLst>
              <a:rect l="0" t="0" r="0" b="0"/>
              <a:pathLst>
                <a:path w="1042" h="1904">
                  <a:moveTo>
                    <a:pt x="987" y="892"/>
                  </a:moveTo>
                  <a:lnTo>
                    <a:pt x="987" y="892"/>
                  </a:lnTo>
                  <a:lnTo>
                    <a:pt x="973" y="878"/>
                  </a:lnTo>
                  <a:lnTo>
                    <a:pt x="959" y="866"/>
                  </a:lnTo>
                  <a:lnTo>
                    <a:pt x="943" y="856"/>
                  </a:lnTo>
                  <a:lnTo>
                    <a:pt x="927" y="848"/>
                  </a:lnTo>
                  <a:lnTo>
                    <a:pt x="908" y="840"/>
                  </a:lnTo>
                  <a:lnTo>
                    <a:pt x="890" y="836"/>
                  </a:lnTo>
                  <a:lnTo>
                    <a:pt x="872" y="832"/>
                  </a:lnTo>
                  <a:lnTo>
                    <a:pt x="854" y="832"/>
                  </a:lnTo>
                  <a:lnTo>
                    <a:pt x="854" y="832"/>
                  </a:lnTo>
                  <a:lnTo>
                    <a:pt x="833" y="832"/>
                  </a:lnTo>
                  <a:lnTo>
                    <a:pt x="815" y="836"/>
                  </a:lnTo>
                  <a:lnTo>
                    <a:pt x="797" y="840"/>
                  </a:lnTo>
                  <a:lnTo>
                    <a:pt x="779" y="846"/>
                  </a:lnTo>
                  <a:lnTo>
                    <a:pt x="760" y="856"/>
                  </a:lnTo>
                  <a:lnTo>
                    <a:pt x="744" y="866"/>
                  </a:lnTo>
                  <a:lnTo>
                    <a:pt x="728" y="878"/>
                  </a:lnTo>
                  <a:lnTo>
                    <a:pt x="712" y="892"/>
                  </a:lnTo>
                  <a:lnTo>
                    <a:pt x="697" y="907"/>
                  </a:lnTo>
                  <a:lnTo>
                    <a:pt x="685" y="925"/>
                  </a:lnTo>
                  <a:lnTo>
                    <a:pt x="675" y="945"/>
                  </a:lnTo>
                  <a:lnTo>
                    <a:pt x="665" y="965"/>
                  </a:lnTo>
                  <a:lnTo>
                    <a:pt x="657" y="988"/>
                  </a:lnTo>
                  <a:lnTo>
                    <a:pt x="651" y="1012"/>
                  </a:lnTo>
                  <a:lnTo>
                    <a:pt x="649" y="1038"/>
                  </a:lnTo>
                  <a:lnTo>
                    <a:pt x="647" y="1067"/>
                  </a:lnTo>
                  <a:lnTo>
                    <a:pt x="647" y="1614"/>
                  </a:lnTo>
                  <a:lnTo>
                    <a:pt x="647" y="1614"/>
                  </a:lnTo>
                  <a:lnTo>
                    <a:pt x="647" y="1641"/>
                  </a:lnTo>
                  <a:lnTo>
                    <a:pt x="643" y="1663"/>
                  </a:lnTo>
                  <a:lnTo>
                    <a:pt x="639" y="1685"/>
                  </a:lnTo>
                  <a:lnTo>
                    <a:pt x="635" y="1703"/>
                  </a:lnTo>
                  <a:lnTo>
                    <a:pt x="627" y="1722"/>
                  </a:lnTo>
                  <a:lnTo>
                    <a:pt x="618" y="1738"/>
                  </a:lnTo>
                  <a:lnTo>
                    <a:pt x="610" y="1754"/>
                  </a:lnTo>
                  <a:lnTo>
                    <a:pt x="598" y="1766"/>
                  </a:lnTo>
                  <a:lnTo>
                    <a:pt x="588" y="1779"/>
                  </a:lnTo>
                  <a:lnTo>
                    <a:pt x="576" y="1789"/>
                  </a:lnTo>
                  <a:lnTo>
                    <a:pt x="564" y="1797"/>
                  </a:lnTo>
                  <a:lnTo>
                    <a:pt x="549" y="1803"/>
                  </a:lnTo>
                  <a:lnTo>
                    <a:pt x="535" y="1809"/>
                  </a:lnTo>
                  <a:lnTo>
                    <a:pt x="523" y="1811"/>
                  </a:lnTo>
                  <a:lnTo>
                    <a:pt x="509" y="1813"/>
                  </a:lnTo>
                  <a:lnTo>
                    <a:pt x="495" y="1815"/>
                  </a:lnTo>
                  <a:lnTo>
                    <a:pt x="495" y="1815"/>
                  </a:lnTo>
                  <a:lnTo>
                    <a:pt x="479" y="1813"/>
                  </a:lnTo>
                  <a:lnTo>
                    <a:pt x="464" y="1811"/>
                  </a:lnTo>
                  <a:lnTo>
                    <a:pt x="448" y="1807"/>
                  </a:lnTo>
                  <a:lnTo>
                    <a:pt x="434" y="1801"/>
                  </a:lnTo>
                  <a:lnTo>
                    <a:pt x="420" y="1795"/>
                  </a:lnTo>
                  <a:lnTo>
                    <a:pt x="406" y="1785"/>
                  </a:lnTo>
                  <a:lnTo>
                    <a:pt x="393" y="1774"/>
                  </a:lnTo>
                  <a:lnTo>
                    <a:pt x="381" y="1760"/>
                  </a:lnTo>
                  <a:lnTo>
                    <a:pt x="369" y="1746"/>
                  </a:lnTo>
                  <a:lnTo>
                    <a:pt x="359" y="1730"/>
                  </a:lnTo>
                  <a:lnTo>
                    <a:pt x="351" y="1712"/>
                  </a:lnTo>
                  <a:lnTo>
                    <a:pt x="343" y="1693"/>
                  </a:lnTo>
                  <a:lnTo>
                    <a:pt x="337" y="1671"/>
                  </a:lnTo>
                  <a:lnTo>
                    <a:pt x="333" y="1647"/>
                  </a:lnTo>
                  <a:lnTo>
                    <a:pt x="328" y="1622"/>
                  </a:lnTo>
                  <a:lnTo>
                    <a:pt x="328" y="1594"/>
                  </a:lnTo>
                  <a:lnTo>
                    <a:pt x="328" y="876"/>
                  </a:lnTo>
                  <a:lnTo>
                    <a:pt x="349" y="876"/>
                  </a:lnTo>
                  <a:lnTo>
                    <a:pt x="373" y="702"/>
                  </a:lnTo>
                  <a:lnTo>
                    <a:pt x="373" y="702"/>
                  </a:lnTo>
                  <a:lnTo>
                    <a:pt x="391" y="698"/>
                  </a:lnTo>
                  <a:lnTo>
                    <a:pt x="410" y="692"/>
                  </a:lnTo>
                  <a:lnTo>
                    <a:pt x="426" y="684"/>
                  </a:lnTo>
                  <a:lnTo>
                    <a:pt x="442" y="675"/>
                  </a:lnTo>
                  <a:lnTo>
                    <a:pt x="458" y="665"/>
                  </a:lnTo>
                  <a:lnTo>
                    <a:pt x="472" y="655"/>
                  </a:lnTo>
                  <a:lnTo>
                    <a:pt x="487" y="643"/>
                  </a:lnTo>
                  <a:lnTo>
                    <a:pt x="499" y="631"/>
                  </a:lnTo>
                  <a:lnTo>
                    <a:pt x="509" y="619"/>
                  </a:lnTo>
                  <a:lnTo>
                    <a:pt x="519" y="605"/>
                  </a:lnTo>
                  <a:lnTo>
                    <a:pt x="527" y="588"/>
                  </a:lnTo>
                  <a:lnTo>
                    <a:pt x="535" y="574"/>
                  </a:lnTo>
                  <a:lnTo>
                    <a:pt x="541" y="558"/>
                  </a:lnTo>
                  <a:lnTo>
                    <a:pt x="545" y="542"/>
                  </a:lnTo>
                  <a:lnTo>
                    <a:pt x="547" y="523"/>
                  </a:lnTo>
                  <a:lnTo>
                    <a:pt x="547" y="507"/>
                  </a:lnTo>
                  <a:lnTo>
                    <a:pt x="547" y="258"/>
                  </a:lnTo>
                  <a:lnTo>
                    <a:pt x="472" y="258"/>
                  </a:lnTo>
                  <a:lnTo>
                    <a:pt x="472" y="43"/>
                  </a:lnTo>
                  <a:lnTo>
                    <a:pt x="472" y="43"/>
                  </a:lnTo>
                  <a:lnTo>
                    <a:pt x="470" y="35"/>
                  </a:lnTo>
                  <a:lnTo>
                    <a:pt x="468" y="27"/>
                  </a:lnTo>
                  <a:lnTo>
                    <a:pt x="462" y="21"/>
                  </a:lnTo>
                  <a:lnTo>
                    <a:pt x="458" y="12"/>
                  </a:lnTo>
                  <a:lnTo>
                    <a:pt x="450" y="8"/>
                  </a:lnTo>
                  <a:lnTo>
                    <a:pt x="442" y="4"/>
                  </a:lnTo>
                  <a:lnTo>
                    <a:pt x="432" y="2"/>
                  </a:lnTo>
                  <a:lnTo>
                    <a:pt x="424" y="0"/>
                  </a:lnTo>
                  <a:lnTo>
                    <a:pt x="424" y="0"/>
                  </a:lnTo>
                  <a:lnTo>
                    <a:pt x="414" y="2"/>
                  </a:lnTo>
                  <a:lnTo>
                    <a:pt x="404" y="4"/>
                  </a:lnTo>
                  <a:lnTo>
                    <a:pt x="395" y="8"/>
                  </a:lnTo>
                  <a:lnTo>
                    <a:pt x="389" y="12"/>
                  </a:lnTo>
                  <a:lnTo>
                    <a:pt x="383" y="21"/>
                  </a:lnTo>
                  <a:lnTo>
                    <a:pt x="377" y="27"/>
                  </a:lnTo>
                  <a:lnTo>
                    <a:pt x="375" y="35"/>
                  </a:lnTo>
                  <a:lnTo>
                    <a:pt x="375" y="43"/>
                  </a:lnTo>
                  <a:lnTo>
                    <a:pt x="375" y="258"/>
                  </a:lnTo>
                  <a:lnTo>
                    <a:pt x="178" y="258"/>
                  </a:lnTo>
                  <a:lnTo>
                    <a:pt x="178" y="43"/>
                  </a:lnTo>
                  <a:lnTo>
                    <a:pt x="178" y="43"/>
                  </a:lnTo>
                  <a:lnTo>
                    <a:pt x="178" y="35"/>
                  </a:lnTo>
                  <a:lnTo>
                    <a:pt x="176" y="27"/>
                  </a:lnTo>
                  <a:lnTo>
                    <a:pt x="170" y="21"/>
                  </a:lnTo>
                  <a:lnTo>
                    <a:pt x="164" y="12"/>
                  </a:lnTo>
                  <a:lnTo>
                    <a:pt x="158" y="8"/>
                  </a:lnTo>
                  <a:lnTo>
                    <a:pt x="150" y="4"/>
                  </a:lnTo>
                  <a:lnTo>
                    <a:pt x="140" y="2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2" y="4"/>
                  </a:lnTo>
                  <a:lnTo>
                    <a:pt x="103" y="8"/>
                  </a:lnTo>
                  <a:lnTo>
                    <a:pt x="95" y="12"/>
                  </a:lnTo>
                  <a:lnTo>
                    <a:pt x="89" y="21"/>
                  </a:lnTo>
                  <a:lnTo>
                    <a:pt x="85" y="27"/>
                  </a:lnTo>
                  <a:lnTo>
                    <a:pt x="83" y="35"/>
                  </a:lnTo>
                  <a:lnTo>
                    <a:pt x="81" y="43"/>
                  </a:lnTo>
                  <a:lnTo>
                    <a:pt x="81" y="258"/>
                  </a:lnTo>
                  <a:lnTo>
                    <a:pt x="0" y="258"/>
                  </a:lnTo>
                  <a:lnTo>
                    <a:pt x="0" y="507"/>
                  </a:lnTo>
                  <a:lnTo>
                    <a:pt x="0" y="507"/>
                  </a:lnTo>
                  <a:lnTo>
                    <a:pt x="2" y="523"/>
                  </a:lnTo>
                  <a:lnTo>
                    <a:pt x="4" y="542"/>
                  </a:lnTo>
                  <a:lnTo>
                    <a:pt x="8" y="558"/>
                  </a:lnTo>
                  <a:lnTo>
                    <a:pt x="14" y="574"/>
                  </a:lnTo>
                  <a:lnTo>
                    <a:pt x="20" y="590"/>
                  </a:lnTo>
                  <a:lnTo>
                    <a:pt x="30" y="605"/>
                  </a:lnTo>
                  <a:lnTo>
                    <a:pt x="41" y="619"/>
                  </a:lnTo>
                  <a:lnTo>
                    <a:pt x="51" y="633"/>
                  </a:lnTo>
                  <a:lnTo>
                    <a:pt x="63" y="645"/>
                  </a:lnTo>
                  <a:lnTo>
                    <a:pt x="77" y="657"/>
                  </a:lnTo>
                  <a:lnTo>
                    <a:pt x="91" y="667"/>
                  </a:lnTo>
                  <a:lnTo>
                    <a:pt x="107" y="678"/>
                  </a:lnTo>
                  <a:lnTo>
                    <a:pt x="124" y="686"/>
                  </a:lnTo>
                  <a:lnTo>
                    <a:pt x="142" y="692"/>
                  </a:lnTo>
                  <a:lnTo>
                    <a:pt x="160" y="698"/>
                  </a:lnTo>
                  <a:lnTo>
                    <a:pt x="178" y="704"/>
                  </a:lnTo>
                  <a:lnTo>
                    <a:pt x="197" y="876"/>
                  </a:lnTo>
                  <a:lnTo>
                    <a:pt x="237" y="876"/>
                  </a:lnTo>
                  <a:lnTo>
                    <a:pt x="237" y="1594"/>
                  </a:lnTo>
                  <a:lnTo>
                    <a:pt x="237" y="1594"/>
                  </a:lnTo>
                  <a:lnTo>
                    <a:pt x="239" y="1630"/>
                  </a:lnTo>
                  <a:lnTo>
                    <a:pt x="243" y="1667"/>
                  </a:lnTo>
                  <a:lnTo>
                    <a:pt x="249" y="1699"/>
                  </a:lnTo>
                  <a:lnTo>
                    <a:pt x="260" y="1728"/>
                  </a:lnTo>
                  <a:lnTo>
                    <a:pt x="272" y="1756"/>
                  </a:lnTo>
                  <a:lnTo>
                    <a:pt x="286" y="1783"/>
                  </a:lnTo>
                  <a:lnTo>
                    <a:pt x="300" y="1805"/>
                  </a:lnTo>
                  <a:lnTo>
                    <a:pt x="318" y="1825"/>
                  </a:lnTo>
                  <a:lnTo>
                    <a:pt x="337" y="1843"/>
                  </a:lnTo>
                  <a:lnTo>
                    <a:pt x="357" y="1860"/>
                  </a:lnTo>
                  <a:lnTo>
                    <a:pt x="377" y="1874"/>
                  </a:lnTo>
                  <a:lnTo>
                    <a:pt x="399" y="1884"/>
                  </a:lnTo>
                  <a:lnTo>
                    <a:pt x="424" y="1894"/>
                  </a:lnTo>
                  <a:lnTo>
                    <a:pt x="446" y="1900"/>
                  </a:lnTo>
                  <a:lnTo>
                    <a:pt x="470" y="1904"/>
                  </a:lnTo>
                  <a:lnTo>
                    <a:pt x="495" y="1904"/>
                  </a:lnTo>
                  <a:lnTo>
                    <a:pt x="495" y="1904"/>
                  </a:lnTo>
                  <a:lnTo>
                    <a:pt x="517" y="1904"/>
                  </a:lnTo>
                  <a:lnTo>
                    <a:pt x="539" y="1900"/>
                  </a:lnTo>
                  <a:lnTo>
                    <a:pt x="562" y="1894"/>
                  </a:lnTo>
                  <a:lnTo>
                    <a:pt x="582" y="1886"/>
                  </a:lnTo>
                  <a:lnTo>
                    <a:pt x="604" y="1876"/>
                  </a:lnTo>
                  <a:lnTo>
                    <a:pt x="625" y="1864"/>
                  </a:lnTo>
                  <a:lnTo>
                    <a:pt x="643" y="1847"/>
                  </a:lnTo>
                  <a:lnTo>
                    <a:pt x="661" y="1831"/>
                  </a:lnTo>
                  <a:lnTo>
                    <a:pt x="677" y="1811"/>
                  </a:lnTo>
                  <a:lnTo>
                    <a:pt x="691" y="1791"/>
                  </a:lnTo>
                  <a:lnTo>
                    <a:pt x="706" y="1766"/>
                  </a:lnTo>
                  <a:lnTo>
                    <a:pt x="716" y="1740"/>
                  </a:lnTo>
                  <a:lnTo>
                    <a:pt x="726" y="1712"/>
                  </a:lnTo>
                  <a:lnTo>
                    <a:pt x="732" y="1681"/>
                  </a:lnTo>
                  <a:lnTo>
                    <a:pt x="736" y="1649"/>
                  </a:lnTo>
                  <a:lnTo>
                    <a:pt x="738" y="1614"/>
                  </a:lnTo>
                  <a:lnTo>
                    <a:pt x="738" y="1067"/>
                  </a:lnTo>
                  <a:lnTo>
                    <a:pt x="738" y="1067"/>
                  </a:lnTo>
                  <a:lnTo>
                    <a:pt x="738" y="1051"/>
                  </a:lnTo>
                  <a:lnTo>
                    <a:pt x="740" y="1034"/>
                  </a:lnTo>
                  <a:lnTo>
                    <a:pt x="742" y="1018"/>
                  </a:lnTo>
                  <a:lnTo>
                    <a:pt x="748" y="1004"/>
                  </a:lnTo>
                  <a:lnTo>
                    <a:pt x="752" y="992"/>
                  </a:lnTo>
                  <a:lnTo>
                    <a:pt x="758" y="980"/>
                  </a:lnTo>
                  <a:lnTo>
                    <a:pt x="766" y="969"/>
                  </a:lnTo>
                  <a:lnTo>
                    <a:pt x="775" y="959"/>
                  </a:lnTo>
                  <a:lnTo>
                    <a:pt x="783" y="951"/>
                  </a:lnTo>
                  <a:lnTo>
                    <a:pt x="791" y="943"/>
                  </a:lnTo>
                  <a:lnTo>
                    <a:pt x="811" y="931"/>
                  </a:lnTo>
                  <a:lnTo>
                    <a:pt x="831" y="925"/>
                  </a:lnTo>
                  <a:lnTo>
                    <a:pt x="854" y="921"/>
                  </a:lnTo>
                  <a:lnTo>
                    <a:pt x="854" y="921"/>
                  </a:lnTo>
                  <a:lnTo>
                    <a:pt x="868" y="923"/>
                  </a:lnTo>
                  <a:lnTo>
                    <a:pt x="884" y="927"/>
                  </a:lnTo>
                  <a:lnTo>
                    <a:pt x="892" y="931"/>
                  </a:lnTo>
                  <a:lnTo>
                    <a:pt x="902" y="937"/>
                  </a:lnTo>
                  <a:lnTo>
                    <a:pt x="910" y="943"/>
                  </a:lnTo>
                  <a:lnTo>
                    <a:pt x="919" y="951"/>
                  </a:lnTo>
                  <a:lnTo>
                    <a:pt x="919" y="951"/>
                  </a:lnTo>
                  <a:lnTo>
                    <a:pt x="927" y="963"/>
                  </a:lnTo>
                  <a:lnTo>
                    <a:pt x="933" y="974"/>
                  </a:lnTo>
                  <a:lnTo>
                    <a:pt x="939" y="986"/>
                  </a:lnTo>
                  <a:lnTo>
                    <a:pt x="943" y="1000"/>
                  </a:lnTo>
                  <a:lnTo>
                    <a:pt x="947" y="1016"/>
                  </a:lnTo>
                  <a:lnTo>
                    <a:pt x="951" y="1032"/>
                  </a:lnTo>
                  <a:lnTo>
                    <a:pt x="953" y="1067"/>
                  </a:lnTo>
                  <a:lnTo>
                    <a:pt x="953" y="1545"/>
                  </a:lnTo>
                  <a:lnTo>
                    <a:pt x="1042" y="1545"/>
                  </a:lnTo>
                  <a:lnTo>
                    <a:pt x="1042" y="1067"/>
                  </a:lnTo>
                  <a:lnTo>
                    <a:pt x="1042" y="1067"/>
                  </a:lnTo>
                  <a:lnTo>
                    <a:pt x="1042" y="1040"/>
                  </a:lnTo>
                  <a:lnTo>
                    <a:pt x="1038" y="1016"/>
                  </a:lnTo>
                  <a:lnTo>
                    <a:pt x="1034" y="992"/>
                  </a:lnTo>
                  <a:lnTo>
                    <a:pt x="1028" y="969"/>
                  </a:lnTo>
                  <a:lnTo>
                    <a:pt x="1020" y="947"/>
                  </a:lnTo>
                  <a:lnTo>
                    <a:pt x="1012" y="929"/>
                  </a:lnTo>
                  <a:lnTo>
                    <a:pt x="1000" y="911"/>
                  </a:lnTo>
                  <a:lnTo>
                    <a:pt x="987" y="892"/>
                  </a:lnTo>
                  <a:lnTo>
                    <a:pt x="987" y="89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EEBFAE34-8208-790B-D9CF-AE4C2D8C2D8B}"/>
              </a:ext>
            </a:extLst>
          </p:cNvPr>
          <p:cNvSpPr txBox="1"/>
          <p:nvPr/>
        </p:nvSpPr>
        <p:spPr>
          <a:xfrm>
            <a:off x="6040367" y="3779494"/>
            <a:ext cx="1819953" cy="369332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>
            <a:defPPr>
              <a:defRPr lang="zh-CN"/>
            </a:defPPr>
            <a:lvl1pPr lvl="0">
              <a:defRPr b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defRPr>
            </a:lvl1pPr>
          </a:lstStyle>
          <a:p>
            <a:r>
              <a:rPr lang="zh-CN" altLang="zh-CN" dirty="0"/>
              <a:t>侧信道攻击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C18F29C-4259-EC62-B9EF-4D471B371CC8}"/>
              </a:ext>
            </a:extLst>
          </p:cNvPr>
          <p:cNvSpPr txBox="1"/>
          <p:nvPr/>
        </p:nvSpPr>
        <p:spPr>
          <a:xfrm>
            <a:off x="614404" y="731523"/>
            <a:ext cx="2755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密码学相关概念与原理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F3FD772-929F-0F18-B5F8-AEF960897855}"/>
              </a:ext>
            </a:extLst>
          </p:cNvPr>
          <p:cNvSpPr txBox="1"/>
          <p:nvPr/>
        </p:nvSpPr>
        <p:spPr>
          <a:xfrm>
            <a:off x="1490422" y="1224268"/>
            <a:ext cx="1490806" cy="369332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>
            <a:defPPr>
              <a:defRPr lang="zh-CN"/>
            </a:defPPr>
            <a:lvl1pPr lvl="0">
              <a:defRPr b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defRPr>
            </a:lvl1pPr>
          </a:lstStyle>
          <a:p>
            <a:r>
              <a:rPr lang="zh-CN" altLang="zh-CN" dirty="0"/>
              <a:t>加密与解密</a:t>
            </a:r>
            <a:endParaRPr lang="zh-CN" altLang="en-US" dirty="0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002B4B11-6ED4-282C-D0D3-DD270496D75D}"/>
              </a:ext>
            </a:extLst>
          </p:cNvPr>
          <p:cNvGrpSpPr/>
          <p:nvPr/>
        </p:nvGrpSpPr>
        <p:grpSpPr>
          <a:xfrm>
            <a:off x="2885127" y="4233522"/>
            <a:ext cx="1859915" cy="588010"/>
            <a:chOff x="4808" y="4809"/>
            <a:chExt cx="2929" cy="926"/>
          </a:xfrm>
        </p:grpSpPr>
        <p:sp>
          <p:nvSpPr>
            <p:cNvPr id="76" name="立方体 75">
              <a:extLst>
                <a:ext uri="{FF2B5EF4-FFF2-40B4-BE49-F238E27FC236}">
                  <a16:creationId xmlns:a16="http://schemas.microsoft.com/office/drawing/2014/main" id="{F45A603C-2415-C3B3-FEBB-B79C936B2A06}"/>
                </a:ext>
              </a:extLst>
            </p:cNvPr>
            <p:cNvSpPr/>
            <p:nvPr/>
          </p:nvSpPr>
          <p:spPr>
            <a:xfrm>
              <a:off x="6637" y="4809"/>
              <a:ext cx="1100" cy="927"/>
            </a:xfrm>
            <a:prstGeom prst="cube">
              <a:avLst>
                <a:gd name="adj" fmla="val 21447"/>
              </a:avLst>
            </a:prstGeom>
            <a:solidFill>
              <a:srgbClr val="D1E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7" name="五边形 9">
              <a:extLst>
                <a:ext uri="{FF2B5EF4-FFF2-40B4-BE49-F238E27FC236}">
                  <a16:creationId xmlns:a16="http://schemas.microsoft.com/office/drawing/2014/main" id="{301BFF9F-940F-8BEF-26FC-D6F8AA79D4B8}"/>
                </a:ext>
              </a:extLst>
            </p:cNvPr>
            <p:cNvSpPr/>
            <p:nvPr/>
          </p:nvSpPr>
          <p:spPr>
            <a:xfrm flipH="1">
              <a:off x="4808" y="5014"/>
              <a:ext cx="1855" cy="721"/>
            </a:xfrm>
            <a:prstGeom prst="homePlate">
              <a:avLst/>
            </a:prstGeom>
            <a:solidFill>
              <a:srgbClr val="D1E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24BD5631-6495-7756-E852-3F749D4F6222}"/>
                </a:ext>
              </a:extLst>
            </p:cNvPr>
            <p:cNvSpPr txBox="1"/>
            <p:nvPr/>
          </p:nvSpPr>
          <p:spPr>
            <a:xfrm flipH="1">
              <a:off x="5139" y="5072"/>
              <a:ext cx="1336" cy="580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2FF7281D-1D15-8258-7D80-FE19FAEA4803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6919" y="5141"/>
              <a:ext cx="382" cy="466"/>
            </a:xfrm>
            <a:custGeom>
              <a:avLst/>
              <a:gdLst/>
              <a:ahLst/>
              <a:cxnLst>
                <a:cxn ang="0">
                  <a:pos x="600" y="221"/>
                </a:cxn>
                <a:cxn ang="0">
                  <a:pos x="611" y="338"/>
                </a:cxn>
                <a:cxn ang="0">
                  <a:pos x="970" y="338"/>
                </a:cxn>
                <a:cxn ang="0">
                  <a:pos x="981" y="221"/>
                </a:cxn>
                <a:cxn ang="0">
                  <a:pos x="600" y="221"/>
                </a:cxn>
                <a:cxn ang="0">
                  <a:pos x="50" y="219"/>
                </a:cxn>
                <a:cxn ang="0">
                  <a:pos x="59" y="336"/>
                </a:cxn>
                <a:cxn ang="0">
                  <a:pos x="420" y="338"/>
                </a:cxn>
                <a:cxn ang="0">
                  <a:pos x="431" y="221"/>
                </a:cxn>
                <a:cxn ang="0">
                  <a:pos x="50" y="219"/>
                </a:cxn>
                <a:cxn ang="0">
                  <a:pos x="546" y="0"/>
                </a:cxn>
                <a:cxn ang="0">
                  <a:pos x="564" y="192"/>
                </a:cxn>
                <a:cxn ang="0">
                  <a:pos x="1017" y="192"/>
                </a:cxn>
                <a:cxn ang="0">
                  <a:pos x="1031" y="2"/>
                </a:cxn>
                <a:cxn ang="0">
                  <a:pos x="546" y="0"/>
                </a:cxn>
                <a:cxn ang="0">
                  <a:pos x="670" y="835"/>
                </a:cxn>
                <a:cxn ang="0">
                  <a:pos x="677" y="923"/>
                </a:cxn>
                <a:cxn ang="0">
                  <a:pos x="810" y="925"/>
                </a:cxn>
                <a:cxn ang="0">
                  <a:pos x="816" y="837"/>
                </a:cxn>
                <a:cxn ang="0">
                  <a:pos x="670" y="835"/>
                </a:cxn>
                <a:cxn ang="0">
                  <a:pos x="212" y="835"/>
                </a:cxn>
                <a:cxn ang="0">
                  <a:pos x="219" y="923"/>
                </a:cxn>
                <a:cxn ang="0">
                  <a:pos x="350" y="923"/>
                </a:cxn>
                <a:cxn ang="0">
                  <a:pos x="359" y="835"/>
                </a:cxn>
                <a:cxn ang="0">
                  <a:pos x="212" y="835"/>
                </a:cxn>
                <a:cxn ang="0">
                  <a:pos x="185" y="952"/>
                </a:cxn>
                <a:cxn ang="0">
                  <a:pos x="194" y="1054"/>
                </a:cxn>
                <a:cxn ang="0">
                  <a:pos x="379" y="1054"/>
                </a:cxn>
                <a:cxn ang="0">
                  <a:pos x="388" y="952"/>
                </a:cxn>
                <a:cxn ang="0">
                  <a:pos x="185" y="952"/>
                </a:cxn>
                <a:cxn ang="0">
                  <a:pos x="0" y="0"/>
                </a:cxn>
                <a:cxn ang="0">
                  <a:pos x="14" y="190"/>
                </a:cxn>
                <a:cxn ang="0">
                  <a:pos x="467" y="192"/>
                </a:cxn>
                <a:cxn ang="0">
                  <a:pos x="485" y="0"/>
                </a:cxn>
                <a:cxn ang="0">
                  <a:pos x="0" y="0"/>
                </a:cxn>
                <a:cxn ang="0">
                  <a:pos x="841" y="954"/>
                </a:cxn>
                <a:cxn ang="0">
                  <a:pos x="638" y="952"/>
                </a:cxn>
                <a:cxn ang="0">
                  <a:pos x="647" y="1056"/>
                </a:cxn>
                <a:cxn ang="0">
                  <a:pos x="835" y="1056"/>
                </a:cxn>
                <a:cxn ang="0">
                  <a:pos x="841" y="954"/>
                </a:cxn>
                <a:cxn ang="0">
                  <a:pos x="968" y="368"/>
                </a:cxn>
                <a:cxn ang="0">
                  <a:pos x="61" y="366"/>
                </a:cxn>
                <a:cxn ang="0">
                  <a:pos x="68" y="469"/>
                </a:cxn>
                <a:cxn ang="0">
                  <a:pos x="92" y="805"/>
                </a:cxn>
                <a:cxn ang="0">
                  <a:pos x="934" y="808"/>
                </a:cxn>
                <a:cxn ang="0">
                  <a:pos x="961" y="472"/>
                </a:cxn>
                <a:cxn ang="0">
                  <a:pos x="968" y="368"/>
                </a:cxn>
              </a:cxnLst>
              <a:rect l="0" t="0" r="0" b="0"/>
              <a:pathLst>
                <a:path w="1031" h="1056">
                  <a:moveTo>
                    <a:pt x="600" y="221"/>
                  </a:moveTo>
                  <a:lnTo>
                    <a:pt x="611" y="338"/>
                  </a:lnTo>
                  <a:lnTo>
                    <a:pt x="970" y="338"/>
                  </a:lnTo>
                  <a:lnTo>
                    <a:pt x="981" y="221"/>
                  </a:lnTo>
                  <a:lnTo>
                    <a:pt x="600" y="221"/>
                  </a:lnTo>
                  <a:close/>
                  <a:moveTo>
                    <a:pt x="50" y="219"/>
                  </a:moveTo>
                  <a:lnTo>
                    <a:pt x="59" y="336"/>
                  </a:lnTo>
                  <a:lnTo>
                    <a:pt x="420" y="338"/>
                  </a:lnTo>
                  <a:lnTo>
                    <a:pt x="431" y="221"/>
                  </a:lnTo>
                  <a:lnTo>
                    <a:pt x="50" y="219"/>
                  </a:lnTo>
                  <a:close/>
                  <a:moveTo>
                    <a:pt x="546" y="0"/>
                  </a:moveTo>
                  <a:lnTo>
                    <a:pt x="564" y="192"/>
                  </a:lnTo>
                  <a:lnTo>
                    <a:pt x="1017" y="192"/>
                  </a:lnTo>
                  <a:lnTo>
                    <a:pt x="1031" y="2"/>
                  </a:lnTo>
                  <a:lnTo>
                    <a:pt x="546" y="0"/>
                  </a:lnTo>
                  <a:close/>
                  <a:moveTo>
                    <a:pt x="670" y="835"/>
                  </a:moveTo>
                  <a:lnTo>
                    <a:pt x="677" y="923"/>
                  </a:lnTo>
                  <a:lnTo>
                    <a:pt x="810" y="925"/>
                  </a:lnTo>
                  <a:lnTo>
                    <a:pt x="816" y="837"/>
                  </a:lnTo>
                  <a:lnTo>
                    <a:pt x="670" y="835"/>
                  </a:lnTo>
                  <a:close/>
                  <a:moveTo>
                    <a:pt x="212" y="835"/>
                  </a:moveTo>
                  <a:lnTo>
                    <a:pt x="219" y="923"/>
                  </a:lnTo>
                  <a:lnTo>
                    <a:pt x="350" y="923"/>
                  </a:lnTo>
                  <a:lnTo>
                    <a:pt x="359" y="835"/>
                  </a:lnTo>
                  <a:lnTo>
                    <a:pt x="212" y="835"/>
                  </a:lnTo>
                  <a:close/>
                  <a:moveTo>
                    <a:pt x="185" y="952"/>
                  </a:moveTo>
                  <a:lnTo>
                    <a:pt x="194" y="1054"/>
                  </a:lnTo>
                  <a:lnTo>
                    <a:pt x="379" y="1054"/>
                  </a:lnTo>
                  <a:lnTo>
                    <a:pt x="388" y="952"/>
                  </a:lnTo>
                  <a:lnTo>
                    <a:pt x="185" y="952"/>
                  </a:lnTo>
                  <a:close/>
                  <a:moveTo>
                    <a:pt x="0" y="0"/>
                  </a:moveTo>
                  <a:lnTo>
                    <a:pt x="14" y="190"/>
                  </a:lnTo>
                  <a:lnTo>
                    <a:pt x="467" y="192"/>
                  </a:lnTo>
                  <a:lnTo>
                    <a:pt x="485" y="0"/>
                  </a:lnTo>
                  <a:lnTo>
                    <a:pt x="0" y="0"/>
                  </a:lnTo>
                  <a:close/>
                  <a:moveTo>
                    <a:pt x="841" y="954"/>
                  </a:moveTo>
                  <a:lnTo>
                    <a:pt x="638" y="952"/>
                  </a:lnTo>
                  <a:lnTo>
                    <a:pt x="647" y="1056"/>
                  </a:lnTo>
                  <a:lnTo>
                    <a:pt x="835" y="1056"/>
                  </a:lnTo>
                  <a:lnTo>
                    <a:pt x="841" y="954"/>
                  </a:lnTo>
                  <a:close/>
                  <a:moveTo>
                    <a:pt x="968" y="368"/>
                  </a:moveTo>
                  <a:lnTo>
                    <a:pt x="61" y="366"/>
                  </a:lnTo>
                  <a:lnTo>
                    <a:pt x="68" y="469"/>
                  </a:lnTo>
                  <a:lnTo>
                    <a:pt x="92" y="805"/>
                  </a:lnTo>
                  <a:lnTo>
                    <a:pt x="934" y="808"/>
                  </a:lnTo>
                  <a:lnTo>
                    <a:pt x="961" y="472"/>
                  </a:lnTo>
                  <a:lnTo>
                    <a:pt x="968" y="36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2CB059AA-5CDF-9C71-6136-98BB632382CB}"/>
              </a:ext>
            </a:extLst>
          </p:cNvPr>
          <p:cNvGrpSpPr/>
          <p:nvPr/>
        </p:nvGrpSpPr>
        <p:grpSpPr>
          <a:xfrm>
            <a:off x="4046542" y="3721077"/>
            <a:ext cx="1869440" cy="588010"/>
            <a:chOff x="6637" y="3973"/>
            <a:chExt cx="2944" cy="926"/>
          </a:xfrm>
        </p:grpSpPr>
        <p:sp>
          <p:nvSpPr>
            <p:cNvPr id="81" name="立方体 80">
              <a:extLst>
                <a:ext uri="{FF2B5EF4-FFF2-40B4-BE49-F238E27FC236}">
                  <a16:creationId xmlns:a16="http://schemas.microsoft.com/office/drawing/2014/main" id="{392C8711-DC38-DE60-6825-87C93E049FC5}"/>
                </a:ext>
              </a:extLst>
            </p:cNvPr>
            <p:cNvSpPr/>
            <p:nvPr/>
          </p:nvSpPr>
          <p:spPr>
            <a:xfrm>
              <a:off x="6637" y="3973"/>
              <a:ext cx="1100" cy="927"/>
            </a:xfrm>
            <a:prstGeom prst="cube">
              <a:avLst>
                <a:gd name="adj" fmla="val 21447"/>
              </a:avLst>
            </a:prstGeom>
            <a:solidFill>
              <a:srgbClr val="5F76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2" name="五边形 8">
              <a:extLst>
                <a:ext uri="{FF2B5EF4-FFF2-40B4-BE49-F238E27FC236}">
                  <a16:creationId xmlns:a16="http://schemas.microsoft.com/office/drawing/2014/main" id="{8450632E-6BFD-BC1D-A9A9-4961C7990246}"/>
                </a:ext>
              </a:extLst>
            </p:cNvPr>
            <p:cNvSpPr/>
            <p:nvPr/>
          </p:nvSpPr>
          <p:spPr>
            <a:xfrm>
              <a:off x="7727" y="3973"/>
              <a:ext cx="1855" cy="721"/>
            </a:xfrm>
            <a:prstGeom prst="homePlate">
              <a:avLst/>
            </a:prstGeom>
            <a:solidFill>
              <a:srgbClr val="5F76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78F51B17-662B-AAD5-89AB-3E7477EE8DA0}"/>
                </a:ext>
              </a:extLst>
            </p:cNvPr>
            <p:cNvSpPr txBox="1"/>
            <p:nvPr/>
          </p:nvSpPr>
          <p:spPr>
            <a:xfrm flipH="1">
              <a:off x="7981" y="4010"/>
              <a:ext cx="1336" cy="580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08</a:t>
              </a:r>
            </a:p>
          </p:txBody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DE638E6E-30B0-8107-3C72-D93DBE916498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6843" y="4236"/>
              <a:ext cx="534" cy="544"/>
            </a:xfrm>
            <a:custGeom>
              <a:avLst/>
              <a:gdLst/>
              <a:ahLst/>
              <a:cxnLst>
                <a:cxn ang="0">
                  <a:pos x="864" y="174"/>
                </a:cxn>
                <a:cxn ang="0">
                  <a:pos x="799" y="409"/>
                </a:cxn>
                <a:cxn ang="0">
                  <a:pos x="700" y="634"/>
                </a:cxn>
                <a:cxn ang="0">
                  <a:pos x="514" y="504"/>
                </a:cxn>
                <a:cxn ang="0">
                  <a:pos x="583" y="269"/>
                </a:cxn>
                <a:cxn ang="0">
                  <a:pos x="666" y="103"/>
                </a:cxn>
                <a:cxn ang="0">
                  <a:pos x="65" y="591"/>
                </a:cxn>
                <a:cxn ang="0">
                  <a:pos x="135" y="496"/>
                </a:cxn>
                <a:cxn ang="0">
                  <a:pos x="170" y="482"/>
                </a:cxn>
                <a:cxn ang="0">
                  <a:pos x="182" y="514"/>
                </a:cxn>
                <a:cxn ang="0">
                  <a:pos x="174" y="599"/>
                </a:cxn>
                <a:cxn ang="0">
                  <a:pos x="152" y="708"/>
                </a:cxn>
                <a:cxn ang="0">
                  <a:pos x="208" y="694"/>
                </a:cxn>
                <a:cxn ang="0">
                  <a:pos x="277" y="656"/>
                </a:cxn>
                <a:cxn ang="0">
                  <a:pos x="310" y="652"/>
                </a:cxn>
                <a:cxn ang="0">
                  <a:pos x="334" y="670"/>
                </a:cxn>
                <a:cxn ang="0">
                  <a:pos x="336" y="702"/>
                </a:cxn>
                <a:cxn ang="0">
                  <a:pos x="310" y="745"/>
                </a:cxn>
                <a:cxn ang="0">
                  <a:pos x="235" y="830"/>
                </a:cxn>
                <a:cxn ang="0">
                  <a:pos x="235" y="846"/>
                </a:cxn>
                <a:cxn ang="0">
                  <a:pos x="297" y="806"/>
                </a:cxn>
                <a:cxn ang="0">
                  <a:pos x="328" y="800"/>
                </a:cxn>
                <a:cxn ang="0">
                  <a:pos x="354" y="818"/>
                </a:cxn>
                <a:cxn ang="0">
                  <a:pos x="362" y="842"/>
                </a:cxn>
                <a:cxn ang="0">
                  <a:pos x="415" y="848"/>
                </a:cxn>
                <a:cxn ang="0">
                  <a:pos x="476" y="909"/>
                </a:cxn>
                <a:cxn ang="0">
                  <a:pos x="378" y="909"/>
                </a:cxn>
                <a:cxn ang="0">
                  <a:pos x="316" y="885"/>
                </a:cxn>
                <a:cxn ang="0">
                  <a:pos x="297" y="883"/>
                </a:cxn>
                <a:cxn ang="0">
                  <a:pos x="222" y="925"/>
                </a:cxn>
                <a:cxn ang="0">
                  <a:pos x="170" y="925"/>
                </a:cxn>
                <a:cxn ang="0">
                  <a:pos x="137" y="901"/>
                </a:cxn>
                <a:cxn ang="0">
                  <a:pos x="135" y="860"/>
                </a:cxn>
                <a:cxn ang="0">
                  <a:pos x="170" y="806"/>
                </a:cxn>
                <a:cxn ang="0">
                  <a:pos x="144" y="804"/>
                </a:cxn>
                <a:cxn ang="0">
                  <a:pos x="115" y="806"/>
                </a:cxn>
                <a:cxn ang="0">
                  <a:pos x="91" y="781"/>
                </a:cxn>
                <a:cxn ang="0">
                  <a:pos x="85" y="739"/>
                </a:cxn>
                <a:cxn ang="0">
                  <a:pos x="105" y="646"/>
                </a:cxn>
                <a:cxn ang="0">
                  <a:pos x="107" y="621"/>
                </a:cxn>
                <a:cxn ang="0">
                  <a:pos x="85" y="664"/>
                </a:cxn>
                <a:cxn ang="0">
                  <a:pos x="490" y="603"/>
                </a:cxn>
                <a:cxn ang="0">
                  <a:pos x="528" y="866"/>
                </a:cxn>
                <a:cxn ang="0">
                  <a:pos x="490" y="603"/>
                </a:cxn>
                <a:cxn ang="0">
                  <a:pos x="765" y="0"/>
                </a:cxn>
                <a:cxn ang="0">
                  <a:pos x="911" y="146"/>
                </a:cxn>
                <a:cxn ang="0">
                  <a:pos x="893" y="261"/>
                </a:cxn>
                <a:cxn ang="0">
                  <a:pos x="836" y="405"/>
                </a:cxn>
                <a:cxn ang="0">
                  <a:pos x="895" y="433"/>
                </a:cxn>
                <a:cxn ang="0">
                  <a:pos x="959" y="261"/>
                </a:cxn>
                <a:cxn ang="0">
                  <a:pos x="978" y="99"/>
                </a:cxn>
              </a:cxnLst>
              <a:rect l="0" t="0" r="0" b="0"/>
              <a:pathLst>
                <a:path w="978" h="929">
                  <a:moveTo>
                    <a:pt x="666" y="103"/>
                  </a:moveTo>
                  <a:lnTo>
                    <a:pt x="666" y="103"/>
                  </a:lnTo>
                  <a:lnTo>
                    <a:pt x="864" y="174"/>
                  </a:lnTo>
                  <a:lnTo>
                    <a:pt x="864" y="174"/>
                  </a:lnTo>
                  <a:lnTo>
                    <a:pt x="850" y="233"/>
                  </a:lnTo>
                  <a:lnTo>
                    <a:pt x="836" y="293"/>
                  </a:lnTo>
                  <a:lnTo>
                    <a:pt x="818" y="350"/>
                  </a:lnTo>
                  <a:lnTo>
                    <a:pt x="799" y="409"/>
                  </a:lnTo>
                  <a:lnTo>
                    <a:pt x="777" y="466"/>
                  </a:lnTo>
                  <a:lnTo>
                    <a:pt x="755" y="522"/>
                  </a:lnTo>
                  <a:lnTo>
                    <a:pt x="729" y="579"/>
                  </a:lnTo>
                  <a:lnTo>
                    <a:pt x="700" y="634"/>
                  </a:lnTo>
                  <a:lnTo>
                    <a:pt x="700" y="634"/>
                  </a:lnTo>
                  <a:lnTo>
                    <a:pt x="502" y="565"/>
                  </a:lnTo>
                  <a:lnTo>
                    <a:pt x="502" y="565"/>
                  </a:lnTo>
                  <a:lnTo>
                    <a:pt x="514" y="504"/>
                  </a:lnTo>
                  <a:lnTo>
                    <a:pt x="526" y="443"/>
                  </a:lnTo>
                  <a:lnTo>
                    <a:pt x="542" y="385"/>
                  </a:lnTo>
                  <a:lnTo>
                    <a:pt x="561" y="326"/>
                  </a:lnTo>
                  <a:lnTo>
                    <a:pt x="583" y="269"/>
                  </a:lnTo>
                  <a:lnTo>
                    <a:pt x="607" y="212"/>
                  </a:lnTo>
                  <a:lnTo>
                    <a:pt x="635" y="158"/>
                  </a:lnTo>
                  <a:lnTo>
                    <a:pt x="666" y="103"/>
                  </a:lnTo>
                  <a:lnTo>
                    <a:pt x="666" y="103"/>
                  </a:lnTo>
                  <a:close/>
                  <a:moveTo>
                    <a:pt x="0" y="702"/>
                  </a:moveTo>
                  <a:lnTo>
                    <a:pt x="0" y="702"/>
                  </a:lnTo>
                  <a:lnTo>
                    <a:pt x="32" y="644"/>
                  </a:lnTo>
                  <a:lnTo>
                    <a:pt x="65" y="591"/>
                  </a:lnTo>
                  <a:lnTo>
                    <a:pt x="83" y="563"/>
                  </a:lnTo>
                  <a:lnTo>
                    <a:pt x="101" y="536"/>
                  </a:lnTo>
                  <a:lnTo>
                    <a:pt x="119" y="514"/>
                  </a:lnTo>
                  <a:lnTo>
                    <a:pt x="135" y="496"/>
                  </a:lnTo>
                  <a:lnTo>
                    <a:pt x="152" y="484"/>
                  </a:lnTo>
                  <a:lnTo>
                    <a:pt x="158" y="482"/>
                  </a:lnTo>
                  <a:lnTo>
                    <a:pt x="164" y="480"/>
                  </a:lnTo>
                  <a:lnTo>
                    <a:pt x="170" y="482"/>
                  </a:lnTo>
                  <a:lnTo>
                    <a:pt x="174" y="486"/>
                  </a:lnTo>
                  <a:lnTo>
                    <a:pt x="178" y="492"/>
                  </a:lnTo>
                  <a:lnTo>
                    <a:pt x="180" y="502"/>
                  </a:lnTo>
                  <a:lnTo>
                    <a:pt x="182" y="514"/>
                  </a:lnTo>
                  <a:lnTo>
                    <a:pt x="182" y="530"/>
                  </a:lnTo>
                  <a:lnTo>
                    <a:pt x="178" y="573"/>
                  </a:lnTo>
                  <a:lnTo>
                    <a:pt x="178" y="573"/>
                  </a:lnTo>
                  <a:lnTo>
                    <a:pt x="174" y="599"/>
                  </a:lnTo>
                  <a:lnTo>
                    <a:pt x="166" y="632"/>
                  </a:lnTo>
                  <a:lnTo>
                    <a:pt x="166" y="632"/>
                  </a:lnTo>
                  <a:lnTo>
                    <a:pt x="156" y="684"/>
                  </a:lnTo>
                  <a:lnTo>
                    <a:pt x="152" y="708"/>
                  </a:lnTo>
                  <a:lnTo>
                    <a:pt x="150" y="731"/>
                  </a:lnTo>
                  <a:lnTo>
                    <a:pt x="150" y="731"/>
                  </a:lnTo>
                  <a:lnTo>
                    <a:pt x="178" y="715"/>
                  </a:lnTo>
                  <a:lnTo>
                    <a:pt x="208" y="694"/>
                  </a:lnTo>
                  <a:lnTo>
                    <a:pt x="208" y="694"/>
                  </a:lnTo>
                  <a:lnTo>
                    <a:pt x="239" y="676"/>
                  </a:lnTo>
                  <a:lnTo>
                    <a:pt x="265" y="662"/>
                  </a:lnTo>
                  <a:lnTo>
                    <a:pt x="277" y="656"/>
                  </a:lnTo>
                  <a:lnTo>
                    <a:pt x="289" y="652"/>
                  </a:lnTo>
                  <a:lnTo>
                    <a:pt x="299" y="652"/>
                  </a:lnTo>
                  <a:lnTo>
                    <a:pt x="310" y="652"/>
                  </a:lnTo>
                  <a:lnTo>
                    <a:pt x="310" y="652"/>
                  </a:lnTo>
                  <a:lnTo>
                    <a:pt x="318" y="656"/>
                  </a:lnTo>
                  <a:lnTo>
                    <a:pt x="324" y="658"/>
                  </a:lnTo>
                  <a:lnTo>
                    <a:pt x="330" y="664"/>
                  </a:lnTo>
                  <a:lnTo>
                    <a:pt x="334" y="670"/>
                  </a:lnTo>
                  <a:lnTo>
                    <a:pt x="336" y="676"/>
                  </a:lnTo>
                  <a:lnTo>
                    <a:pt x="338" y="684"/>
                  </a:lnTo>
                  <a:lnTo>
                    <a:pt x="338" y="692"/>
                  </a:lnTo>
                  <a:lnTo>
                    <a:pt x="336" y="702"/>
                  </a:lnTo>
                  <a:lnTo>
                    <a:pt x="336" y="702"/>
                  </a:lnTo>
                  <a:lnTo>
                    <a:pt x="332" y="712"/>
                  </a:lnTo>
                  <a:lnTo>
                    <a:pt x="326" y="723"/>
                  </a:lnTo>
                  <a:lnTo>
                    <a:pt x="310" y="745"/>
                  </a:lnTo>
                  <a:lnTo>
                    <a:pt x="289" y="769"/>
                  </a:lnTo>
                  <a:lnTo>
                    <a:pt x="267" y="795"/>
                  </a:lnTo>
                  <a:lnTo>
                    <a:pt x="267" y="795"/>
                  </a:lnTo>
                  <a:lnTo>
                    <a:pt x="235" y="830"/>
                  </a:lnTo>
                  <a:lnTo>
                    <a:pt x="210" y="860"/>
                  </a:lnTo>
                  <a:lnTo>
                    <a:pt x="210" y="860"/>
                  </a:lnTo>
                  <a:lnTo>
                    <a:pt x="222" y="854"/>
                  </a:lnTo>
                  <a:lnTo>
                    <a:pt x="235" y="846"/>
                  </a:lnTo>
                  <a:lnTo>
                    <a:pt x="259" y="830"/>
                  </a:lnTo>
                  <a:lnTo>
                    <a:pt x="259" y="830"/>
                  </a:lnTo>
                  <a:lnTo>
                    <a:pt x="285" y="812"/>
                  </a:lnTo>
                  <a:lnTo>
                    <a:pt x="297" y="806"/>
                  </a:lnTo>
                  <a:lnTo>
                    <a:pt x="310" y="802"/>
                  </a:lnTo>
                  <a:lnTo>
                    <a:pt x="310" y="802"/>
                  </a:lnTo>
                  <a:lnTo>
                    <a:pt x="320" y="800"/>
                  </a:lnTo>
                  <a:lnTo>
                    <a:pt x="328" y="800"/>
                  </a:lnTo>
                  <a:lnTo>
                    <a:pt x="336" y="802"/>
                  </a:lnTo>
                  <a:lnTo>
                    <a:pt x="342" y="806"/>
                  </a:lnTo>
                  <a:lnTo>
                    <a:pt x="348" y="812"/>
                  </a:lnTo>
                  <a:lnTo>
                    <a:pt x="354" y="818"/>
                  </a:lnTo>
                  <a:lnTo>
                    <a:pt x="358" y="828"/>
                  </a:lnTo>
                  <a:lnTo>
                    <a:pt x="360" y="840"/>
                  </a:lnTo>
                  <a:lnTo>
                    <a:pt x="360" y="840"/>
                  </a:lnTo>
                  <a:lnTo>
                    <a:pt x="362" y="842"/>
                  </a:lnTo>
                  <a:lnTo>
                    <a:pt x="366" y="844"/>
                  </a:lnTo>
                  <a:lnTo>
                    <a:pt x="378" y="848"/>
                  </a:lnTo>
                  <a:lnTo>
                    <a:pt x="397" y="850"/>
                  </a:lnTo>
                  <a:lnTo>
                    <a:pt x="415" y="848"/>
                  </a:lnTo>
                  <a:lnTo>
                    <a:pt x="451" y="846"/>
                  </a:lnTo>
                  <a:lnTo>
                    <a:pt x="467" y="844"/>
                  </a:lnTo>
                  <a:lnTo>
                    <a:pt x="476" y="909"/>
                  </a:lnTo>
                  <a:lnTo>
                    <a:pt x="476" y="909"/>
                  </a:lnTo>
                  <a:lnTo>
                    <a:pt x="453" y="911"/>
                  </a:lnTo>
                  <a:lnTo>
                    <a:pt x="433" y="913"/>
                  </a:lnTo>
                  <a:lnTo>
                    <a:pt x="407" y="911"/>
                  </a:lnTo>
                  <a:lnTo>
                    <a:pt x="378" y="909"/>
                  </a:lnTo>
                  <a:lnTo>
                    <a:pt x="350" y="903"/>
                  </a:lnTo>
                  <a:lnTo>
                    <a:pt x="338" y="897"/>
                  </a:lnTo>
                  <a:lnTo>
                    <a:pt x="326" y="891"/>
                  </a:lnTo>
                  <a:lnTo>
                    <a:pt x="316" y="885"/>
                  </a:lnTo>
                  <a:lnTo>
                    <a:pt x="307" y="874"/>
                  </a:lnTo>
                  <a:lnTo>
                    <a:pt x="307" y="874"/>
                  </a:lnTo>
                  <a:lnTo>
                    <a:pt x="297" y="883"/>
                  </a:lnTo>
                  <a:lnTo>
                    <a:pt x="297" y="883"/>
                  </a:lnTo>
                  <a:lnTo>
                    <a:pt x="269" y="903"/>
                  </a:lnTo>
                  <a:lnTo>
                    <a:pt x="255" y="911"/>
                  </a:lnTo>
                  <a:lnTo>
                    <a:pt x="239" y="919"/>
                  </a:lnTo>
                  <a:lnTo>
                    <a:pt x="222" y="925"/>
                  </a:lnTo>
                  <a:lnTo>
                    <a:pt x="206" y="929"/>
                  </a:lnTo>
                  <a:lnTo>
                    <a:pt x="188" y="929"/>
                  </a:lnTo>
                  <a:lnTo>
                    <a:pt x="170" y="925"/>
                  </a:lnTo>
                  <a:lnTo>
                    <a:pt x="170" y="925"/>
                  </a:lnTo>
                  <a:lnTo>
                    <a:pt x="158" y="921"/>
                  </a:lnTo>
                  <a:lnTo>
                    <a:pt x="150" y="915"/>
                  </a:lnTo>
                  <a:lnTo>
                    <a:pt x="141" y="909"/>
                  </a:lnTo>
                  <a:lnTo>
                    <a:pt x="137" y="901"/>
                  </a:lnTo>
                  <a:lnTo>
                    <a:pt x="133" y="893"/>
                  </a:lnTo>
                  <a:lnTo>
                    <a:pt x="133" y="883"/>
                  </a:lnTo>
                  <a:lnTo>
                    <a:pt x="133" y="872"/>
                  </a:lnTo>
                  <a:lnTo>
                    <a:pt x="135" y="860"/>
                  </a:lnTo>
                  <a:lnTo>
                    <a:pt x="135" y="860"/>
                  </a:lnTo>
                  <a:lnTo>
                    <a:pt x="144" y="844"/>
                  </a:lnTo>
                  <a:lnTo>
                    <a:pt x="156" y="824"/>
                  </a:lnTo>
                  <a:lnTo>
                    <a:pt x="170" y="806"/>
                  </a:lnTo>
                  <a:lnTo>
                    <a:pt x="186" y="785"/>
                  </a:lnTo>
                  <a:lnTo>
                    <a:pt x="186" y="785"/>
                  </a:lnTo>
                  <a:lnTo>
                    <a:pt x="164" y="795"/>
                  </a:lnTo>
                  <a:lnTo>
                    <a:pt x="144" y="804"/>
                  </a:lnTo>
                  <a:lnTo>
                    <a:pt x="144" y="804"/>
                  </a:lnTo>
                  <a:lnTo>
                    <a:pt x="133" y="806"/>
                  </a:lnTo>
                  <a:lnTo>
                    <a:pt x="123" y="808"/>
                  </a:lnTo>
                  <a:lnTo>
                    <a:pt x="115" y="806"/>
                  </a:lnTo>
                  <a:lnTo>
                    <a:pt x="107" y="802"/>
                  </a:lnTo>
                  <a:lnTo>
                    <a:pt x="101" y="798"/>
                  </a:lnTo>
                  <a:lnTo>
                    <a:pt x="95" y="789"/>
                  </a:lnTo>
                  <a:lnTo>
                    <a:pt x="91" y="781"/>
                  </a:lnTo>
                  <a:lnTo>
                    <a:pt x="87" y="771"/>
                  </a:lnTo>
                  <a:lnTo>
                    <a:pt x="87" y="771"/>
                  </a:lnTo>
                  <a:lnTo>
                    <a:pt x="85" y="755"/>
                  </a:lnTo>
                  <a:lnTo>
                    <a:pt x="85" y="739"/>
                  </a:lnTo>
                  <a:lnTo>
                    <a:pt x="87" y="721"/>
                  </a:lnTo>
                  <a:lnTo>
                    <a:pt x="91" y="702"/>
                  </a:lnTo>
                  <a:lnTo>
                    <a:pt x="101" y="664"/>
                  </a:lnTo>
                  <a:lnTo>
                    <a:pt x="105" y="646"/>
                  </a:lnTo>
                  <a:lnTo>
                    <a:pt x="107" y="629"/>
                  </a:lnTo>
                  <a:lnTo>
                    <a:pt x="107" y="629"/>
                  </a:lnTo>
                  <a:lnTo>
                    <a:pt x="107" y="623"/>
                  </a:lnTo>
                  <a:lnTo>
                    <a:pt x="107" y="621"/>
                  </a:lnTo>
                  <a:lnTo>
                    <a:pt x="105" y="623"/>
                  </a:lnTo>
                  <a:lnTo>
                    <a:pt x="103" y="627"/>
                  </a:lnTo>
                  <a:lnTo>
                    <a:pt x="95" y="642"/>
                  </a:lnTo>
                  <a:lnTo>
                    <a:pt x="85" y="664"/>
                  </a:lnTo>
                  <a:lnTo>
                    <a:pt x="58" y="733"/>
                  </a:lnTo>
                  <a:lnTo>
                    <a:pt x="0" y="702"/>
                  </a:lnTo>
                  <a:lnTo>
                    <a:pt x="0" y="702"/>
                  </a:lnTo>
                  <a:close/>
                  <a:moveTo>
                    <a:pt x="490" y="603"/>
                  </a:moveTo>
                  <a:lnTo>
                    <a:pt x="492" y="793"/>
                  </a:lnTo>
                  <a:lnTo>
                    <a:pt x="506" y="798"/>
                  </a:lnTo>
                  <a:lnTo>
                    <a:pt x="502" y="856"/>
                  </a:lnTo>
                  <a:lnTo>
                    <a:pt x="528" y="866"/>
                  </a:lnTo>
                  <a:lnTo>
                    <a:pt x="561" y="818"/>
                  </a:lnTo>
                  <a:lnTo>
                    <a:pt x="571" y="820"/>
                  </a:lnTo>
                  <a:lnTo>
                    <a:pt x="686" y="674"/>
                  </a:lnTo>
                  <a:lnTo>
                    <a:pt x="490" y="603"/>
                  </a:lnTo>
                  <a:lnTo>
                    <a:pt x="490" y="603"/>
                  </a:lnTo>
                  <a:close/>
                  <a:moveTo>
                    <a:pt x="852" y="55"/>
                  </a:moveTo>
                  <a:lnTo>
                    <a:pt x="844" y="28"/>
                  </a:lnTo>
                  <a:lnTo>
                    <a:pt x="765" y="0"/>
                  </a:lnTo>
                  <a:lnTo>
                    <a:pt x="680" y="63"/>
                  </a:lnTo>
                  <a:lnTo>
                    <a:pt x="771" y="95"/>
                  </a:lnTo>
                  <a:lnTo>
                    <a:pt x="878" y="134"/>
                  </a:lnTo>
                  <a:lnTo>
                    <a:pt x="911" y="146"/>
                  </a:lnTo>
                  <a:lnTo>
                    <a:pt x="911" y="146"/>
                  </a:lnTo>
                  <a:lnTo>
                    <a:pt x="907" y="184"/>
                  </a:lnTo>
                  <a:lnTo>
                    <a:pt x="901" y="223"/>
                  </a:lnTo>
                  <a:lnTo>
                    <a:pt x="893" y="261"/>
                  </a:lnTo>
                  <a:lnTo>
                    <a:pt x="880" y="298"/>
                  </a:lnTo>
                  <a:lnTo>
                    <a:pt x="868" y="334"/>
                  </a:lnTo>
                  <a:lnTo>
                    <a:pt x="854" y="370"/>
                  </a:lnTo>
                  <a:lnTo>
                    <a:pt x="836" y="405"/>
                  </a:lnTo>
                  <a:lnTo>
                    <a:pt x="816" y="437"/>
                  </a:lnTo>
                  <a:lnTo>
                    <a:pt x="872" y="472"/>
                  </a:lnTo>
                  <a:lnTo>
                    <a:pt x="872" y="472"/>
                  </a:lnTo>
                  <a:lnTo>
                    <a:pt x="895" y="433"/>
                  </a:lnTo>
                  <a:lnTo>
                    <a:pt x="915" y="391"/>
                  </a:lnTo>
                  <a:lnTo>
                    <a:pt x="933" y="348"/>
                  </a:lnTo>
                  <a:lnTo>
                    <a:pt x="947" y="306"/>
                  </a:lnTo>
                  <a:lnTo>
                    <a:pt x="959" y="261"/>
                  </a:lnTo>
                  <a:lnTo>
                    <a:pt x="967" y="217"/>
                  </a:lnTo>
                  <a:lnTo>
                    <a:pt x="973" y="170"/>
                  </a:lnTo>
                  <a:lnTo>
                    <a:pt x="978" y="123"/>
                  </a:lnTo>
                  <a:lnTo>
                    <a:pt x="978" y="99"/>
                  </a:lnTo>
                  <a:lnTo>
                    <a:pt x="955" y="91"/>
                  </a:lnTo>
                  <a:lnTo>
                    <a:pt x="852" y="5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A4406011-362C-1BCD-DF38-87CAB97FE01F}"/>
              </a:ext>
            </a:extLst>
          </p:cNvPr>
          <p:cNvGrpSpPr/>
          <p:nvPr/>
        </p:nvGrpSpPr>
        <p:grpSpPr>
          <a:xfrm>
            <a:off x="2885127" y="3190217"/>
            <a:ext cx="1859915" cy="588010"/>
            <a:chOff x="4808" y="3137"/>
            <a:chExt cx="2929" cy="926"/>
          </a:xfrm>
        </p:grpSpPr>
        <p:sp>
          <p:nvSpPr>
            <p:cNvPr id="86" name="立方体 85">
              <a:extLst>
                <a:ext uri="{FF2B5EF4-FFF2-40B4-BE49-F238E27FC236}">
                  <a16:creationId xmlns:a16="http://schemas.microsoft.com/office/drawing/2014/main" id="{E4C2B1C6-3F0B-1165-5AB4-BD543EACD68A}"/>
                </a:ext>
              </a:extLst>
            </p:cNvPr>
            <p:cNvSpPr/>
            <p:nvPr/>
          </p:nvSpPr>
          <p:spPr>
            <a:xfrm>
              <a:off x="6637" y="3137"/>
              <a:ext cx="1100" cy="927"/>
            </a:xfrm>
            <a:prstGeom prst="cube">
              <a:avLst>
                <a:gd name="adj" fmla="val 21447"/>
              </a:avLst>
            </a:prstGeom>
            <a:solidFill>
              <a:srgbClr val="D1E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7" name="五边形 7">
              <a:extLst>
                <a:ext uri="{FF2B5EF4-FFF2-40B4-BE49-F238E27FC236}">
                  <a16:creationId xmlns:a16="http://schemas.microsoft.com/office/drawing/2014/main" id="{85EAF229-4C01-B06F-1A66-AD0A21CBF158}"/>
                </a:ext>
              </a:extLst>
            </p:cNvPr>
            <p:cNvSpPr/>
            <p:nvPr/>
          </p:nvSpPr>
          <p:spPr>
            <a:xfrm flipH="1">
              <a:off x="4808" y="3342"/>
              <a:ext cx="1855" cy="721"/>
            </a:xfrm>
            <a:prstGeom prst="homePlate">
              <a:avLst/>
            </a:prstGeom>
            <a:solidFill>
              <a:srgbClr val="D1E3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F2D236F7-1134-5E9C-4537-A2EFA004FB96}"/>
                </a:ext>
              </a:extLst>
            </p:cNvPr>
            <p:cNvSpPr txBox="1"/>
            <p:nvPr/>
          </p:nvSpPr>
          <p:spPr>
            <a:xfrm flipH="1">
              <a:off x="5139" y="3398"/>
              <a:ext cx="1336" cy="580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89" name="Freeform 9">
              <a:extLst>
                <a:ext uri="{FF2B5EF4-FFF2-40B4-BE49-F238E27FC236}">
                  <a16:creationId xmlns:a16="http://schemas.microsoft.com/office/drawing/2014/main" id="{60D270E4-5440-428F-836A-6A16EA9037B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6960" y="3425"/>
              <a:ext cx="300" cy="502"/>
            </a:xfrm>
            <a:custGeom>
              <a:avLst/>
              <a:gdLst/>
              <a:ahLst/>
              <a:cxnLst>
                <a:cxn ang="0">
                  <a:pos x="443" y="556"/>
                </a:cxn>
                <a:cxn ang="0">
                  <a:pos x="482" y="627"/>
                </a:cxn>
                <a:cxn ang="0">
                  <a:pos x="530" y="659"/>
                </a:cxn>
                <a:cxn ang="0">
                  <a:pos x="589" y="680"/>
                </a:cxn>
                <a:cxn ang="0">
                  <a:pos x="654" y="720"/>
                </a:cxn>
                <a:cxn ang="0">
                  <a:pos x="680" y="761"/>
                </a:cxn>
                <a:cxn ang="0">
                  <a:pos x="688" y="829"/>
                </a:cxn>
                <a:cxn ang="0">
                  <a:pos x="670" y="878"/>
                </a:cxn>
                <a:cxn ang="0">
                  <a:pos x="640" y="917"/>
                </a:cxn>
                <a:cxn ang="0">
                  <a:pos x="583" y="949"/>
                </a:cxn>
                <a:cxn ang="0">
                  <a:pos x="532" y="953"/>
                </a:cxn>
                <a:cxn ang="0">
                  <a:pos x="478" y="933"/>
                </a:cxn>
                <a:cxn ang="0">
                  <a:pos x="445" y="890"/>
                </a:cxn>
                <a:cxn ang="0">
                  <a:pos x="421" y="793"/>
                </a:cxn>
                <a:cxn ang="0">
                  <a:pos x="403" y="714"/>
                </a:cxn>
                <a:cxn ang="0">
                  <a:pos x="358" y="558"/>
                </a:cxn>
                <a:cxn ang="0">
                  <a:pos x="298" y="601"/>
                </a:cxn>
                <a:cxn ang="0">
                  <a:pos x="255" y="688"/>
                </a:cxn>
                <a:cxn ang="0">
                  <a:pos x="215" y="819"/>
                </a:cxn>
                <a:cxn ang="0">
                  <a:pos x="209" y="866"/>
                </a:cxn>
                <a:cxn ang="0">
                  <a:pos x="190" y="927"/>
                </a:cxn>
                <a:cxn ang="0">
                  <a:pos x="152" y="961"/>
                </a:cxn>
                <a:cxn ang="0">
                  <a:pos x="101" y="969"/>
                </a:cxn>
                <a:cxn ang="0">
                  <a:pos x="43" y="955"/>
                </a:cxn>
                <a:cxn ang="0">
                  <a:pos x="10" y="931"/>
                </a:cxn>
                <a:cxn ang="0">
                  <a:pos x="0" y="886"/>
                </a:cxn>
                <a:cxn ang="0">
                  <a:pos x="6" y="825"/>
                </a:cxn>
                <a:cxn ang="0">
                  <a:pos x="18" y="748"/>
                </a:cxn>
                <a:cxn ang="0">
                  <a:pos x="55" y="668"/>
                </a:cxn>
                <a:cxn ang="0">
                  <a:pos x="93" y="629"/>
                </a:cxn>
                <a:cxn ang="0">
                  <a:pos x="162" y="605"/>
                </a:cxn>
                <a:cxn ang="0">
                  <a:pos x="229" y="558"/>
                </a:cxn>
                <a:cxn ang="0">
                  <a:pos x="269" y="502"/>
                </a:cxn>
                <a:cxn ang="0">
                  <a:pos x="184" y="246"/>
                </a:cxn>
                <a:cxn ang="0">
                  <a:pos x="160" y="115"/>
                </a:cxn>
                <a:cxn ang="0">
                  <a:pos x="172" y="26"/>
                </a:cxn>
                <a:cxn ang="0">
                  <a:pos x="263" y="165"/>
                </a:cxn>
                <a:cxn ang="0">
                  <a:pos x="468" y="22"/>
                </a:cxn>
                <a:cxn ang="0">
                  <a:pos x="480" y="113"/>
                </a:cxn>
                <a:cxn ang="0">
                  <a:pos x="458" y="259"/>
                </a:cxn>
                <a:cxn ang="0">
                  <a:pos x="387" y="467"/>
                </a:cxn>
                <a:cxn ang="0">
                  <a:pos x="138" y="805"/>
                </a:cxn>
                <a:cxn ang="0">
                  <a:pos x="160" y="712"/>
                </a:cxn>
                <a:cxn ang="0">
                  <a:pos x="146" y="690"/>
                </a:cxn>
                <a:cxn ang="0">
                  <a:pos x="117" y="716"/>
                </a:cxn>
                <a:cxn ang="0">
                  <a:pos x="91" y="793"/>
                </a:cxn>
                <a:cxn ang="0">
                  <a:pos x="83" y="848"/>
                </a:cxn>
                <a:cxn ang="0">
                  <a:pos x="87" y="884"/>
                </a:cxn>
                <a:cxn ang="0">
                  <a:pos x="105" y="888"/>
                </a:cxn>
                <a:cxn ang="0">
                  <a:pos x="128" y="868"/>
                </a:cxn>
                <a:cxn ang="0">
                  <a:pos x="134" y="831"/>
                </a:cxn>
                <a:cxn ang="0">
                  <a:pos x="498" y="781"/>
                </a:cxn>
                <a:cxn ang="0">
                  <a:pos x="520" y="856"/>
                </a:cxn>
                <a:cxn ang="0">
                  <a:pos x="551" y="876"/>
                </a:cxn>
                <a:cxn ang="0">
                  <a:pos x="587" y="858"/>
                </a:cxn>
                <a:cxn ang="0">
                  <a:pos x="609" y="817"/>
                </a:cxn>
                <a:cxn ang="0">
                  <a:pos x="607" y="791"/>
                </a:cxn>
                <a:cxn ang="0">
                  <a:pos x="561" y="746"/>
                </a:cxn>
                <a:cxn ang="0">
                  <a:pos x="514" y="734"/>
                </a:cxn>
                <a:cxn ang="0">
                  <a:pos x="498" y="765"/>
                </a:cxn>
              </a:cxnLst>
              <a:rect l="0" t="0" r="0" b="0"/>
              <a:pathLst>
                <a:path w="690" h="969">
                  <a:moveTo>
                    <a:pt x="415" y="493"/>
                  </a:moveTo>
                  <a:lnTo>
                    <a:pt x="415" y="493"/>
                  </a:lnTo>
                  <a:lnTo>
                    <a:pt x="431" y="526"/>
                  </a:lnTo>
                  <a:lnTo>
                    <a:pt x="443" y="556"/>
                  </a:lnTo>
                  <a:lnTo>
                    <a:pt x="453" y="582"/>
                  </a:lnTo>
                  <a:lnTo>
                    <a:pt x="466" y="607"/>
                  </a:lnTo>
                  <a:lnTo>
                    <a:pt x="474" y="617"/>
                  </a:lnTo>
                  <a:lnTo>
                    <a:pt x="482" y="627"/>
                  </a:lnTo>
                  <a:lnTo>
                    <a:pt x="492" y="635"/>
                  </a:lnTo>
                  <a:lnTo>
                    <a:pt x="502" y="643"/>
                  </a:lnTo>
                  <a:lnTo>
                    <a:pt x="516" y="651"/>
                  </a:lnTo>
                  <a:lnTo>
                    <a:pt x="530" y="659"/>
                  </a:lnTo>
                  <a:lnTo>
                    <a:pt x="547" y="665"/>
                  </a:lnTo>
                  <a:lnTo>
                    <a:pt x="567" y="672"/>
                  </a:lnTo>
                  <a:lnTo>
                    <a:pt x="567" y="672"/>
                  </a:lnTo>
                  <a:lnTo>
                    <a:pt x="589" y="680"/>
                  </a:lnTo>
                  <a:lnTo>
                    <a:pt x="609" y="688"/>
                  </a:lnTo>
                  <a:lnTo>
                    <a:pt x="626" y="698"/>
                  </a:lnTo>
                  <a:lnTo>
                    <a:pt x="642" y="708"/>
                  </a:lnTo>
                  <a:lnTo>
                    <a:pt x="654" y="720"/>
                  </a:lnTo>
                  <a:lnTo>
                    <a:pt x="664" y="732"/>
                  </a:lnTo>
                  <a:lnTo>
                    <a:pt x="672" y="746"/>
                  </a:lnTo>
                  <a:lnTo>
                    <a:pt x="680" y="761"/>
                  </a:lnTo>
                  <a:lnTo>
                    <a:pt x="680" y="761"/>
                  </a:lnTo>
                  <a:lnTo>
                    <a:pt x="686" y="777"/>
                  </a:lnTo>
                  <a:lnTo>
                    <a:pt x="688" y="795"/>
                  </a:lnTo>
                  <a:lnTo>
                    <a:pt x="690" y="813"/>
                  </a:lnTo>
                  <a:lnTo>
                    <a:pt x="688" y="829"/>
                  </a:lnTo>
                  <a:lnTo>
                    <a:pt x="688" y="829"/>
                  </a:lnTo>
                  <a:lnTo>
                    <a:pt x="684" y="848"/>
                  </a:lnTo>
                  <a:lnTo>
                    <a:pt x="678" y="862"/>
                  </a:lnTo>
                  <a:lnTo>
                    <a:pt x="670" y="878"/>
                  </a:lnTo>
                  <a:lnTo>
                    <a:pt x="662" y="892"/>
                  </a:lnTo>
                  <a:lnTo>
                    <a:pt x="662" y="892"/>
                  </a:lnTo>
                  <a:lnTo>
                    <a:pt x="652" y="904"/>
                  </a:lnTo>
                  <a:lnTo>
                    <a:pt x="640" y="917"/>
                  </a:lnTo>
                  <a:lnTo>
                    <a:pt x="628" y="929"/>
                  </a:lnTo>
                  <a:lnTo>
                    <a:pt x="613" y="937"/>
                  </a:lnTo>
                  <a:lnTo>
                    <a:pt x="599" y="945"/>
                  </a:lnTo>
                  <a:lnTo>
                    <a:pt x="583" y="949"/>
                  </a:lnTo>
                  <a:lnTo>
                    <a:pt x="569" y="953"/>
                  </a:lnTo>
                  <a:lnTo>
                    <a:pt x="553" y="955"/>
                  </a:lnTo>
                  <a:lnTo>
                    <a:pt x="553" y="955"/>
                  </a:lnTo>
                  <a:lnTo>
                    <a:pt x="532" y="953"/>
                  </a:lnTo>
                  <a:lnTo>
                    <a:pt x="516" y="951"/>
                  </a:lnTo>
                  <a:lnTo>
                    <a:pt x="502" y="947"/>
                  </a:lnTo>
                  <a:lnTo>
                    <a:pt x="490" y="941"/>
                  </a:lnTo>
                  <a:lnTo>
                    <a:pt x="478" y="933"/>
                  </a:lnTo>
                  <a:lnTo>
                    <a:pt x="468" y="923"/>
                  </a:lnTo>
                  <a:lnTo>
                    <a:pt x="460" y="912"/>
                  </a:lnTo>
                  <a:lnTo>
                    <a:pt x="451" y="902"/>
                  </a:lnTo>
                  <a:lnTo>
                    <a:pt x="445" y="890"/>
                  </a:lnTo>
                  <a:lnTo>
                    <a:pt x="439" y="876"/>
                  </a:lnTo>
                  <a:lnTo>
                    <a:pt x="431" y="850"/>
                  </a:lnTo>
                  <a:lnTo>
                    <a:pt x="425" y="821"/>
                  </a:lnTo>
                  <a:lnTo>
                    <a:pt x="421" y="793"/>
                  </a:lnTo>
                  <a:lnTo>
                    <a:pt x="421" y="793"/>
                  </a:lnTo>
                  <a:lnTo>
                    <a:pt x="415" y="763"/>
                  </a:lnTo>
                  <a:lnTo>
                    <a:pt x="415" y="763"/>
                  </a:lnTo>
                  <a:lnTo>
                    <a:pt x="403" y="714"/>
                  </a:lnTo>
                  <a:lnTo>
                    <a:pt x="389" y="665"/>
                  </a:lnTo>
                  <a:lnTo>
                    <a:pt x="370" y="617"/>
                  </a:lnTo>
                  <a:lnTo>
                    <a:pt x="350" y="570"/>
                  </a:lnTo>
                  <a:lnTo>
                    <a:pt x="358" y="558"/>
                  </a:lnTo>
                  <a:lnTo>
                    <a:pt x="358" y="558"/>
                  </a:lnTo>
                  <a:lnTo>
                    <a:pt x="334" y="544"/>
                  </a:lnTo>
                  <a:lnTo>
                    <a:pt x="292" y="591"/>
                  </a:lnTo>
                  <a:lnTo>
                    <a:pt x="298" y="601"/>
                  </a:lnTo>
                  <a:lnTo>
                    <a:pt x="298" y="601"/>
                  </a:lnTo>
                  <a:lnTo>
                    <a:pt x="275" y="641"/>
                  </a:lnTo>
                  <a:lnTo>
                    <a:pt x="255" y="688"/>
                  </a:lnTo>
                  <a:lnTo>
                    <a:pt x="255" y="688"/>
                  </a:lnTo>
                  <a:lnTo>
                    <a:pt x="243" y="718"/>
                  </a:lnTo>
                  <a:lnTo>
                    <a:pt x="233" y="748"/>
                  </a:lnTo>
                  <a:lnTo>
                    <a:pt x="223" y="783"/>
                  </a:lnTo>
                  <a:lnTo>
                    <a:pt x="215" y="819"/>
                  </a:lnTo>
                  <a:lnTo>
                    <a:pt x="215" y="819"/>
                  </a:lnTo>
                  <a:lnTo>
                    <a:pt x="213" y="840"/>
                  </a:lnTo>
                  <a:lnTo>
                    <a:pt x="213" y="840"/>
                  </a:lnTo>
                  <a:lnTo>
                    <a:pt x="209" y="866"/>
                  </a:lnTo>
                  <a:lnTo>
                    <a:pt x="209" y="866"/>
                  </a:lnTo>
                  <a:lnTo>
                    <a:pt x="204" y="888"/>
                  </a:lnTo>
                  <a:lnTo>
                    <a:pt x="198" y="908"/>
                  </a:lnTo>
                  <a:lnTo>
                    <a:pt x="190" y="927"/>
                  </a:lnTo>
                  <a:lnTo>
                    <a:pt x="178" y="945"/>
                  </a:lnTo>
                  <a:lnTo>
                    <a:pt x="170" y="951"/>
                  </a:lnTo>
                  <a:lnTo>
                    <a:pt x="162" y="957"/>
                  </a:lnTo>
                  <a:lnTo>
                    <a:pt x="152" y="961"/>
                  </a:lnTo>
                  <a:lnTo>
                    <a:pt x="142" y="965"/>
                  </a:lnTo>
                  <a:lnTo>
                    <a:pt x="130" y="969"/>
                  </a:lnTo>
                  <a:lnTo>
                    <a:pt x="117" y="969"/>
                  </a:lnTo>
                  <a:lnTo>
                    <a:pt x="101" y="969"/>
                  </a:lnTo>
                  <a:lnTo>
                    <a:pt x="85" y="967"/>
                  </a:lnTo>
                  <a:lnTo>
                    <a:pt x="85" y="967"/>
                  </a:lnTo>
                  <a:lnTo>
                    <a:pt x="55" y="959"/>
                  </a:lnTo>
                  <a:lnTo>
                    <a:pt x="43" y="955"/>
                  </a:lnTo>
                  <a:lnTo>
                    <a:pt x="32" y="951"/>
                  </a:lnTo>
                  <a:lnTo>
                    <a:pt x="24" y="945"/>
                  </a:lnTo>
                  <a:lnTo>
                    <a:pt x="16" y="937"/>
                  </a:lnTo>
                  <a:lnTo>
                    <a:pt x="10" y="931"/>
                  </a:lnTo>
                  <a:lnTo>
                    <a:pt x="6" y="923"/>
                  </a:lnTo>
                  <a:lnTo>
                    <a:pt x="4" y="914"/>
                  </a:lnTo>
                  <a:lnTo>
                    <a:pt x="2" y="904"/>
                  </a:lnTo>
                  <a:lnTo>
                    <a:pt x="0" y="886"/>
                  </a:lnTo>
                  <a:lnTo>
                    <a:pt x="2" y="864"/>
                  </a:lnTo>
                  <a:lnTo>
                    <a:pt x="4" y="840"/>
                  </a:lnTo>
                  <a:lnTo>
                    <a:pt x="4" y="840"/>
                  </a:lnTo>
                  <a:lnTo>
                    <a:pt x="6" y="825"/>
                  </a:lnTo>
                  <a:lnTo>
                    <a:pt x="6" y="825"/>
                  </a:lnTo>
                  <a:lnTo>
                    <a:pt x="8" y="799"/>
                  </a:lnTo>
                  <a:lnTo>
                    <a:pt x="14" y="773"/>
                  </a:lnTo>
                  <a:lnTo>
                    <a:pt x="18" y="748"/>
                  </a:lnTo>
                  <a:lnTo>
                    <a:pt x="26" y="726"/>
                  </a:lnTo>
                  <a:lnTo>
                    <a:pt x="34" y="704"/>
                  </a:lnTo>
                  <a:lnTo>
                    <a:pt x="43" y="686"/>
                  </a:lnTo>
                  <a:lnTo>
                    <a:pt x="55" y="668"/>
                  </a:lnTo>
                  <a:lnTo>
                    <a:pt x="65" y="653"/>
                  </a:lnTo>
                  <a:lnTo>
                    <a:pt x="65" y="653"/>
                  </a:lnTo>
                  <a:lnTo>
                    <a:pt x="79" y="639"/>
                  </a:lnTo>
                  <a:lnTo>
                    <a:pt x="93" y="629"/>
                  </a:lnTo>
                  <a:lnTo>
                    <a:pt x="109" y="619"/>
                  </a:lnTo>
                  <a:lnTo>
                    <a:pt x="126" y="613"/>
                  </a:lnTo>
                  <a:lnTo>
                    <a:pt x="144" y="607"/>
                  </a:lnTo>
                  <a:lnTo>
                    <a:pt x="162" y="605"/>
                  </a:lnTo>
                  <a:lnTo>
                    <a:pt x="182" y="605"/>
                  </a:lnTo>
                  <a:lnTo>
                    <a:pt x="204" y="609"/>
                  </a:lnTo>
                  <a:lnTo>
                    <a:pt x="204" y="609"/>
                  </a:lnTo>
                  <a:lnTo>
                    <a:pt x="229" y="558"/>
                  </a:lnTo>
                  <a:lnTo>
                    <a:pt x="229" y="558"/>
                  </a:lnTo>
                  <a:lnTo>
                    <a:pt x="249" y="518"/>
                  </a:lnTo>
                  <a:lnTo>
                    <a:pt x="257" y="532"/>
                  </a:lnTo>
                  <a:lnTo>
                    <a:pt x="269" y="502"/>
                  </a:lnTo>
                  <a:lnTo>
                    <a:pt x="269" y="502"/>
                  </a:lnTo>
                  <a:lnTo>
                    <a:pt x="235" y="410"/>
                  </a:lnTo>
                  <a:lnTo>
                    <a:pt x="207" y="325"/>
                  </a:lnTo>
                  <a:lnTo>
                    <a:pt x="184" y="246"/>
                  </a:lnTo>
                  <a:lnTo>
                    <a:pt x="174" y="210"/>
                  </a:lnTo>
                  <a:lnTo>
                    <a:pt x="168" y="178"/>
                  </a:lnTo>
                  <a:lnTo>
                    <a:pt x="162" y="145"/>
                  </a:lnTo>
                  <a:lnTo>
                    <a:pt x="160" y="115"/>
                  </a:lnTo>
                  <a:lnTo>
                    <a:pt x="160" y="89"/>
                  </a:lnTo>
                  <a:lnTo>
                    <a:pt x="162" y="64"/>
                  </a:lnTo>
                  <a:lnTo>
                    <a:pt x="166" y="44"/>
                  </a:lnTo>
                  <a:lnTo>
                    <a:pt x="172" y="26"/>
                  </a:lnTo>
                  <a:lnTo>
                    <a:pt x="182" y="10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263" y="165"/>
                  </a:lnTo>
                  <a:lnTo>
                    <a:pt x="332" y="336"/>
                  </a:lnTo>
                  <a:lnTo>
                    <a:pt x="462" y="2"/>
                  </a:lnTo>
                  <a:lnTo>
                    <a:pt x="462" y="2"/>
                  </a:lnTo>
                  <a:lnTo>
                    <a:pt x="468" y="22"/>
                  </a:lnTo>
                  <a:lnTo>
                    <a:pt x="474" y="42"/>
                  </a:lnTo>
                  <a:lnTo>
                    <a:pt x="478" y="64"/>
                  </a:lnTo>
                  <a:lnTo>
                    <a:pt x="480" y="89"/>
                  </a:lnTo>
                  <a:lnTo>
                    <a:pt x="480" y="113"/>
                  </a:lnTo>
                  <a:lnTo>
                    <a:pt x="480" y="139"/>
                  </a:lnTo>
                  <a:lnTo>
                    <a:pt x="476" y="168"/>
                  </a:lnTo>
                  <a:lnTo>
                    <a:pt x="472" y="196"/>
                  </a:lnTo>
                  <a:lnTo>
                    <a:pt x="458" y="259"/>
                  </a:lnTo>
                  <a:lnTo>
                    <a:pt x="439" y="325"/>
                  </a:lnTo>
                  <a:lnTo>
                    <a:pt x="415" y="394"/>
                  </a:lnTo>
                  <a:lnTo>
                    <a:pt x="387" y="467"/>
                  </a:lnTo>
                  <a:lnTo>
                    <a:pt x="387" y="467"/>
                  </a:lnTo>
                  <a:lnTo>
                    <a:pt x="403" y="506"/>
                  </a:lnTo>
                  <a:lnTo>
                    <a:pt x="415" y="493"/>
                  </a:lnTo>
                  <a:lnTo>
                    <a:pt x="415" y="493"/>
                  </a:lnTo>
                  <a:close/>
                  <a:moveTo>
                    <a:pt x="138" y="805"/>
                  </a:moveTo>
                  <a:lnTo>
                    <a:pt x="138" y="805"/>
                  </a:lnTo>
                  <a:lnTo>
                    <a:pt x="144" y="773"/>
                  </a:lnTo>
                  <a:lnTo>
                    <a:pt x="152" y="742"/>
                  </a:lnTo>
                  <a:lnTo>
                    <a:pt x="160" y="712"/>
                  </a:lnTo>
                  <a:lnTo>
                    <a:pt x="170" y="686"/>
                  </a:lnTo>
                  <a:lnTo>
                    <a:pt x="170" y="686"/>
                  </a:lnTo>
                  <a:lnTo>
                    <a:pt x="156" y="686"/>
                  </a:lnTo>
                  <a:lnTo>
                    <a:pt x="146" y="690"/>
                  </a:lnTo>
                  <a:lnTo>
                    <a:pt x="134" y="696"/>
                  </a:lnTo>
                  <a:lnTo>
                    <a:pt x="126" y="706"/>
                  </a:lnTo>
                  <a:lnTo>
                    <a:pt x="126" y="706"/>
                  </a:lnTo>
                  <a:lnTo>
                    <a:pt x="117" y="716"/>
                  </a:lnTo>
                  <a:lnTo>
                    <a:pt x="111" y="728"/>
                  </a:lnTo>
                  <a:lnTo>
                    <a:pt x="105" y="740"/>
                  </a:lnTo>
                  <a:lnTo>
                    <a:pt x="99" y="757"/>
                  </a:lnTo>
                  <a:lnTo>
                    <a:pt x="91" y="793"/>
                  </a:lnTo>
                  <a:lnTo>
                    <a:pt x="85" y="834"/>
                  </a:lnTo>
                  <a:lnTo>
                    <a:pt x="85" y="834"/>
                  </a:lnTo>
                  <a:lnTo>
                    <a:pt x="83" y="848"/>
                  </a:lnTo>
                  <a:lnTo>
                    <a:pt x="83" y="848"/>
                  </a:lnTo>
                  <a:lnTo>
                    <a:pt x="81" y="864"/>
                  </a:lnTo>
                  <a:lnTo>
                    <a:pt x="83" y="876"/>
                  </a:lnTo>
                  <a:lnTo>
                    <a:pt x="85" y="880"/>
                  </a:lnTo>
                  <a:lnTo>
                    <a:pt x="87" y="884"/>
                  </a:lnTo>
                  <a:lnTo>
                    <a:pt x="91" y="886"/>
                  </a:lnTo>
                  <a:lnTo>
                    <a:pt x="99" y="888"/>
                  </a:lnTo>
                  <a:lnTo>
                    <a:pt x="99" y="888"/>
                  </a:lnTo>
                  <a:lnTo>
                    <a:pt x="105" y="888"/>
                  </a:lnTo>
                  <a:lnTo>
                    <a:pt x="111" y="888"/>
                  </a:lnTo>
                  <a:lnTo>
                    <a:pt x="117" y="884"/>
                  </a:lnTo>
                  <a:lnTo>
                    <a:pt x="121" y="880"/>
                  </a:lnTo>
                  <a:lnTo>
                    <a:pt x="128" y="868"/>
                  </a:lnTo>
                  <a:lnTo>
                    <a:pt x="130" y="854"/>
                  </a:lnTo>
                  <a:lnTo>
                    <a:pt x="130" y="854"/>
                  </a:lnTo>
                  <a:lnTo>
                    <a:pt x="134" y="831"/>
                  </a:lnTo>
                  <a:lnTo>
                    <a:pt x="134" y="831"/>
                  </a:lnTo>
                  <a:lnTo>
                    <a:pt x="138" y="805"/>
                  </a:lnTo>
                  <a:lnTo>
                    <a:pt x="138" y="805"/>
                  </a:lnTo>
                  <a:close/>
                  <a:moveTo>
                    <a:pt x="498" y="781"/>
                  </a:moveTo>
                  <a:lnTo>
                    <a:pt x="498" y="781"/>
                  </a:lnTo>
                  <a:lnTo>
                    <a:pt x="504" y="813"/>
                  </a:lnTo>
                  <a:lnTo>
                    <a:pt x="508" y="829"/>
                  </a:lnTo>
                  <a:lnTo>
                    <a:pt x="514" y="844"/>
                  </a:lnTo>
                  <a:lnTo>
                    <a:pt x="520" y="856"/>
                  </a:lnTo>
                  <a:lnTo>
                    <a:pt x="528" y="866"/>
                  </a:lnTo>
                  <a:lnTo>
                    <a:pt x="539" y="874"/>
                  </a:lnTo>
                  <a:lnTo>
                    <a:pt x="545" y="874"/>
                  </a:lnTo>
                  <a:lnTo>
                    <a:pt x="551" y="876"/>
                  </a:lnTo>
                  <a:lnTo>
                    <a:pt x="551" y="876"/>
                  </a:lnTo>
                  <a:lnTo>
                    <a:pt x="565" y="874"/>
                  </a:lnTo>
                  <a:lnTo>
                    <a:pt x="577" y="868"/>
                  </a:lnTo>
                  <a:lnTo>
                    <a:pt x="587" y="858"/>
                  </a:lnTo>
                  <a:lnTo>
                    <a:pt x="597" y="846"/>
                  </a:lnTo>
                  <a:lnTo>
                    <a:pt x="597" y="846"/>
                  </a:lnTo>
                  <a:lnTo>
                    <a:pt x="605" y="831"/>
                  </a:lnTo>
                  <a:lnTo>
                    <a:pt x="609" y="817"/>
                  </a:lnTo>
                  <a:lnTo>
                    <a:pt x="609" y="817"/>
                  </a:lnTo>
                  <a:lnTo>
                    <a:pt x="609" y="803"/>
                  </a:lnTo>
                  <a:lnTo>
                    <a:pt x="607" y="791"/>
                  </a:lnTo>
                  <a:lnTo>
                    <a:pt x="607" y="791"/>
                  </a:lnTo>
                  <a:lnTo>
                    <a:pt x="603" y="783"/>
                  </a:lnTo>
                  <a:lnTo>
                    <a:pt x="597" y="775"/>
                  </a:lnTo>
                  <a:lnTo>
                    <a:pt x="581" y="761"/>
                  </a:lnTo>
                  <a:lnTo>
                    <a:pt x="561" y="746"/>
                  </a:lnTo>
                  <a:lnTo>
                    <a:pt x="541" y="738"/>
                  </a:lnTo>
                  <a:lnTo>
                    <a:pt x="530" y="734"/>
                  </a:lnTo>
                  <a:lnTo>
                    <a:pt x="522" y="734"/>
                  </a:lnTo>
                  <a:lnTo>
                    <a:pt x="514" y="734"/>
                  </a:lnTo>
                  <a:lnTo>
                    <a:pt x="506" y="738"/>
                  </a:lnTo>
                  <a:lnTo>
                    <a:pt x="502" y="744"/>
                  </a:lnTo>
                  <a:lnTo>
                    <a:pt x="498" y="753"/>
                  </a:lnTo>
                  <a:lnTo>
                    <a:pt x="498" y="765"/>
                  </a:lnTo>
                  <a:lnTo>
                    <a:pt x="498" y="781"/>
                  </a:lnTo>
                  <a:lnTo>
                    <a:pt x="498" y="78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103564" y="2645807"/>
            <a:ext cx="1875790" cy="588010"/>
            <a:chOff x="6637" y="5645"/>
            <a:chExt cx="2954" cy="926"/>
          </a:xfrm>
        </p:grpSpPr>
        <p:sp>
          <p:nvSpPr>
            <p:cNvPr id="24" name="立方体 23"/>
            <p:cNvSpPr/>
            <p:nvPr/>
          </p:nvSpPr>
          <p:spPr>
            <a:xfrm>
              <a:off x="6637" y="5645"/>
              <a:ext cx="1100" cy="927"/>
            </a:xfrm>
            <a:prstGeom prst="cube">
              <a:avLst>
                <a:gd name="adj" fmla="val 21447"/>
              </a:avLst>
            </a:prstGeom>
            <a:solidFill>
              <a:srgbClr val="5F76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3" name="五边形 10"/>
            <p:cNvSpPr/>
            <p:nvPr/>
          </p:nvSpPr>
          <p:spPr>
            <a:xfrm>
              <a:off x="7737" y="5645"/>
              <a:ext cx="1855" cy="721"/>
            </a:xfrm>
            <a:prstGeom prst="homePlate">
              <a:avLst/>
            </a:prstGeom>
            <a:solidFill>
              <a:srgbClr val="5F76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 flipH="1">
              <a:off x="7981" y="5703"/>
              <a:ext cx="1336" cy="580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07</a:t>
              </a:r>
            </a:p>
          </p:txBody>
        </p:sp>
        <p:sp>
          <p:nvSpPr>
            <p:cNvPr id="54" name="Freeform 28"/>
            <p:cNvSpPr>
              <a:spLocks noEditPoints="1"/>
            </p:cNvSpPr>
            <p:nvPr/>
          </p:nvSpPr>
          <p:spPr>
            <a:xfrm>
              <a:off x="6958" y="5999"/>
              <a:ext cx="303" cy="432"/>
            </a:xfrm>
            <a:custGeom>
              <a:avLst/>
              <a:gdLst/>
              <a:ahLst/>
              <a:cxnLst>
                <a:cxn ang="0">
                  <a:pos x="679" y="129"/>
                </a:cxn>
                <a:cxn ang="0">
                  <a:pos x="693" y="126"/>
                </a:cxn>
                <a:cxn ang="0">
                  <a:pos x="715" y="117"/>
                </a:cxn>
                <a:cxn ang="0">
                  <a:pos x="733" y="99"/>
                </a:cxn>
                <a:cxn ang="0">
                  <a:pos x="742" y="77"/>
                </a:cxn>
                <a:cxn ang="0">
                  <a:pos x="744" y="63"/>
                </a:cxn>
                <a:cxn ang="0">
                  <a:pos x="740" y="38"/>
                </a:cxn>
                <a:cxn ang="0">
                  <a:pos x="724" y="18"/>
                </a:cxn>
                <a:cxn ang="0">
                  <a:pos x="704" y="5"/>
                </a:cxn>
                <a:cxn ang="0">
                  <a:pos x="679" y="0"/>
                </a:cxn>
                <a:cxn ang="0">
                  <a:pos x="388" y="0"/>
                </a:cxn>
                <a:cxn ang="0">
                  <a:pos x="363" y="5"/>
                </a:cxn>
                <a:cxn ang="0">
                  <a:pos x="343" y="18"/>
                </a:cxn>
                <a:cxn ang="0">
                  <a:pos x="329" y="38"/>
                </a:cxn>
                <a:cxn ang="0">
                  <a:pos x="325" y="63"/>
                </a:cxn>
                <a:cxn ang="0">
                  <a:pos x="325" y="77"/>
                </a:cxn>
                <a:cxn ang="0">
                  <a:pos x="336" y="99"/>
                </a:cxn>
                <a:cxn ang="0">
                  <a:pos x="352" y="117"/>
                </a:cxn>
                <a:cxn ang="0">
                  <a:pos x="374" y="126"/>
                </a:cxn>
                <a:cxn ang="0">
                  <a:pos x="388" y="129"/>
                </a:cxn>
                <a:cxn ang="0">
                  <a:pos x="1040" y="1340"/>
                </a:cxn>
                <a:cxn ang="0">
                  <a:pos x="670" y="160"/>
                </a:cxn>
                <a:cxn ang="0">
                  <a:pos x="397" y="160"/>
                </a:cxn>
                <a:cxn ang="0">
                  <a:pos x="397" y="699"/>
                </a:cxn>
                <a:cxn ang="0">
                  <a:pos x="25" y="1340"/>
                </a:cxn>
                <a:cxn ang="0">
                  <a:pos x="7" y="1383"/>
                </a:cxn>
                <a:cxn ang="0">
                  <a:pos x="0" y="1426"/>
                </a:cxn>
                <a:cxn ang="0">
                  <a:pos x="0" y="1439"/>
                </a:cxn>
                <a:cxn ang="0">
                  <a:pos x="7" y="1466"/>
                </a:cxn>
                <a:cxn ang="0">
                  <a:pos x="14" y="1477"/>
                </a:cxn>
                <a:cxn ang="0">
                  <a:pos x="34" y="1505"/>
                </a:cxn>
                <a:cxn ang="0">
                  <a:pos x="63" y="1523"/>
                </a:cxn>
                <a:cxn ang="0">
                  <a:pos x="99" y="1534"/>
                </a:cxn>
                <a:cxn ang="0">
                  <a:pos x="140" y="1538"/>
                </a:cxn>
                <a:cxn ang="0">
                  <a:pos x="927" y="1538"/>
                </a:cxn>
                <a:cxn ang="0">
                  <a:pos x="968" y="1534"/>
                </a:cxn>
                <a:cxn ang="0">
                  <a:pos x="1004" y="1523"/>
                </a:cxn>
                <a:cxn ang="0">
                  <a:pos x="1033" y="1505"/>
                </a:cxn>
                <a:cxn ang="0">
                  <a:pos x="1053" y="1477"/>
                </a:cxn>
                <a:cxn ang="0">
                  <a:pos x="1058" y="1466"/>
                </a:cxn>
                <a:cxn ang="0">
                  <a:pos x="1067" y="1439"/>
                </a:cxn>
                <a:cxn ang="0">
                  <a:pos x="1067" y="1426"/>
                </a:cxn>
                <a:cxn ang="0">
                  <a:pos x="1060" y="1383"/>
                </a:cxn>
                <a:cxn ang="0">
                  <a:pos x="1040" y="1340"/>
                </a:cxn>
              </a:cxnLst>
              <a:rect l="0" t="0" r="0" b="0"/>
              <a:pathLst>
                <a:path w="1067" h="1538">
                  <a:moveTo>
                    <a:pt x="388" y="129"/>
                  </a:moveTo>
                  <a:lnTo>
                    <a:pt x="679" y="129"/>
                  </a:lnTo>
                  <a:lnTo>
                    <a:pt x="679" y="129"/>
                  </a:lnTo>
                  <a:lnTo>
                    <a:pt x="693" y="126"/>
                  </a:lnTo>
                  <a:lnTo>
                    <a:pt x="704" y="124"/>
                  </a:lnTo>
                  <a:lnTo>
                    <a:pt x="715" y="117"/>
                  </a:lnTo>
                  <a:lnTo>
                    <a:pt x="724" y="108"/>
                  </a:lnTo>
                  <a:lnTo>
                    <a:pt x="733" y="99"/>
                  </a:lnTo>
                  <a:lnTo>
                    <a:pt x="740" y="88"/>
                  </a:lnTo>
                  <a:lnTo>
                    <a:pt x="742" y="77"/>
                  </a:lnTo>
                  <a:lnTo>
                    <a:pt x="744" y="63"/>
                  </a:lnTo>
                  <a:lnTo>
                    <a:pt x="744" y="63"/>
                  </a:lnTo>
                  <a:lnTo>
                    <a:pt x="742" y="52"/>
                  </a:lnTo>
                  <a:lnTo>
                    <a:pt x="740" y="38"/>
                  </a:lnTo>
                  <a:lnTo>
                    <a:pt x="733" y="29"/>
                  </a:lnTo>
                  <a:lnTo>
                    <a:pt x="724" y="18"/>
                  </a:lnTo>
                  <a:lnTo>
                    <a:pt x="715" y="11"/>
                  </a:lnTo>
                  <a:lnTo>
                    <a:pt x="704" y="5"/>
                  </a:lnTo>
                  <a:lnTo>
                    <a:pt x="693" y="2"/>
                  </a:lnTo>
                  <a:lnTo>
                    <a:pt x="679" y="0"/>
                  </a:lnTo>
                  <a:lnTo>
                    <a:pt x="388" y="0"/>
                  </a:lnTo>
                  <a:lnTo>
                    <a:pt x="388" y="0"/>
                  </a:lnTo>
                  <a:lnTo>
                    <a:pt x="374" y="2"/>
                  </a:lnTo>
                  <a:lnTo>
                    <a:pt x="363" y="5"/>
                  </a:lnTo>
                  <a:lnTo>
                    <a:pt x="352" y="11"/>
                  </a:lnTo>
                  <a:lnTo>
                    <a:pt x="343" y="18"/>
                  </a:lnTo>
                  <a:lnTo>
                    <a:pt x="336" y="29"/>
                  </a:lnTo>
                  <a:lnTo>
                    <a:pt x="329" y="38"/>
                  </a:lnTo>
                  <a:lnTo>
                    <a:pt x="325" y="52"/>
                  </a:lnTo>
                  <a:lnTo>
                    <a:pt x="325" y="63"/>
                  </a:lnTo>
                  <a:lnTo>
                    <a:pt x="325" y="63"/>
                  </a:lnTo>
                  <a:lnTo>
                    <a:pt x="325" y="77"/>
                  </a:lnTo>
                  <a:lnTo>
                    <a:pt x="329" y="88"/>
                  </a:lnTo>
                  <a:lnTo>
                    <a:pt x="336" y="99"/>
                  </a:lnTo>
                  <a:lnTo>
                    <a:pt x="343" y="108"/>
                  </a:lnTo>
                  <a:lnTo>
                    <a:pt x="352" y="117"/>
                  </a:lnTo>
                  <a:lnTo>
                    <a:pt x="363" y="124"/>
                  </a:lnTo>
                  <a:lnTo>
                    <a:pt x="374" y="126"/>
                  </a:lnTo>
                  <a:lnTo>
                    <a:pt x="388" y="129"/>
                  </a:lnTo>
                  <a:lnTo>
                    <a:pt x="388" y="129"/>
                  </a:lnTo>
                  <a:close/>
                  <a:moveTo>
                    <a:pt x="1040" y="1340"/>
                  </a:moveTo>
                  <a:lnTo>
                    <a:pt x="1040" y="1340"/>
                  </a:lnTo>
                  <a:lnTo>
                    <a:pt x="670" y="699"/>
                  </a:lnTo>
                  <a:lnTo>
                    <a:pt x="670" y="160"/>
                  </a:lnTo>
                  <a:lnTo>
                    <a:pt x="397" y="160"/>
                  </a:lnTo>
                  <a:lnTo>
                    <a:pt x="397" y="160"/>
                  </a:lnTo>
                  <a:lnTo>
                    <a:pt x="397" y="699"/>
                  </a:lnTo>
                  <a:lnTo>
                    <a:pt x="397" y="699"/>
                  </a:lnTo>
                  <a:lnTo>
                    <a:pt x="25" y="1340"/>
                  </a:lnTo>
                  <a:lnTo>
                    <a:pt x="25" y="1340"/>
                  </a:lnTo>
                  <a:lnTo>
                    <a:pt x="14" y="1362"/>
                  </a:lnTo>
                  <a:lnTo>
                    <a:pt x="7" y="1383"/>
                  </a:lnTo>
                  <a:lnTo>
                    <a:pt x="2" y="1405"/>
                  </a:lnTo>
                  <a:lnTo>
                    <a:pt x="0" y="1426"/>
                  </a:lnTo>
                  <a:lnTo>
                    <a:pt x="0" y="1426"/>
                  </a:lnTo>
                  <a:lnTo>
                    <a:pt x="0" y="1439"/>
                  </a:lnTo>
                  <a:lnTo>
                    <a:pt x="5" y="1453"/>
                  </a:lnTo>
                  <a:lnTo>
                    <a:pt x="7" y="1466"/>
                  </a:lnTo>
                  <a:lnTo>
                    <a:pt x="14" y="1477"/>
                  </a:lnTo>
                  <a:lnTo>
                    <a:pt x="14" y="1477"/>
                  </a:lnTo>
                  <a:lnTo>
                    <a:pt x="23" y="1491"/>
                  </a:lnTo>
                  <a:lnTo>
                    <a:pt x="34" y="1505"/>
                  </a:lnTo>
                  <a:lnTo>
                    <a:pt x="47" y="1514"/>
                  </a:lnTo>
                  <a:lnTo>
                    <a:pt x="63" y="1523"/>
                  </a:lnTo>
                  <a:lnTo>
                    <a:pt x="79" y="1529"/>
                  </a:lnTo>
                  <a:lnTo>
                    <a:pt x="99" y="1534"/>
                  </a:lnTo>
                  <a:lnTo>
                    <a:pt x="120" y="1536"/>
                  </a:lnTo>
                  <a:lnTo>
                    <a:pt x="140" y="1538"/>
                  </a:lnTo>
                  <a:lnTo>
                    <a:pt x="927" y="1538"/>
                  </a:lnTo>
                  <a:lnTo>
                    <a:pt x="927" y="1538"/>
                  </a:lnTo>
                  <a:lnTo>
                    <a:pt x="947" y="1536"/>
                  </a:lnTo>
                  <a:lnTo>
                    <a:pt x="968" y="1534"/>
                  </a:lnTo>
                  <a:lnTo>
                    <a:pt x="988" y="1529"/>
                  </a:lnTo>
                  <a:lnTo>
                    <a:pt x="1004" y="1523"/>
                  </a:lnTo>
                  <a:lnTo>
                    <a:pt x="1020" y="1514"/>
                  </a:lnTo>
                  <a:lnTo>
                    <a:pt x="1033" y="1505"/>
                  </a:lnTo>
                  <a:lnTo>
                    <a:pt x="1044" y="1491"/>
                  </a:lnTo>
                  <a:lnTo>
                    <a:pt x="1053" y="1477"/>
                  </a:lnTo>
                  <a:lnTo>
                    <a:pt x="1053" y="1477"/>
                  </a:lnTo>
                  <a:lnTo>
                    <a:pt x="1058" y="1466"/>
                  </a:lnTo>
                  <a:lnTo>
                    <a:pt x="1062" y="1453"/>
                  </a:lnTo>
                  <a:lnTo>
                    <a:pt x="1067" y="1439"/>
                  </a:lnTo>
                  <a:lnTo>
                    <a:pt x="1067" y="1426"/>
                  </a:lnTo>
                  <a:lnTo>
                    <a:pt x="1067" y="1426"/>
                  </a:lnTo>
                  <a:lnTo>
                    <a:pt x="1065" y="1405"/>
                  </a:lnTo>
                  <a:lnTo>
                    <a:pt x="1060" y="1383"/>
                  </a:lnTo>
                  <a:lnTo>
                    <a:pt x="1051" y="1362"/>
                  </a:lnTo>
                  <a:lnTo>
                    <a:pt x="1040" y="1340"/>
                  </a:lnTo>
                  <a:lnTo>
                    <a:pt x="1040" y="13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 sz="1350">
                <a:cs typeface="+mn-ea"/>
                <a:sym typeface="+mn-lt"/>
              </a:endParaRPr>
            </a:p>
          </p:txBody>
        </p:sp>
      </p:grpSp>
      <p:sp>
        <p:nvSpPr>
          <p:cNvPr id="91" name="文本框 90">
            <a:extLst>
              <a:ext uri="{FF2B5EF4-FFF2-40B4-BE49-F238E27FC236}">
                <a16:creationId xmlns:a16="http://schemas.microsoft.com/office/drawing/2014/main" id="{23829A3A-DC8D-63FB-7BEB-B7AC049C5A4B}"/>
              </a:ext>
            </a:extLst>
          </p:cNvPr>
          <p:cNvSpPr txBox="1"/>
          <p:nvPr/>
        </p:nvSpPr>
        <p:spPr>
          <a:xfrm>
            <a:off x="1692672" y="3330804"/>
            <a:ext cx="1099745" cy="369332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>
            <a:defPPr>
              <a:defRPr lang="zh-CN"/>
            </a:defPPr>
            <a:lvl1pPr lvl="0">
              <a:defRPr b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defRPr>
            </a:lvl1pPr>
          </a:lstStyle>
          <a:p>
            <a:r>
              <a:rPr lang="zh-CN" altLang="zh-CN" dirty="0"/>
              <a:t>哈希函数</a:t>
            </a:r>
            <a:endParaRPr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4C2C56E0-6DAF-C9B5-4141-CBE936AD48BA}"/>
              </a:ext>
            </a:extLst>
          </p:cNvPr>
          <p:cNvSpPr txBox="1"/>
          <p:nvPr/>
        </p:nvSpPr>
        <p:spPr>
          <a:xfrm>
            <a:off x="1623548" y="4386414"/>
            <a:ext cx="1237992" cy="369332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>
            <a:defPPr>
              <a:defRPr lang="zh-CN"/>
            </a:defPPr>
            <a:lvl1pPr lvl="0">
              <a:defRPr b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defRPr>
            </a:lvl1pPr>
          </a:lstStyle>
          <a:p>
            <a:r>
              <a:rPr lang="zh-CN" altLang="zh-CN" dirty="0"/>
              <a:t>数字签名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E1EE3AE0-4E24-468E-CDBF-64AC101A3FEA}"/>
              </a:ext>
            </a:extLst>
          </p:cNvPr>
          <p:cNvSpPr txBox="1"/>
          <p:nvPr/>
        </p:nvSpPr>
        <p:spPr>
          <a:xfrm>
            <a:off x="6005344" y="536309"/>
            <a:ext cx="2465834" cy="369332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>
            <a:defPPr>
              <a:defRPr lang="zh-CN"/>
            </a:defPPr>
            <a:lvl1pPr lvl="0">
              <a:defRPr b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defRPr>
            </a:lvl1pPr>
          </a:lstStyle>
          <a:p>
            <a:r>
              <a:rPr lang="zh-CN" altLang="zh-CN" dirty="0"/>
              <a:t>公钥基础设施（</a:t>
            </a:r>
            <a:r>
              <a:rPr lang="en-US" altLang="zh-CN" dirty="0"/>
              <a:t>PKI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02AF671F-5011-236C-7A17-20C3DE09C07F}"/>
              </a:ext>
            </a:extLst>
          </p:cNvPr>
          <p:cNvSpPr txBox="1"/>
          <p:nvPr/>
        </p:nvSpPr>
        <p:spPr>
          <a:xfrm>
            <a:off x="6029412" y="1621041"/>
            <a:ext cx="2013886" cy="307777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>
            <a:defPPr>
              <a:defRPr lang="zh-CN"/>
            </a:defPPr>
            <a:lvl1pPr lvl="0">
              <a:defRPr b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defRPr>
            </a:lvl1pPr>
          </a:lstStyle>
          <a:p>
            <a:r>
              <a:rPr lang="zh-CN" altLang="zh-CN" dirty="0"/>
              <a:t>密钥管理</a:t>
            </a:r>
            <a:endParaRPr lang="zh-CN" altLang="en-US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B8B691A0-A7D0-1478-2BD3-AC225CD65EA1}"/>
              </a:ext>
            </a:extLst>
          </p:cNvPr>
          <p:cNvSpPr txBox="1"/>
          <p:nvPr/>
        </p:nvSpPr>
        <p:spPr>
          <a:xfrm>
            <a:off x="6030954" y="2682121"/>
            <a:ext cx="1593163" cy="36881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>
            <a:defPPr>
              <a:defRPr lang="zh-CN"/>
            </a:defPPr>
            <a:lvl1pPr lvl="0">
              <a:defRPr b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defRPr>
            </a:lvl1pPr>
          </a:lstStyle>
          <a:p>
            <a:r>
              <a:rPr lang="zh-CN" altLang="zh-CN" dirty="0"/>
              <a:t>安全协议</a:t>
            </a:r>
            <a:endParaRPr lang="zh-CN" altLang="en-US" dirty="0"/>
          </a:p>
        </p:txBody>
      </p:sp>
    </p:spTree>
  </p:cSld>
  <p:clrMapOvr>
    <a:masterClrMapping/>
  </p:clrMapOvr>
  <p:transition spd="slow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E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: 形状 11"/>
          <p:cNvSpPr/>
          <p:nvPr/>
        </p:nvSpPr>
        <p:spPr>
          <a:xfrm>
            <a:off x="6423660" y="450"/>
            <a:ext cx="2720340" cy="1586003"/>
          </a:xfrm>
          <a:custGeom>
            <a:avLst/>
            <a:gdLst>
              <a:gd name="connsiteX0" fmla="*/ 0 w 9540936"/>
              <a:gd name="connsiteY0" fmla="*/ 0 h 5562522"/>
              <a:gd name="connsiteX1" fmla="*/ 9540936 w 9540936"/>
              <a:gd name="connsiteY1" fmla="*/ 0 h 5562522"/>
              <a:gd name="connsiteX2" fmla="*/ 9540936 w 9540936"/>
              <a:gd name="connsiteY2" fmla="*/ 4293308 h 5562522"/>
              <a:gd name="connsiteX3" fmla="*/ 9510456 w 9540936"/>
              <a:gd name="connsiteY3" fmla="*/ 4311699 h 5562522"/>
              <a:gd name="connsiteX4" fmla="*/ 8992296 w 9540936"/>
              <a:gd name="connsiteY4" fmla="*/ 4570779 h 5562522"/>
              <a:gd name="connsiteX5" fmla="*/ 8367456 w 9540936"/>
              <a:gd name="connsiteY5" fmla="*/ 4814619 h 5562522"/>
              <a:gd name="connsiteX6" fmla="*/ 7742616 w 9540936"/>
              <a:gd name="connsiteY6" fmla="*/ 4875579 h 5562522"/>
              <a:gd name="connsiteX7" fmla="*/ 7239696 w 9540936"/>
              <a:gd name="connsiteY7" fmla="*/ 4753659 h 5562522"/>
              <a:gd name="connsiteX8" fmla="*/ 7011096 w 9540936"/>
              <a:gd name="connsiteY8" fmla="*/ 4616499 h 5562522"/>
              <a:gd name="connsiteX9" fmla="*/ 6691056 w 9540936"/>
              <a:gd name="connsiteY9" fmla="*/ 4387899 h 5562522"/>
              <a:gd name="connsiteX10" fmla="*/ 6188136 w 9540936"/>
              <a:gd name="connsiteY10" fmla="*/ 3915459 h 5562522"/>
              <a:gd name="connsiteX11" fmla="*/ 5913816 w 9540936"/>
              <a:gd name="connsiteY11" fmla="*/ 3610659 h 5562522"/>
              <a:gd name="connsiteX12" fmla="*/ 5395656 w 9540936"/>
              <a:gd name="connsiteY12" fmla="*/ 3260139 h 5562522"/>
              <a:gd name="connsiteX13" fmla="*/ 4831776 w 9540936"/>
              <a:gd name="connsiteY13" fmla="*/ 3138219 h 5562522"/>
              <a:gd name="connsiteX14" fmla="*/ 4450776 w 9540936"/>
              <a:gd name="connsiteY14" fmla="*/ 3183939 h 5562522"/>
              <a:gd name="connsiteX15" fmla="*/ 4039296 w 9540936"/>
              <a:gd name="connsiteY15" fmla="*/ 3382059 h 5562522"/>
              <a:gd name="connsiteX16" fmla="*/ 3688776 w 9540936"/>
              <a:gd name="connsiteY16" fmla="*/ 3808779 h 5562522"/>
              <a:gd name="connsiteX17" fmla="*/ 3353496 w 9540936"/>
              <a:gd name="connsiteY17" fmla="*/ 4372659 h 5562522"/>
              <a:gd name="connsiteX18" fmla="*/ 2896296 w 9540936"/>
              <a:gd name="connsiteY18" fmla="*/ 5027979 h 5562522"/>
              <a:gd name="connsiteX19" fmla="*/ 2378136 w 9540936"/>
              <a:gd name="connsiteY19" fmla="*/ 5424219 h 5562522"/>
              <a:gd name="connsiteX20" fmla="*/ 1844736 w 9540936"/>
              <a:gd name="connsiteY20" fmla="*/ 5561379 h 5562522"/>
              <a:gd name="connsiteX21" fmla="*/ 1448496 w 9540936"/>
              <a:gd name="connsiteY21" fmla="*/ 5469939 h 5562522"/>
              <a:gd name="connsiteX22" fmla="*/ 1052256 w 9540936"/>
              <a:gd name="connsiteY22" fmla="*/ 5149899 h 5562522"/>
              <a:gd name="connsiteX23" fmla="*/ 777936 w 9540936"/>
              <a:gd name="connsiteY23" fmla="*/ 4753659 h 5562522"/>
              <a:gd name="connsiteX24" fmla="*/ 625536 w 9540936"/>
              <a:gd name="connsiteY24" fmla="*/ 4113579 h 5562522"/>
              <a:gd name="connsiteX25" fmla="*/ 671256 w 9540936"/>
              <a:gd name="connsiteY25" fmla="*/ 3625899 h 5562522"/>
              <a:gd name="connsiteX26" fmla="*/ 915096 w 9540936"/>
              <a:gd name="connsiteY26" fmla="*/ 3229659 h 5562522"/>
              <a:gd name="connsiteX27" fmla="*/ 1387536 w 9540936"/>
              <a:gd name="connsiteY27" fmla="*/ 2757219 h 5562522"/>
              <a:gd name="connsiteX28" fmla="*/ 1814256 w 9540936"/>
              <a:gd name="connsiteY28" fmla="*/ 2223819 h 5562522"/>
              <a:gd name="connsiteX29" fmla="*/ 1936176 w 9540936"/>
              <a:gd name="connsiteY29" fmla="*/ 1720899 h 5562522"/>
              <a:gd name="connsiteX30" fmla="*/ 1890456 w 9540936"/>
              <a:gd name="connsiteY30" fmla="*/ 1477059 h 5562522"/>
              <a:gd name="connsiteX31" fmla="*/ 1844736 w 9540936"/>
              <a:gd name="connsiteY31" fmla="*/ 1278939 h 5562522"/>
              <a:gd name="connsiteX32" fmla="*/ 1768536 w 9540936"/>
              <a:gd name="connsiteY32" fmla="*/ 1126539 h 5562522"/>
              <a:gd name="connsiteX33" fmla="*/ 1646616 w 9540936"/>
              <a:gd name="connsiteY33" fmla="*/ 1004619 h 5562522"/>
              <a:gd name="connsiteX34" fmla="*/ 1494216 w 9540936"/>
              <a:gd name="connsiteY34" fmla="*/ 867459 h 5562522"/>
              <a:gd name="connsiteX35" fmla="*/ 1113216 w 9540936"/>
              <a:gd name="connsiteY35" fmla="*/ 608379 h 5562522"/>
              <a:gd name="connsiteX36" fmla="*/ 869376 w 9540936"/>
              <a:gd name="connsiteY36" fmla="*/ 501699 h 5562522"/>
              <a:gd name="connsiteX37" fmla="*/ 473136 w 9540936"/>
              <a:gd name="connsiteY37" fmla="*/ 318819 h 5562522"/>
              <a:gd name="connsiteX38" fmla="*/ 183576 w 9540936"/>
              <a:gd name="connsiteY38" fmla="*/ 135939 h 5562522"/>
              <a:gd name="connsiteX39" fmla="*/ 36891 w 9540936"/>
              <a:gd name="connsiteY39" fmla="*/ 29259 h 5562522"/>
              <a:gd name="connsiteX40" fmla="*/ 0 w 9540936"/>
              <a:gd name="connsiteY40" fmla="*/ 0 h 5562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40936" h="5562522">
                <a:moveTo>
                  <a:pt x="0" y="0"/>
                </a:moveTo>
                <a:lnTo>
                  <a:pt x="9540936" y="0"/>
                </a:lnTo>
                <a:lnTo>
                  <a:pt x="9540936" y="4293308"/>
                </a:lnTo>
                <a:lnTo>
                  <a:pt x="9510456" y="4311699"/>
                </a:lnTo>
                <a:cubicBezTo>
                  <a:pt x="9297096" y="4443779"/>
                  <a:pt x="9182796" y="4486959"/>
                  <a:pt x="8992296" y="4570779"/>
                </a:cubicBezTo>
                <a:cubicBezTo>
                  <a:pt x="8801796" y="4654599"/>
                  <a:pt x="8575736" y="4763819"/>
                  <a:pt x="8367456" y="4814619"/>
                </a:cubicBezTo>
                <a:cubicBezTo>
                  <a:pt x="8159176" y="4865419"/>
                  <a:pt x="7930576" y="4885739"/>
                  <a:pt x="7742616" y="4875579"/>
                </a:cubicBezTo>
                <a:cubicBezTo>
                  <a:pt x="7554656" y="4865419"/>
                  <a:pt x="7361616" y="4796839"/>
                  <a:pt x="7239696" y="4753659"/>
                </a:cubicBezTo>
                <a:cubicBezTo>
                  <a:pt x="7117776" y="4710479"/>
                  <a:pt x="7102536" y="4677459"/>
                  <a:pt x="7011096" y="4616499"/>
                </a:cubicBezTo>
                <a:cubicBezTo>
                  <a:pt x="6919656" y="4555539"/>
                  <a:pt x="6828216" y="4504739"/>
                  <a:pt x="6691056" y="4387899"/>
                </a:cubicBezTo>
                <a:cubicBezTo>
                  <a:pt x="6553896" y="4271059"/>
                  <a:pt x="6317676" y="4044999"/>
                  <a:pt x="6188136" y="3915459"/>
                </a:cubicBezTo>
                <a:cubicBezTo>
                  <a:pt x="6058596" y="3785919"/>
                  <a:pt x="6045896" y="3719879"/>
                  <a:pt x="5913816" y="3610659"/>
                </a:cubicBezTo>
                <a:cubicBezTo>
                  <a:pt x="5781736" y="3501439"/>
                  <a:pt x="5575996" y="3338879"/>
                  <a:pt x="5395656" y="3260139"/>
                </a:cubicBezTo>
                <a:cubicBezTo>
                  <a:pt x="5215316" y="3181399"/>
                  <a:pt x="4989256" y="3150919"/>
                  <a:pt x="4831776" y="3138219"/>
                </a:cubicBezTo>
                <a:cubicBezTo>
                  <a:pt x="4674296" y="3125519"/>
                  <a:pt x="4582856" y="3143299"/>
                  <a:pt x="4450776" y="3183939"/>
                </a:cubicBezTo>
                <a:cubicBezTo>
                  <a:pt x="4318696" y="3224579"/>
                  <a:pt x="4166296" y="3277919"/>
                  <a:pt x="4039296" y="3382059"/>
                </a:cubicBezTo>
                <a:cubicBezTo>
                  <a:pt x="3912296" y="3486199"/>
                  <a:pt x="3803076" y="3643679"/>
                  <a:pt x="3688776" y="3808779"/>
                </a:cubicBezTo>
                <a:cubicBezTo>
                  <a:pt x="3574476" y="3973879"/>
                  <a:pt x="3485576" y="4169459"/>
                  <a:pt x="3353496" y="4372659"/>
                </a:cubicBezTo>
                <a:cubicBezTo>
                  <a:pt x="3221416" y="4575859"/>
                  <a:pt x="3058856" y="4852719"/>
                  <a:pt x="2896296" y="5027979"/>
                </a:cubicBezTo>
                <a:cubicBezTo>
                  <a:pt x="2733736" y="5203239"/>
                  <a:pt x="2553396" y="5335319"/>
                  <a:pt x="2378136" y="5424219"/>
                </a:cubicBezTo>
                <a:cubicBezTo>
                  <a:pt x="2202876" y="5513119"/>
                  <a:pt x="1999676" y="5553759"/>
                  <a:pt x="1844736" y="5561379"/>
                </a:cubicBezTo>
                <a:cubicBezTo>
                  <a:pt x="1689796" y="5568999"/>
                  <a:pt x="1580576" y="5538519"/>
                  <a:pt x="1448496" y="5469939"/>
                </a:cubicBezTo>
                <a:cubicBezTo>
                  <a:pt x="1316416" y="5401359"/>
                  <a:pt x="1164016" y="5269279"/>
                  <a:pt x="1052256" y="5149899"/>
                </a:cubicBezTo>
                <a:cubicBezTo>
                  <a:pt x="940496" y="5030519"/>
                  <a:pt x="849056" y="4926379"/>
                  <a:pt x="777936" y="4753659"/>
                </a:cubicBezTo>
                <a:cubicBezTo>
                  <a:pt x="706816" y="4580939"/>
                  <a:pt x="643316" y="4301539"/>
                  <a:pt x="625536" y="4113579"/>
                </a:cubicBezTo>
                <a:cubicBezTo>
                  <a:pt x="607756" y="3925619"/>
                  <a:pt x="622996" y="3773219"/>
                  <a:pt x="671256" y="3625899"/>
                </a:cubicBezTo>
                <a:cubicBezTo>
                  <a:pt x="719516" y="3478579"/>
                  <a:pt x="795716" y="3374439"/>
                  <a:pt x="915096" y="3229659"/>
                </a:cubicBezTo>
                <a:cubicBezTo>
                  <a:pt x="1034476" y="3084879"/>
                  <a:pt x="1237676" y="2924859"/>
                  <a:pt x="1387536" y="2757219"/>
                </a:cubicBezTo>
                <a:cubicBezTo>
                  <a:pt x="1537396" y="2589579"/>
                  <a:pt x="1722816" y="2396539"/>
                  <a:pt x="1814256" y="2223819"/>
                </a:cubicBezTo>
                <a:cubicBezTo>
                  <a:pt x="1905696" y="2051099"/>
                  <a:pt x="1923476" y="1845359"/>
                  <a:pt x="1936176" y="1720899"/>
                </a:cubicBezTo>
                <a:cubicBezTo>
                  <a:pt x="1948876" y="1596439"/>
                  <a:pt x="1905696" y="1550719"/>
                  <a:pt x="1890456" y="1477059"/>
                </a:cubicBezTo>
                <a:cubicBezTo>
                  <a:pt x="1875216" y="1403399"/>
                  <a:pt x="1865056" y="1337359"/>
                  <a:pt x="1844736" y="1278939"/>
                </a:cubicBezTo>
                <a:cubicBezTo>
                  <a:pt x="1824416" y="1220519"/>
                  <a:pt x="1801556" y="1172259"/>
                  <a:pt x="1768536" y="1126539"/>
                </a:cubicBezTo>
                <a:cubicBezTo>
                  <a:pt x="1735516" y="1080819"/>
                  <a:pt x="1692336" y="1047799"/>
                  <a:pt x="1646616" y="1004619"/>
                </a:cubicBezTo>
                <a:cubicBezTo>
                  <a:pt x="1600896" y="961439"/>
                  <a:pt x="1583116" y="933499"/>
                  <a:pt x="1494216" y="867459"/>
                </a:cubicBezTo>
                <a:cubicBezTo>
                  <a:pt x="1405316" y="801419"/>
                  <a:pt x="1217356" y="669339"/>
                  <a:pt x="1113216" y="608379"/>
                </a:cubicBezTo>
                <a:cubicBezTo>
                  <a:pt x="1009076" y="547419"/>
                  <a:pt x="976056" y="549959"/>
                  <a:pt x="869376" y="501699"/>
                </a:cubicBezTo>
                <a:cubicBezTo>
                  <a:pt x="762696" y="453439"/>
                  <a:pt x="587436" y="379779"/>
                  <a:pt x="473136" y="318819"/>
                </a:cubicBezTo>
                <a:cubicBezTo>
                  <a:pt x="358836" y="257859"/>
                  <a:pt x="277556" y="201979"/>
                  <a:pt x="183576" y="135939"/>
                </a:cubicBezTo>
                <a:cubicBezTo>
                  <a:pt x="136586" y="102919"/>
                  <a:pt x="85151" y="66089"/>
                  <a:pt x="36891" y="29259"/>
                </a:cubicBezTo>
                <a:lnTo>
                  <a:pt x="0" y="0"/>
                </a:lnTo>
                <a:close/>
              </a:path>
            </a:pathLst>
          </a:custGeom>
          <a:solidFill>
            <a:srgbClr val="5F7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0" name="任意多边形: 形状 15"/>
          <p:cNvSpPr/>
          <p:nvPr/>
        </p:nvSpPr>
        <p:spPr>
          <a:xfrm>
            <a:off x="0" y="3533089"/>
            <a:ext cx="2937944" cy="1610862"/>
          </a:xfrm>
          <a:custGeom>
            <a:avLst/>
            <a:gdLst>
              <a:gd name="connsiteX0" fmla="*/ 1176808 w 7117236"/>
              <a:gd name="connsiteY0" fmla="*/ 455 h 3427773"/>
              <a:gd name="connsiteX1" fmla="*/ 1312716 w 7117236"/>
              <a:gd name="connsiteY1" fmla="*/ 10414 h 3427773"/>
              <a:gd name="connsiteX2" fmla="*/ 1640772 w 7117236"/>
              <a:gd name="connsiteY2" fmla="*/ 76025 h 3427773"/>
              <a:gd name="connsiteX3" fmla="*/ 1940708 w 7117236"/>
              <a:gd name="connsiteY3" fmla="*/ 244740 h 3427773"/>
              <a:gd name="connsiteX4" fmla="*/ 2090676 w 7117236"/>
              <a:gd name="connsiteY4" fmla="*/ 544676 h 3427773"/>
              <a:gd name="connsiteX5" fmla="*/ 2118795 w 7117236"/>
              <a:gd name="connsiteY5" fmla="*/ 919596 h 3427773"/>
              <a:gd name="connsiteX6" fmla="*/ 2146914 w 7117236"/>
              <a:gd name="connsiteY6" fmla="*/ 1275770 h 3427773"/>
              <a:gd name="connsiteX7" fmla="*/ 2221898 w 7117236"/>
              <a:gd name="connsiteY7" fmla="*/ 1631944 h 3427773"/>
              <a:gd name="connsiteX8" fmla="*/ 2371866 w 7117236"/>
              <a:gd name="connsiteY8" fmla="*/ 1931881 h 3427773"/>
              <a:gd name="connsiteX9" fmla="*/ 2606191 w 7117236"/>
              <a:gd name="connsiteY9" fmla="*/ 2166206 h 3427773"/>
              <a:gd name="connsiteX10" fmla="*/ 2803024 w 7117236"/>
              <a:gd name="connsiteY10" fmla="*/ 2306801 h 3427773"/>
              <a:gd name="connsiteX11" fmla="*/ 3168572 w 7117236"/>
              <a:gd name="connsiteY11" fmla="*/ 2466142 h 3427773"/>
              <a:gd name="connsiteX12" fmla="*/ 3440389 w 7117236"/>
              <a:gd name="connsiteY12" fmla="*/ 2522380 h 3427773"/>
              <a:gd name="connsiteX13" fmla="*/ 3730952 w 7117236"/>
              <a:gd name="connsiteY13" fmla="*/ 2541126 h 3427773"/>
              <a:gd name="connsiteX14" fmla="*/ 4171483 w 7117236"/>
              <a:gd name="connsiteY14" fmla="*/ 2484888 h 3427773"/>
              <a:gd name="connsiteX15" fmla="*/ 4499539 w 7117236"/>
              <a:gd name="connsiteY15" fmla="*/ 2428650 h 3427773"/>
              <a:gd name="connsiteX16" fmla="*/ 5015054 w 7117236"/>
              <a:gd name="connsiteY16" fmla="*/ 2344293 h 3427773"/>
              <a:gd name="connsiteX17" fmla="*/ 5474331 w 7117236"/>
              <a:gd name="connsiteY17" fmla="*/ 2344293 h 3427773"/>
              <a:gd name="connsiteX18" fmla="*/ 5942981 w 7117236"/>
              <a:gd name="connsiteY18" fmla="*/ 2400531 h 3427773"/>
              <a:gd name="connsiteX19" fmla="*/ 6271037 w 7117236"/>
              <a:gd name="connsiteY19" fmla="*/ 2494261 h 3427773"/>
              <a:gd name="connsiteX20" fmla="*/ 6608465 w 7117236"/>
              <a:gd name="connsiteY20" fmla="*/ 2634856 h 3427773"/>
              <a:gd name="connsiteX21" fmla="*/ 6861536 w 7117236"/>
              <a:gd name="connsiteY21" fmla="*/ 2794197 h 3427773"/>
              <a:gd name="connsiteX22" fmla="*/ 7020877 w 7117236"/>
              <a:gd name="connsiteY22" fmla="*/ 3009776 h 3427773"/>
              <a:gd name="connsiteX23" fmla="*/ 7095861 w 7117236"/>
              <a:gd name="connsiteY23" fmla="*/ 3300339 h 3427773"/>
              <a:gd name="connsiteX24" fmla="*/ 7114607 w 7117236"/>
              <a:gd name="connsiteY24" fmla="*/ 3422188 h 3427773"/>
              <a:gd name="connsiteX25" fmla="*/ 7117236 w 7117236"/>
              <a:gd name="connsiteY25" fmla="*/ 3427773 h 3427773"/>
              <a:gd name="connsiteX26" fmla="*/ 0 w 7117236"/>
              <a:gd name="connsiteY26" fmla="*/ 3427773 h 3427773"/>
              <a:gd name="connsiteX27" fmla="*/ 0 w 7117236"/>
              <a:gd name="connsiteY27" fmla="*/ 416508 h 3427773"/>
              <a:gd name="connsiteX28" fmla="*/ 44431 w 7117236"/>
              <a:gd name="connsiteY28" fmla="*/ 378305 h 3427773"/>
              <a:gd name="connsiteX29" fmla="*/ 122344 w 7117236"/>
              <a:gd name="connsiteY29" fmla="*/ 319724 h 3427773"/>
              <a:gd name="connsiteX30" fmla="*/ 356670 w 7117236"/>
              <a:gd name="connsiteY30" fmla="*/ 179128 h 3427773"/>
              <a:gd name="connsiteX31" fmla="*/ 525384 w 7117236"/>
              <a:gd name="connsiteY31" fmla="*/ 94771 h 3427773"/>
              <a:gd name="connsiteX32" fmla="*/ 797201 w 7117236"/>
              <a:gd name="connsiteY32" fmla="*/ 19787 h 3427773"/>
              <a:gd name="connsiteX33" fmla="*/ 1050272 w 7117236"/>
              <a:gd name="connsiteY33" fmla="*/ 1041 h 3427773"/>
              <a:gd name="connsiteX34" fmla="*/ 1176808 w 7117236"/>
              <a:gd name="connsiteY34" fmla="*/ 455 h 3427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17236" h="3427773">
                <a:moveTo>
                  <a:pt x="1176808" y="455"/>
                </a:moveTo>
                <a:cubicBezTo>
                  <a:pt x="1219377" y="1432"/>
                  <a:pt x="1263508" y="4166"/>
                  <a:pt x="1312716" y="10414"/>
                </a:cubicBezTo>
                <a:cubicBezTo>
                  <a:pt x="1411133" y="22912"/>
                  <a:pt x="1536106" y="36971"/>
                  <a:pt x="1640772" y="76025"/>
                </a:cubicBezTo>
                <a:cubicBezTo>
                  <a:pt x="1745437" y="115080"/>
                  <a:pt x="1865724" y="166631"/>
                  <a:pt x="1940708" y="244740"/>
                </a:cubicBezTo>
                <a:cubicBezTo>
                  <a:pt x="2015692" y="322848"/>
                  <a:pt x="2060995" y="432200"/>
                  <a:pt x="2090676" y="544676"/>
                </a:cubicBezTo>
                <a:cubicBezTo>
                  <a:pt x="2120357" y="657152"/>
                  <a:pt x="2109422" y="797747"/>
                  <a:pt x="2118795" y="919596"/>
                </a:cubicBezTo>
                <a:cubicBezTo>
                  <a:pt x="2128168" y="1041445"/>
                  <a:pt x="2129730" y="1157045"/>
                  <a:pt x="2146914" y="1275770"/>
                </a:cubicBezTo>
                <a:cubicBezTo>
                  <a:pt x="2164098" y="1394495"/>
                  <a:pt x="2184406" y="1522593"/>
                  <a:pt x="2221898" y="1631944"/>
                </a:cubicBezTo>
                <a:cubicBezTo>
                  <a:pt x="2259390" y="1741296"/>
                  <a:pt x="2307817" y="1842837"/>
                  <a:pt x="2371866" y="1931881"/>
                </a:cubicBezTo>
                <a:cubicBezTo>
                  <a:pt x="2435915" y="2020924"/>
                  <a:pt x="2534331" y="2103719"/>
                  <a:pt x="2606191" y="2166206"/>
                </a:cubicBezTo>
                <a:cubicBezTo>
                  <a:pt x="2678051" y="2228692"/>
                  <a:pt x="2709294" y="2256811"/>
                  <a:pt x="2803024" y="2306801"/>
                </a:cubicBezTo>
                <a:cubicBezTo>
                  <a:pt x="2896754" y="2356790"/>
                  <a:pt x="3062344" y="2430212"/>
                  <a:pt x="3168572" y="2466142"/>
                </a:cubicBezTo>
                <a:cubicBezTo>
                  <a:pt x="3274799" y="2502072"/>
                  <a:pt x="3346659" y="2509883"/>
                  <a:pt x="3440389" y="2522380"/>
                </a:cubicBezTo>
                <a:cubicBezTo>
                  <a:pt x="3534119" y="2534877"/>
                  <a:pt x="3609103" y="2547375"/>
                  <a:pt x="3730952" y="2541126"/>
                </a:cubicBezTo>
                <a:cubicBezTo>
                  <a:pt x="3852801" y="2534877"/>
                  <a:pt x="4043386" y="2503634"/>
                  <a:pt x="4171483" y="2484888"/>
                </a:cubicBezTo>
                <a:cubicBezTo>
                  <a:pt x="4299581" y="2466142"/>
                  <a:pt x="4499539" y="2428650"/>
                  <a:pt x="4499539" y="2428650"/>
                </a:cubicBezTo>
                <a:cubicBezTo>
                  <a:pt x="4640134" y="2405217"/>
                  <a:pt x="4852588" y="2358352"/>
                  <a:pt x="5015054" y="2344293"/>
                </a:cubicBezTo>
                <a:cubicBezTo>
                  <a:pt x="5177519" y="2330233"/>
                  <a:pt x="5319677" y="2334920"/>
                  <a:pt x="5474331" y="2344293"/>
                </a:cubicBezTo>
                <a:cubicBezTo>
                  <a:pt x="5628986" y="2353666"/>
                  <a:pt x="5810197" y="2375536"/>
                  <a:pt x="5942981" y="2400531"/>
                </a:cubicBezTo>
                <a:cubicBezTo>
                  <a:pt x="6075766" y="2425526"/>
                  <a:pt x="6160123" y="2455207"/>
                  <a:pt x="6271037" y="2494261"/>
                </a:cubicBezTo>
                <a:cubicBezTo>
                  <a:pt x="6381951" y="2533315"/>
                  <a:pt x="6510048" y="2584867"/>
                  <a:pt x="6608465" y="2634856"/>
                </a:cubicBezTo>
                <a:cubicBezTo>
                  <a:pt x="6706881" y="2684845"/>
                  <a:pt x="6792801" y="2731710"/>
                  <a:pt x="6861536" y="2794197"/>
                </a:cubicBezTo>
                <a:cubicBezTo>
                  <a:pt x="6930271" y="2856684"/>
                  <a:pt x="6981823" y="2925419"/>
                  <a:pt x="7020877" y="3009776"/>
                </a:cubicBezTo>
                <a:cubicBezTo>
                  <a:pt x="7059931" y="3094133"/>
                  <a:pt x="7080240" y="3231604"/>
                  <a:pt x="7095861" y="3300339"/>
                </a:cubicBezTo>
                <a:cubicBezTo>
                  <a:pt x="7111483" y="3369075"/>
                  <a:pt x="7100548" y="3312837"/>
                  <a:pt x="7114607" y="3422188"/>
                </a:cubicBezTo>
                <a:lnTo>
                  <a:pt x="7117236" y="3427773"/>
                </a:lnTo>
                <a:lnTo>
                  <a:pt x="0" y="3427773"/>
                </a:lnTo>
                <a:lnTo>
                  <a:pt x="0" y="416508"/>
                </a:lnTo>
                <a:lnTo>
                  <a:pt x="44431" y="378305"/>
                </a:lnTo>
                <a:cubicBezTo>
                  <a:pt x="66497" y="359950"/>
                  <a:pt x="91101" y="340813"/>
                  <a:pt x="122344" y="319724"/>
                </a:cubicBezTo>
                <a:cubicBezTo>
                  <a:pt x="184831" y="277545"/>
                  <a:pt x="289496" y="216621"/>
                  <a:pt x="356670" y="179128"/>
                </a:cubicBezTo>
                <a:cubicBezTo>
                  <a:pt x="423843" y="141636"/>
                  <a:pt x="451962" y="121328"/>
                  <a:pt x="525384" y="94771"/>
                </a:cubicBezTo>
                <a:cubicBezTo>
                  <a:pt x="598806" y="68215"/>
                  <a:pt x="709720" y="35409"/>
                  <a:pt x="797201" y="19787"/>
                </a:cubicBezTo>
                <a:cubicBezTo>
                  <a:pt x="884682" y="4166"/>
                  <a:pt x="964353" y="2604"/>
                  <a:pt x="1050272" y="1041"/>
                </a:cubicBezTo>
                <a:cubicBezTo>
                  <a:pt x="1093232" y="260"/>
                  <a:pt x="1134239" y="-521"/>
                  <a:pt x="1176808" y="455"/>
                </a:cubicBezTo>
                <a:close/>
              </a:path>
            </a:pathLst>
          </a:custGeom>
          <a:solidFill>
            <a:srgbClr val="5F7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80340" y="265430"/>
            <a:ext cx="8783320" cy="4613275"/>
          </a:xfrm>
          <a:prstGeom prst="rect">
            <a:avLst/>
          </a:prstGeom>
          <a:solidFill>
            <a:schemeClr val="bg1"/>
          </a:solidFill>
          <a:ln w="19050">
            <a:solidFill>
              <a:srgbClr val="5F76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-252988" y="-386145"/>
            <a:ext cx="1107120" cy="1107120"/>
          </a:xfrm>
          <a:prstGeom prst="ellipse">
            <a:avLst/>
          </a:prstGeom>
          <a:solidFill>
            <a:srgbClr val="5F7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8432105" y="4394784"/>
            <a:ext cx="862419" cy="862419"/>
          </a:xfrm>
          <a:prstGeom prst="ellipse">
            <a:avLst/>
          </a:prstGeom>
          <a:solidFill>
            <a:srgbClr val="5F76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430145" y="378460"/>
            <a:ext cx="4281805" cy="400050"/>
            <a:chOff x="3765" y="531"/>
            <a:chExt cx="6743" cy="630"/>
          </a:xfrm>
        </p:grpSpPr>
        <p:sp>
          <p:nvSpPr>
            <p:cNvPr id="39" name="文本框 38"/>
            <p:cNvSpPr txBox="1"/>
            <p:nvPr/>
          </p:nvSpPr>
          <p:spPr>
            <a:xfrm>
              <a:off x="3964" y="531"/>
              <a:ext cx="6349" cy="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微软雅黑"/>
                </a:defRPr>
              </a:lvl1pPr>
            </a:lstStyle>
            <a:p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密码学目标、应用及其安全性考量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3765" y="704"/>
              <a:ext cx="6743" cy="296"/>
              <a:chOff x="3765" y="704"/>
              <a:chExt cx="6743" cy="296"/>
            </a:xfrm>
          </p:grpSpPr>
          <p:sp>
            <p:nvSpPr>
              <p:cNvPr id="41" name="等腰三角形 40"/>
              <p:cNvSpPr/>
              <p:nvPr/>
            </p:nvSpPr>
            <p:spPr>
              <a:xfrm rot="16200000">
                <a:off x="3748" y="735"/>
                <a:ext cx="282" cy="248"/>
              </a:xfrm>
              <a:prstGeom prst="triangle">
                <a:avLst/>
              </a:prstGeom>
              <a:solidFill>
                <a:srgbClr val="5F7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42" name="等腰三角形 41"/>
              <p:cNvSpPr/>
              <p:nvPr/>
            </p:nvSpPr>
            <p:spPr>
              <a:xfrm rot="5400000" flipH="1">
                <a:off x="10243" y="721"/>
                <a:ext cx="282" cy="248"/>
              </a:xfrm>
              <a:prstGeom prst="triangle">
                <a:avLst/>
              </a:prstGeom>
              <a:solidFill>
                <a:srgbClr val="5F7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1149759" y="905670"/>
            <a:ext cx="3127882" cy="1551145"/>
            <a:chOff x="3186" y="2078"/>
            <a:chExt cx="3944" cy="2132"/>
          </a:xfrm>
        </p:grpSpPr>
        <p:sp>
          <p:nvSpPr>
            <p:cNvPr id="3" name="对角圆角矩形 1"/>
            <p:cNvSpPr/>
            <p:nvPr/>
          </p:nvSpPr>
          <p:spPr>
            <a:xfrm flipH="1">
              <a:off x="3225" y="2181"/>
              <a:ext cx="3905" cy="2029"/>
            </a:xfrm>
            <a:prstGeom prst="round2DiagRect">
              <a:avLst>
                <a:gd name="adj1" fmla="val 48671"/>
                <a:gd name="adj2" fmla="val 0"/>
              </a:avLst>
            </a:prstGeom>
            <a:noFill/>
            <a:ln>
              <a:solidFill>
                <a:srgbClr val="5F76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3186" y="2078"/>
              <a:ext cx="1182" cy="960"/>
              <a:chOff x="3186" y="2078"/>
              <a:chExt cx="1182" cy="960"/>
            </a:xfrm>
          </p:grpSpPr>
          <p:sp>
            <p:nvSpPr>
              <p:cNvPr id="4" name="流程图: 离页连接符 3"/>
              <p:cNvSpPr/>
              <p:nvPr/>
            </p:nvSpPr>
            <p:spPr>
              <a:xfrm>
                <a:off x="3366" y="2078"/>
                <a:ext cx="794" cy="960"/>
              </a:xfrm>
              <a:prstGeom prst="flowChartOffpageConnector">
                <a:avLst/>
              </a:prstGeom>
              <a:solidFill>
                <a:srgbClr val="5F76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 flipH="1">
                <a:off x="3186" y="2126"/>
                <a:ext cx="1182" cy="625"/>
              </a:xfrm>
              <a:prstGeom prst="rect">
                <a:avLst/>
              </a:prstGeom>
              <a:noFill/>
              <a:ln w="9525">
                <a:noFill/>
                <a:miter/>
              </a:ln>
              <a:effectLst>
                <a:outerShdw sx="999" sy="999" algn="ctr" rotWithShape="0">
                  <a:srgbClr val="000000"/>
                </a:outerShdw>
              </a:effectLst>
            </p:spPr>
            <p:txBody>
              <a:bodyPr wrap="square" anchor="t">
                <a:spAutoFit/>
              </a:bodyPr>
              <a:lstStyle/>
              <a:p>
                <a:pPr lvl="0" algn="ctr"/>
                <a:r>
                  <a:rPr lang="en-US" altLang="zh-CN" sz="3600" dirty="0">
                    <a:solidFill>
                      <a:schemeClr val="bg1"/>
                    </a:solidFill>
                    <a:cs typeface="+mn-ea"/>
                    <a:sym typeface="+mn-lt"/>
                  </a:rPr>
                  <a:t>A</a:t>
                </a:r>
              </a:p>
            </p:txBody>
          </p:sp>
        </p:grpSp>
      </p:grpSp>
      <p:sp>
        <p:nvSpPr>
          <p:cNvPr id="6" name="文本框 5"/>
          <p:cNvSpPr txBox="1"/>
          <p:nvPr/>
        </p:nvSpPr>
        <p:spPr>
          <a:xfrm flipH="1">
            <a:off x="1982989" y="1021585"/>
            <a:ext cx="1895331" cy="369332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l"/>
            <a:r>
              <a:rPr lang="zh-CN" altLang="en-US" b="1" dirty="0">
                <a:solidFill>
                  <a:srgbClr val="5F76A3"/>
                </a:solidFill>
                <a:cs typeface="+mn-ea"/>
                <a:sym typeface="+mn-lt"/>
              </a:rPr>
              <a:t>密码学的目标</a:t>
            </a:r>
          </a:p>
        </p:txBody>
      </p:sp>
      <p:sp>
        <p:nvSpPr>
          <p:cNvPr id="7" name="文本框 22"/>
          <p:cNvSpPr txBox="1"/>
          <p:nvPr/>
        </p:nvSpPr>
        <p:spPr>
          <a:xfrm flipH="1">
            <a:off x="1750634" y="1373247"/>
            <a:ext cx="2479675" cy="873957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zh-CN" altLang="en-US" dirty="0">
                <a:solidFill>
                  <a:srgbClr val="5F76A3"/>
                </a:solidFill>
                <a:cs typeface="+mn-ea"/>
                <a:sym typeface="+mn-lt"/>
              </a:rPr>
              <a:t>保密性、完整性、认证性、不可否认性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4913692" y="898525"/>
            <a:ext cx="2889634" cy="1558290"/>
            <a:chOff x="7439" y="2700"/>
            <a:chExt cx="4071" cy="2132"/>
          </a:xfrm>
        </p:grpSpPr>
        <p:sp>
          <p:nvSpPr>
            <p:cNvPr id="8" name="对角圆角矩形 6"/>
            <p:cNvSpPr/>
            <p:nvPr/>
          </p:nvSpPr>
          <p:spPr>
            <a:xfrm>
              <a:off x="7439" y="2803"/>
              <a:ext cx="3905" cy="2029"/>
            </a:xfrm>
            <a:prstGeom prst="round2DiagRect">
              <a:avLst>
                <a:gd name="adj1" fmla="val 48671"/>
                <a:gd name="adj2" fmla="val 0"/>
              </a:avLst>
            </a:prstGeom>
            <a:solidFill>
              <a:srgbClr val="5F76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9923" y="2700"/>
              <a:ext cx="1587" cy="931"/>
              <a:chOff x="9923" y="2700"/>
              <a:chExt cx="1587" cy="931"/>
            </a:xfrm>
          </p:grpSpPr>
          <p:sp>
            <p:nvSpPr>
              <p:cNvPr id="9" name="流程图: 离页连接符 8"/>
              <p:cNvSpPr/>
              <p:nvPr/>
            </p:nvSpPr>
            <p:spPr>
              <a:xfrm flipH="1">
                <a:off x="10221" y="2700"/>
                <a:ext cx="981" cy="931"/>
              </a:xfrm>
              <a:prstGeom prst="flowChartOffpageConnector">
                <a:avLst/>
              </a:prstGeom>
              <a:solidFill>
                <a:srgbClr val="D1E3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9923" y="2760"/>
                <a:ext cx="1587" cy="828"/>
              </a:xfrm>
              <a:prstGeom prst="rect">
                <a:avLst/>
              </a:prstGeom>
              <a:noFill/>
              <a:ln w="9525">
                <a:noFill/>
                <a:miter/>
              </a:ln>
              <a:effectLst>
                <a:outerShdw sx="999" sy="999" algn="ctr" rotWithShape="0">
                  <a:srgbClr val="000000"/>
                </a:outerShdw>
              </a:effectLst>
            </p:spPr>
            <p:txBody>
              <a:bodyPr wrap="square" anchor="t">
                <a:spAutoFit/>
              </a:bodyPr>
              <a:lstStyle/>
              <a:p>
                <a:pPr lvl="0" algn="ctr"/>
                <a:r>
                  <a:rPr lang="en-US" altLang="zh-CN" sz="3600" dirty="0">
                    <a:solidFill>
                      <a:schemeClr val="bg1"/>
                    </a:solidFill>
                    <a:cs typeface="+mn-ea"/>
                    <a:sym typeface="+mn-lt"/>
                  </a:rPr>
                  <a:t>B</a:t>
                </a:r>
              </a:p>
            </p:txBody>
          </p:sp>
        </p:grpSp>
      </p:grpSp>
      <p:sp>
        <p:nvSpPr>
          <p:cNvPr id="11" name="文本框 10"/>
          <p:cNvSpPr txBox="1"/>
          <p:nvPr/>
        </p:nvSpPr>
        <p:spPr>
          <a:xfrm>
            <a:off x="5061609" y="1087051"/>
            <a:ext cx="1770836" cy="369332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密码学的应用</a:t>
            </a:r>
          </a:p>
        </p:txBody>
      </p:sp>
      <p:sp>
        <p:nvSpPr>
          <p:cNvPr id="12" name="文本框 22"/>
          <p:cNvSpPr txBox="1"/>
          <p:nvPr/>
        </p:nvSpPr>
        <p:spPr>
          <a:xfrm>
            <a:off x="5046889" y="1427428"/>
            <a:ext cx="1869361" cy="873957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数据加密、数字签名、身份认证</a:t>
            </a:r>
          </a:p>
        </p:txBody>
      </p:sp>
      <p:sp>
        <p:nvSpPr>
          <p:cNvPr id="2" name="文本框 1"/>
          <p:cNvSpPr txBox="1"/>
          <p:nvPr/>
        </p:nvSpPr>
        <p:spPr>
          <a:xfrm flipH="1">
            <a:off x="2021205" y="3055620"/>
            <a:ext cx="1304925" cy="36830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l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4257491" y="2496830"/>
            <a:ext cx="3618148" cy="1827878"/>
            <a:chOff x="8494" y="4946"/>
            <a:chExt cx="4071" cy="2132"/>
          </a:xfrm>
        </p:grpSpPr>
        <p:sp>
          <p:nvSpPr>
            <p:cNvPr id="48" name="流程图: 离页连接符 47"/>
            <p:cNvSpPr/>
            <p:nvPr/>
          </p:nvSpPr>
          <p:spPr>
            <a:xfrm flipH="1">
              <a:off x="11278" y="4946"/>
              <a:ext cx="980" cy="1157"/>
            </a:xfrm>
            <a:prstGeom prst="flowChartOffpageConnector">
              <a:avLst/>
            </a:prstGeom>
            <a:solidFill>
              <a:srgbClr val="5F76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8494" y="5006"/>
              <a:ext cx="4071" cy="2072"/>
              <a:chOff x="8494" y="5006"/>
              <a:chExt cx="4071" cy="2072"/>
            </a:xfrm>
          </p:grpSpPr>
          <p:sp>
            <p:nvSpPr>
              <p:cNvPr id="46" name="对角圆角矩形 26"/>
              <p:cNvSpPr/>
              <p:nvPr/>
            </p:nvSpPr>
            <p:spPr>
              <a:xfrm>
                <a:off x="8494" y="5049"/>
                <a:ext cx="3905" cy="2029"/>
              </a:xfrm>
              <a:prstGeom prst="round2DiagRect">
                <a:avLst>
                  <a:gd name="adj1" fmla="val 48671"/>
                  <a:gd name="adj2" fmla="val 0"/>
                </a:avLst>
              </a:prstGeom>
              <a:noFill/>
              <a:ln>
                <a:solidFill>
                  <a:srgbClr val="5F76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cs typeface="+mn-ea"/>
                  <a:sym typeface="+mn-lt"/>
                </a:endParaRP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10978" y="5006"/>
                <a:ext cx="1587" cy="841"/>
              </a:xfrm>
              <a:prstGeom prst="rect">
                <a:avLst/>
              </a:prstGeom>
              <a:noFill/>
              <a:ln w="9525">
                <a:noFill/>
                <a:miter/>
              </a:ln>
              <a:effectLst>
                <a:outerShdw sx="999" sy="999" algn="ctr" rotWithShape="0">
                  <a:srgbClr val="000000"/>
                </a:outerShdw>
              </a:effectLst>
            </p:spPr>
            <p:txBody>
              <a:bodyPr wrap="square" anchor="t">
                <a:spAutoFit/>
              </a:bodyPr>
              <a:lstStyle/>
              <a:p>
                <a:pPr lvl="0" algn="ctr"/>
                <a:r>
                  <a:rPr lang="en-US" altLang="zh-CN" sz="3600" dirty="0">
                    <a:solidFill>
                      <a:schemeClr val="bg1"/>
                    </a:solidFill>
                    <a:cs typeface="+mn-ea"/>
                    <a:sym typeface="+mn-lt"/>
                  </a:rPr>
                  <a:t>C</a:t>
                </a:r>
              </a:p>
            </p:txBody>
          </p:sp>
        </p:grpSp>
      </p:grpSp>
      <p:sp>
        <p:nvSpPr>
          <p:cNvPr id="52" name="文本框 51"/>
          <p:cNvSpPr txBox="1"/>
          <p:nvPr/>
        </p:nvSpPr>
        <p:spPr>
          <a:xfrm>
            <a:off x="4543213" y="2780810"/>
            <a:ext cx="2072939" cy="369332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r"/>
            <a:r>
              <a:rPr lang="zh-CN" altLang="en-US" b="1" dirty="0">
                <a:solidFill>
                  <a:srgbClr val="5F76A3"/>
                </a:solidFill>
                <a:cs typeface="+mn-ea"/>
                <a:sym typeface="+mn-lt"/>
              </a:rPr>
              <a:t>密码学安全性考量</a:t>
            </a:r>
          </a:p>
        </p:txBody>
      </p:sp>
      <p:sp>
        <p:nvSpPr>
          <p:cNvPr id="54" name="文本框 22"/>
          <p:cNvSpPr txBox="1"/>
          <p:nvPr/>
        </p:nvSpPr>
        <p:spPr>
          <a:xfrm>
            <a:off x="4511135" y="3195484"/>
            <a:ext cx="2045358" cy="873957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dirty="0">
                <a:solidFill>
                  <a:srgbClr val="5F76A3"/>
                </a:solidFill>
                <a:cs typeface="+mn-ea"/>
                <a:sym typeface="+mn-lt"/>
              </a:rPr>
              <a:t>密钥长度和复杂性</a:t>
            </a:r>
            <a:endParaRPr lang="en-US" altLang="zh-CN" dirty="0">
              <a:solidFill>
                <a:srgbClr val="5F76A3"/>
              </a:solidFill>
              <a:cs typeface="+mn-ea"/>
              <a:sym typeface="+mn-lt"/>
            </a:endParaRPr>
          </a:p>
          <a:p>
            <a:pPr lvl="0" algn="r">
              <a:lnSpc>
                <a:spcPct val="150000"/>
              </a:lnSpc>
            </a:pPr>
            <a:r>
              <a:rPr lang="zh-CN" altLang="en-US" dirty="0">
                <a:solidFill>
                  <a:srgbClr val="5F76A3"/>
                </a:solidFill>
                <a:cs typeface="+mn-ea"/>
                <a:sym typeface="+mn-lt"/>
              </a:rPr>
              <a:t>算法的选择</a:t>
            </a:r>
          </a:p>
        </p:txBody>
      </p:sp>
      <p:sp>
        <p:nvSpPr>
          <p:cNvPr id="56" name="money-stacks-of-coins_31028"/>
          <p:cNvSpPr>
            <a:spLocks noChangeAspect="1"/>
          </p:cNvSpPr>
          <p:nvPr/>
        </p:nvSpPr>
        <p:spPr bwMode="auto">
          <a:xfrm>
            <a:off x="2631670" y="2582001"/>
            <a:ext cx="1330325" cy="1741170"/>
          </a:xfrm>
          <a:custGeom>
            <a:avLst/>
            <a:gdLst>
              <a:gd name="T0" fmla="*/ 0 w 9778"/>
              <a:gd name="T1" fmla="*/ 12797 h 12797"/>
              <a:gd name="T2" fmla="*/ 1244 w 9778"/>
              <a:gd name="T3" fmla="*/ 9663 h 12797"/>
              <a:gd name="T4" fmla="*/ 2468 w 9778"/>
              <a:gd name="T5" fmla="*/ 8618 h 12797"/>
              <a:gd name="T6" fmla="*/ 7487 w 9778"/>
              <a:gd name="T7" fmla="*/ 8618 h 12797"/>
              <a:gd name="T8" fmla="*/ 8741 w 9778"/>
              <a:gd name="T9" fmla="*/ 9663 h 12797"/>
              <a:gd name="T10" fmla="*/ 9778 w 9778"/>
              <a:gd name="T11" fmla="*/ 12797 h 12797"/>
              <a:gd name="T12" fmla="*/ 0 w 9778"/>
              <a:gd name="T13" fmla="*/ 12797 h 12797"/>
              <a:gd name="T14" fmla="*/ 4872 w 9778"/>
              <a:gd name="T15" fmla="*/ 8357 h 12797"/>
              <a:gd name="T16" fmla="*/ 1002 w 9778"/>
              <a:gd name="T17" fmla="*/ 4178 h 12797"/>
              <a:gd name="T18" fmla="*/ 4872 w 9778"/>
              <a:gd name="T19" fmla="*/ 0 h 12797"/>
              <a:gd name="T20" fmla="*/ 8741 w 9778"/>
              <a:gd name="T21" fmla="*/ 4178 h 12797"/>
              <a:gd name="T22" fmla="*/ 4872 w 9778"/>
              <a:gd name="T23" fmla="*/ 8357 h 12797"/>
              <a:gd name="T24" fmla="*/ 4237 w 9778"/>
              <a:gd name="T25" fmla="*/ 1136 h 12797"/>
              <a:gd name="T26" fmla="*/ 1903 w 9778"/>
              <a:gd name="T27" fmla="*/ 4178 h 12797"/>
              <a:gd name="T28" fmla="*/ 4872 w 9778"/>
              <a:gd name="T29" fmla="*/ 7384 h 12797"/>
              <a:gd name="T30" fmla="*/ 7840 w 9778"/>
              <a:gd name="T31" fmla="*/ 4178 h 12797"/>
              <a:gd name="T32" fmla="*/ 4237 w 9778"/>
              <a:gd name="T33" fmla="*/ 1136 h 12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778" h="12797">
                <a:moveTo>
                  <a:pt x="0" y="12797"/>
                </a:moveTo>
                <a:lnTo>
                  <a:pt x="1244" y="9663"/>
                </a:lnTo>
                <a:cubicBezTo>
                  <a:pt x="1244" y="9663"/>
                  <a:pt x="1510" y="8618"/>
                  <a:pt x="2468" y="8618"/>
                </a:cubicBezTo>
                <a:lnTo>
                  <a:pt x="7487" y="8618"/>
                </a:lnTo>
                <a:cubicBezTo>
                  <a:pt x="8444" y="8618"/>
                  <a:pt x="8741" y="9663"/>
                  <a:pt x="8741" y="9663"/>
                </a:cubicBezTo>
                <a:lnTo>
                  <a:pt x="9778" y="12797"/>
                </a:lnTo>
                <a:lnTo>
                  <a:pt x="0" y="12797"/>
                </a:lnTo>
                <a:close/>
                <a:moveTo>
                  <a:pt x="4872" y="8357"/>
                </a:moveTo>
                <a:cubicBezTo>
                  <a:pt x="2734" y="8357"/>
                  <a:pt x="1002" y="6486"/>
                  <a:pt x="1002" y="4178"/>
                </a:cubicBezTo>
                <a:cubicBezTo>
                  <a:pt x="1002" y="1871"/>
                  <a:pt x="2734" y="0"/>
                  <a:pt x="4872" y="0"/>
                </a:cubicBezTo>
                <a:cubicBezTo>
                  <a:pt x="7009" y="0"/>
                  <a:pt x="8741" y="1871"/>
                  <a:pt x="8741" y="4178"/>
                </a:cubicBezTo>
                <a:cubicBezTo>
                  <a:pt x="8741" y="6487"/>
                  <a:pt x="7009" y="8357"/>
                  <a:pt x="4872" y="8357"/>
                </a:cubicBezTo>
                <a:close/>
                <a:moveTo>
                  <a:pt x="4237" y="1136"/>
                </a:moveTo>
                <a:cubicBezTo>
                  <a:pt x="3051" y="1593"/>
                  <a:pt x="4503" y="3224"/>
                  <a:pt x="1903" y="4178"/>
                </a:cubicBezTo>
                <a:cubicBezTo>
                  <a:pt x="1903" y="5949"/>
                  <a:pt x="3232" y="7384"/>
                  <a:pt x="4872" y="7384"/>
                </a:cubicBezTo>
                <a:cubicBezTo>
                  <a:pt x="6511" y="7384"/>
                  <a:pt x="7840" y="5949"/>
                  <a:pt x="7840" y="4178"/>
                </a:cubicBezTo>
                <a:cubicBezTo>
                  <a:pt x="6328" y="2833"/>
                  <a:pt x="3790" y="3454"/>
                  <a:pt x="4237" y="1136"/>
                </a:cubicBezTo>
                <a:close/>
              </a:path>
            </a:pathLst>
          </a:custGeom>
          <a:solidFill>
            <a:srgbClr val="5F76A3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350"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jmsaoz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jmsaoz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1418</Words>
  <Application>Microsoft Office PowerPoint</Application>
  <PresentationFormat>全屏显示(16:9)</PresentationFormat>
  <Paragraphs>108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华文中宋</vt:lpstr>
      <vt:lpstr>微软雅黑</vt:lpstr>
      <vt:lpstr>Arial</vt:lpstr>
      <vt:lpstr>Calibri</vt:lpstr>
      <vt:lpstr>Times New Roman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商务</dc:title>
  <dc:creator>第一PPT</dc:creator>
  <cp:keywords>www.1ppt.com</cp:keywords>
  <dc:description>www.1ppt.com</dc:description>
  <cp:lastModifiedBy>1030824397@qq.com</cp:lastModifiedBy>
  <cp:revision>63</cp:revision>
  <dcterms:created xsi:type="dcterms:W3CDTF">2020-10-15T01:32:00Z</dcterms:created>
  <dcterms:modified xsi:type="dcterms:W3CDTF">2024-06-05T01:19:36Z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FB5390F089674ED88DFEF2C0B5089937_12</vt:lpwstr>
  </property>
  <property fmtid="{D5CDD505-2E9C-101B-9397-08002B2CF9AE}" pid="3" name="KSOProductBuildVer">
    <vt:lpwstr>2052-12.1.0.15120</vt:lpwstr>
  </property>
</Properties>
</file>